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70" r:id="rId10"/>
    <p:sldId id="262" r:id="rId11"/>
    <p:sldId id="261" r:id="rId12"/>
    <p:sldId id="266" r:id="rId13"/>
    <p:sldId id="273" r:id="rId14"/>
    <p:sldId id="274" r:id="rId15"/>
    <p:sldId id="275" r:id="rId16"/>
    <p:sldId id="264" r:id="rId17"/>
    <p:sldId id="272" r:id="rId18"/>
    <p:sldId id="265" r:id="rId19"/>
    <p:sldId id="271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62598" y="4032832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302610" y="5135868"/>
            <a:ext cx="424896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Авторы: студент гр. ВМО41 Э. Ю. Волкова, к.т.н., доцент Т. А. Медведева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8FD1DF-B256-B49C-07E6-D794A5DED937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p:pic>
        <p:nvPicPr>
          <p:cNvPr id="50" name="Рисунок 49" descr="Изображение выглядит как текст, диаграмма, График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29860EC5-3393-5B26-C3F1-AE4BBFDCF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311" y="3029251"/>
            <a:ext cx="5399767" cy="34834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2743199" y="13361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70754" y="2587808"/>
            <a:ext cx="606151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M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S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sz="1600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E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I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r>
              <a:rPr lang="ru-RU" sz="1600" dirty="0">
                <a:latin typeface="Times New Roman"/>
                <a:ea typeface="+mn-lt"/>
                <a:cs typeface="+mn-lt"/>
              </a:rPr>
              <a:t>R (</a:t>
            </a:r>
            <a:r>
              <a:rPr lang="ru-RU" sz="1600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sz="1600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sz="1600" dirty="0">
              <a:latin typeface="Times New Roman"/>
              <a:cs typeface="Times New Roman"/>
            </a:endParaRPr>
          </a:p>
          <a:p>
            <a:pPr algn="just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057233"/>
            <a:ext cx="4390250" cy="28007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коэффициент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ν – смертность от болезни;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1074380" y="1610352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828794" y="1648452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583209" y="1639379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2097636" y="21147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861122" y="213105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1327952" y="1860831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3171693" y="1871611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858979" y="185346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2280238" y="1692531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4053436" y="1691782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6321186" y="1602561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8075601" y="1629774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599100" y="210511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7353515" y="208516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664086" y="1834791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8342300" y="1834791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781702" y="163756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545829" y="164589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6170493" y="1144723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514379" y="1144722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574645" y="1161799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10217" y="3852953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17" y="3852953"/>
                <a:ext cx="2748701" cy="29385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C9427C5-91C1-CBD4-69E9-892DB45A65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864" y="2847684"/>
            <a:ext cx="5025039" cy="321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69104DF-08ED-2C98-E1BF-0DCA7904CC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2103" y="2817922"/>
            <a:ext cx="5819280" cy="315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2906486" y="38683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 программного средства</a:t>
            </a:r>
          </a:p>
        </p:txBody>
      </p:sp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2906486" y="38683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906486" y="386834"/>
            <a:ext cx="610688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95482"/>
              </p:ext>
            </p:extLst>
          </p:nvPr>
        </p:nvGraphicFramePr>
        <p:xfrm>
          <a:off x="1491343" y="1894114"/>
          <a:ext cx="9213713" cy="37118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071238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  <a:gridCol w="3442818">
                  <a:extLst>
                    <a:ext uri="{9D8B030D-6E8A-4147-A177-3AD203B41FA5}">
                      <a16:colId xmlns:a16="http://schemas.microsoft.com/office/drawing/2014/main" val="4033995392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Тип заболевания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Подходящие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Причина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Грипп, COVID-19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SIQR, MSEIR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Учитывают инкубацию и карантинные меры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r>
                        <a:rPr lang="ru-RU" dirty="0"/>
                        <a:t>Корь, краснуха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SIR, MSEIR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Иммунитет постоянный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Гонорея, кишечные инфекции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SI, SIRS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Возможны повторные заражения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малярия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MSEIR, M-модель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Длительная инкубация, хронические формы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950065"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B,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M-модель, 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Хронические стадии, отсутствие полного выздоровления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042558" y="50113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2743199" y="710042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2013987" y="2090172"/>
            <a:ext cx="81640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2160814" y="2598003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2973936" y="426358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81114" y="1926465"/>
            <a:ext cx="87081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2020 году мир потрясла пандемия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такие момент государству необходимо принимать стратегически верные решения с чем могут помочь математические модели, некоторые из которых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67287F-2081-2A29-AB0F-5E8BB5DBCB60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4434" y="528300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784976" y="1893946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12112" y="3240506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663737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удобное программное средство для моделирования эпидемиологических ситуации.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экспорт результатов, включающие в себя вычисления и графики.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результатов с последующие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41EE90-36A6-B9F2-3CFE-7E669ABC1AA3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2944586" y="359229"/>
            <a:ext cx="630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625929" y="1992082"/>
            <a:ext cx="9056914" cy="4191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lnSpc>
                <a:spcPct val="150000"/>
              </a:lnSpc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20CD6D-C1BD-D247-1A41-1EDAF57E4A49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8510390"/>
              </p:ext>
            </p:extLst>
          </p:nvPr>
        </p:nvGraphicFramePr>
        <p:xfrm>
          <a:off x="250371" y="1764695"/>
          <a:ext cx="1169125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6072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2367642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870858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 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=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2890158" y="50113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CF60AB-4BA6-6030-AE0A-0DDCF264CC76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p:pic>
        <p:nvPicPr>
          <p:cNvPr id="2" name="Рисунок 1" descr="Изображение выглядит как текст, диаграмма, линия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634A28F-7869-C126-8137-EDD4EDDBD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82" y="2035457"/>
            <a:ext cx="4979583" cy="3752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12C225F-6324-F2F6-5A55-2251015E7C22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pic>
        <p:nvPicPr>
          <p:cNvPr id="2" name="Рисунок 1" descr="Изображение выглядит как текст, снимок экрана, диаграмма, линия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A9D88ED9-88BF-2B5A-F78C-655832E0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233" y="2053663"/>
            <a:ext cx="4416879" cy="344306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C75A6C-CF12-C77B-21E2-0BBEAAD69480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2BFAB-7D53-EF9A-C4E9-01AE361D178E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p:pic>
        <p:nvPicPr>
          <p:cNvPr id="15" name="Рисунок 14" descr="Изображение выглядит как текст, диаграмма, линия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39BDAB07-83FD-5262-5842-71E9CD85A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82" y="2035457"/>
            <a:ext cx="4979583" cy="37525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43DD1695-B28B-D3EB-FC49-4A67EA1DCF81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</a:t>
            </a:r>
            <a:r>
              <a:rPr lang="en-US" sz="2800" dirty="0">
                <a:latin typeface="Times New Roman"/>
                <a:cs typeface="Times New Roman"/>
              </a:rPr>
              <a:t>E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319D53-9106-B918-32B2-2A34A1946588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 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p:pic>
        <p:nvPicPr>
          <p:cNvPr id="2" name="Рисунок 1" descr="Изображение выглядит как текст, диаграмма, линия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1983A862-4FE2-D77C-3DE6-09053A7A5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2782" y="2035457"/>
            <a:ext cx="4979583" cy="37525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E559657-1A1D-73FE-65FB-09D9A0D6AFDF}"/>
              </a:ext>
            </a:extLst>
          </p:cNvPr>
          <p:cNvSpPr txBox="1"/>
          <p:nvPr/>
        </p:nvSpPr>
        <p:spPr>
          <a:xfrm>
            <a:off x="11642271" y="6155871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994</Words>
  <Application>Microsoft Office PowerPoint</Application>
  <PresentationFormat>Широкоэкранный</PresentationFormat>
  <Paragraphs>239</Paragraphs>
  <Slides>19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5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volko</cp:lastModifiedBy>
  <cp:revision>958</cp:revision>
  <dcterms:created xsi:type="dcterms:W3CDTF">2025-03-11T21:56:19Z</dcterms:created>
  <dcterms:modified xsi:type="dcterms:W3CDTF">2025-06-15T22:47:05Z</dcterms:modified>
</cp:coreProperties>
</file>