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2" r:id="rId16"/>
    <p:sldId id="276" r:id="rId17"/>
    <p:sldId id="273" r:id="rId18"/>
    <p:sldId id="274" r:id="rId19"/>
    <p:sldId id="275" r:id="rId20"/>
    <p:sldId id="265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F60B91-421C-6DEE-DEAD-568770FA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8" y="2125457"/>
            <a:ext cx="5250131" cy="36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2686050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1112340"/>
            <a:ext cx="4135962" cy="554218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2536371" y="174562"/>
            <a:ext cx="7119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D9AA1-2A9C-FDC8-2CA6-B95253997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6" y="1128669"/>
            <a:ext cx="2917373" cy="561782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11721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C93357-7635-42AB-14A9-C789616E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13" y="2862843"/>
            <a:ext cx="643807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340215" y="1082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5CAF8-C1A7-B3AE-C366-5E3CCF64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268" y="3081936"/>
            <a:ext cx="1832201" cy="35626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F280520-A001-F1DC-1A0C-B461A8CA167E}"/>
              </a:ext>
            </a:extLst>
          </p:cNvPr>
          <p:cNvCxnSpPr/>
          <p:nvPr/>
        </p:nvCxnSpPr>
        <p:spPr>
          <a:xfrm>
            <a:off x="2905570" y="5110385"/>
            <a:ext cx="1239140" cy="264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17DE9F-40C5-051D-8031-E6C99AA17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922" y="2974873"/>
            <a:ext cx="5414204" cy="3776737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5C010DB-5647-CD3E-8602-A0A65CB87CAC}"/>
              </a:ext>
            </a:extLst>
          </p:cNvPr>
          <p:cNvCxnSpPr/>
          <p:nvPr/>
        </p:nvCxnSpPr>
        <p:spPr>
          <a:xfrm flipV="1">
            <a:off x="5734228" y="5033473"/>
            <a:ext cx="991312" cy="209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65201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846608-B600-56CE-0C1E-2F0F7210A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452" y="4137070"/>
            <a:ext cx="3081126" cy="2280637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A65AE88-CF9C-7C33-0952-C417EEBC6963}"/>
              </a:ext>
            </a:extLst>
          </p:cNvPr>
          <p:cNvCxnSpPr>
            <a:cxnSpLocks/>
          </p:cNvCxnSpPr>
          <p:nvPr/>
        </p:nvCxnSpPr>
        <p:spPr>
          <a:xfrm flipH="1" flipV="1">
            <a:off x="7322473" y="6102507"/>
            <a:ext cx="648316" cy="220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24065-30E0-C7B8-42E3-382C2C731D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63" y="3168119"/>
            <a:ext cx="4012556" cy="240164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C991213-9414-6821-FB44-9B19A727F264}"/>
              </a:ext>
            </a:extLst>
          </p:cNvPr>
          <p:cNvCxnSpPr>
            <a:cxnSpLocks/>
          </p:cNvCxnSpPr>
          <p:nvPr/>
        </p:nvCxnSpPr>
        <p:spPr>
          <a:xfrm flipH="1" flipV="1">
            <a:off x="3768695" y="4683095"/>
            <a:ext cx="890496" cy="4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3045152" y="333477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81113" y="1934401"/>
            <a:ext cx="8708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2743199" y="56431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13075" y="1773977"/>
            <a:ext cx="7565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 Цели и задачи поставленной задачи успешно выполнены.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2160814" y="2598003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2450757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удобное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экспорт результатов, включающий в себя вычисления и графики.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2944586" y="333477"/>
            <a:ext cx="630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6486"/>
              </p:ext>
            </p:extLst>
          </p:nvPr>
        </p:nvGraphicFramePr>
        <p:xfrm>
          <a:off x="250371" y="1260493"/>
          <a:ext cx="1169125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Есть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SIR (Susceptible-Infectious-</a:t>
            </a:r>
            <a:r>
              <a:rPr lang="ru-RU" sz="2800" dirty="0">
                <a:latin typeface="Times New Roman"/>
                <a:cs typeface="Times New Roman"/>
              </a:rPr>
              <a:t>Recovered)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403180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1093</Words>
  <Application>Microsoft Office PowerPoint</Application>
  <PresentationFormat>Широкоэкранный</PresentationFormat>
  <Paragraphs>272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1001</cp:revision>
  <dcterms:created xsi:type="dcterms:W3CDTF">2025-03-11T21:56:19Z</dcterms:created>
  <dcterms:modified xsi:type="dcterms:W3CDTF">2025-06-17T23:16:39Z</dcterms:modified>
</cp:coreProperties>
</file>