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B1D561-6B1B-8080-004A-414E1F6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7" y="2345353"/>
            <a:ext cx="5139008" cy="3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–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  <a:blipFill>
                <a:blip r:embed="rId10"/>
                <a:stretch>
                  <a:fillRect l="-1345" t="-2429" b="-3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566054" y="158233"/>
            <a:ext cx="796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0" y="736570"/>
            <a:ext cx="4450147" cy="596319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64DB8B-5149-5E5A-5707-6AE840DE2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81" y="839069"/>
            <a:ext cx="4796545" cy="5758148"/>
          </a:xfrm>
          <a:prstGeom prst="rect">
            <a:avLst/>
          </a:prstGeom>
        </p:spPr>
      </p:pic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9537AE0-9C3E-57A2-57BE-5D65D472D345}"/>
              </a:ext>
            </a:extLst>
          </p:cNvPr>
          <p:cNvCxnSpPr>
            <a:cxnSpLocks/>
          </p:cNvCxnSpPr>
          <p:nvPr/>
        </p:nvCxnSpPr>
        <p:spPr>
          <a:xfrm flipH="1" flipV="1">
            <a:off x="5129587" y="4153256"/>
            <a:ext cx="767011" cy="28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2" y="1187866"/>
            <a:ext cx="3849347" cy="526752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23506-0E2D-5F7A-3F3A-B132FC43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15" y="1541569"/>
            <a:ext cx="5379791" cy="3774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38924A-272C-8E7D-BD29-C59C553F3765}"/>
              </a:ext>
            </a:extLst>
          </p:cNvPr>
          <p:cNvCxnSpPr>
            <a:cxnSpLocks/>
          </p:cNvCxnSpPr>
          <p:nvPr/>
        </p:nvCxnSpPr>
        <p:spPr>
          <a:xfrm flipV="1">
            <a:off x="3674692" y="2512464"/>
            <a:ext cx="2076628" cy="30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2306634" y="160450"/>
            <a:ext cx="7578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190" y="1273323"/>
            <a:ext cx="4992709" cy="5270082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33BFC1-E7CC-2F00-DADD-FFD1E175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279" y="2171098"/>
            <a:ext cx="2464858" cy="1397856"/>
          </a:xfrm>
          <a:prstGeom prst="rect">
            <a:avLst/>
          </a:prstGeom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820E0A3-B325-78EF-2309-FC6EAD90E564}"/>
              </a:ext>
            </a:extLst>
          </p:cNvPr>
          <p:cNvCxnSpPr/>
          <p:nvPr/>
        </p:nvCxnSpPr>
        <p:spPr>
          <a:xfrm flipV="1">
            <a:off x="8272329" y="3110669"/>
            <a:ext cx="1008404" cy="820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95A4B07-2462-8854-F9B1-D4A95B303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1275" y="4870259"/>
            <a:ext cx="2340735" cy="1185972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ED9F640-7203-F773-9AB6-DAB3E772AAA5}"/>
              </a:ext>
            </a:extLst>
          </p:cNvPr>
          <p:cNvCxnSpPr>
            <a:cxnSpLocks/>
          </p:cNvCxnSpPr>
          <p:nvPr/>
        </p:nvCxnSpPr>
        <p:spPr>
          <a:xfrm>
            <a:off x="8195417" y="4455811"/>
            <a:ext cx="919862" cy="6203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3782CAA-E66F-6E27-4CE3-27C02BBB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96" y="4220961"/>
            <a:ext cx="2886264" cy="248456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971DB70-96DE-A59A-395A-1E74F0C4E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73" y="1191658"/>
            <a:ext cx="3868395" cy="2349662"/>
          </a:xfrm>
          <a:prstGeom prst="rect">
            <a:avLst/>
          </a:prstGeom>
        </p:spPr>
      </p:pic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5E44356E-AD7E-A2D5-92AE-3B988A3F68FA}"/>
              </a:ext>
            </a:extLst>
          </p:cNvPr>
          <p:cNvCxnSpPr/>
          <p:nvPr/>
        </p:nvCxnSpPr>
        <p:spPr>
          <a:xfrm flipH="1" flipV="1">
            <a:off x="3230310" y="3273039"/>
            <a:ext cx="709301" cy="760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845E9972-2B75-67E8-1CC5-6E1FED59007B}"/>
              </a:ext>
            </a:extLst>
          </p:cNvPr>
          <p:cNvCxnSpPr/>
          <p:nvPr/>
        </p:nvCxnSpPr>
        <p:spPr>
          <a:xfrm flipH="1">
            <a:off x="3230310" y="4332718"/>
            <a:ext cx="709301" cy="433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11B30-BD0C-1A8E-DBB1-1562D0CB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14" y="834000"/>
            <a:ext cx="2985886" cy="5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659424" y="180965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95646" y="1042739"/>
            <a:ext cx="4876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1994 году.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C2D07-3374-75FC-6C49-1BB066356D58}"/>
              </a:ext>
            </a:extLst>
          </p:cNvPr>
          <p:cNvSpPr txBox="1"/>
          <p:nvPr/>
        </p:nvSpPr>
        <p:spPr>
          <a:xfrm>
            <a:off x="478027" y="5996226"/>
            <a:ext cx="538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/>
              <a:t>* из информационного бюллетеня № 42 Федеральной службы по надзору в сфере защиты прав потребителей и благополучия человека ФБУН «Московский научно-исследовательский институт эпидемиологии и микробиологии им. Г.Н. Габричевского» Роспотребнадзора, Национальный научно-методический центр по надзору за корью и краснухой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58DF44-72F1-EA7B-C940-FA28559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3" y="776310"/>
            <a:ext cx="5384659" cy="30080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3EB515-AFE2-FBFD-2A82-BB991D1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3" y="3773039"/>
            <a:ext cx="5384659" cy="295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241FC-C517-4312-89AD-08A50274E406}"/>
              </a:ext>
            </a:extLst>
          </p:cNvPr>
          <p:cNvSpPr txBox="1"/>
          <p:nvPr/>
        </p:nvSpPr>
        <p:spPr>
          <a:xfrm>
            <a:off x="10383141" y="765740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22339-9EBB-68AD-4B24-C79B336E1B11}"/>
              </a:ext>
            </a:extLst>
          </p:cNvPr>
          <p:cNvSpPr txBox="1"/>
          <p:nvPr/>
        </p:nvSpPr>
        <p:spPr>
          <a:xfrm>
            <a:off x="10259228" y="3784406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05" y="5944987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610CA-30E9-3269-2572-469BDB81D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" y="2861362"/>
            <a:ext cx="4178429" cy="254301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1ECE5-F9F6-DE28-6D8A-984B35374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236" y="4015119"/>
            <a:ext cx="3115914" cy="2247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337620" y="5848743"/>
            <a:ext cx="405285" cy="44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/>
          <p:nvPr/>
        </p:nvCxnSpPr>
        <p:spPr>
          <a:xfrm flipH="1" flipV="1">
            <a:off x="4067798" y="4913832"/>
            <a:ext cx="581114" cy="55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дальнейшего направления развития проекта функциональные возможности программного средства можно расширить, благодаря внедрению других моделей и численных методов.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870399" y="2076710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/>
          <p:nvPr/>
        </p:nvCxnSpPr>
        <p:spPr>
          <a:xfrm>
            <a:off x="1563880" y="2907707"/>
            <a:ext cx="6546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/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blipFill>
                <a:blip r:embed="rId2"/>
                <a:stretch>
                  <a:fillRect l="-954" t="-2304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235198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/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blipFill>
                <a:blip r:embed="rId2"/>
                <a:stretch>
                  <a:fillRect l="-1316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blipFill>
                <a:blip r:embed="rId2"/>
                <a:stretch>
                  <a:fillRect l="-1541" t="-188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473115" y="5103674"/>
            <a:ext cx="40422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1244</Words>
  <Application>Microsoft Office PowerPoint</Application>
  <PresentationFormat>Широкоэкранный</PresentationFormat>
  <Paragraphs>283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1047</cp:revision>
  <dcterms:created xsi:type="dcterms:W3CDTF">2025-03-11T21:56:19Z</dcterms:created>
  <dcterms:modified xsi:type="dcterms:W3CDTF">2025-06-21T13:43:51Z</dcterms:modified>
</cp:coreProperties>
</file>