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6858000" cx="12192000"/>
  <p:notesSz cx="6858000" cy="9144000"/>
  <p:embeddedFontLst>
    <p:embeddedFont>
      <p:font typeface="Arial Narrow"/>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orient="horz" pos="2161">
          <p15:clr>
            <a:srgbClr val="A4A3A4"/>
          </p15:clr>
        </p15:guide>
      </p15:sldGuideLst>
    </p:ext>
    <p:ext uri="http://customooxmlschemas.google.com/">
      <go:slidesCustomData xmlns:go="http://customooxmlschemas.google.com/" r:id="rId21" roundtripDataSignature="AMtx7midiV0S7NmbYuDkPIu9b56VoQWb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E5B09E-DF2F-4564-83D6-88FAFE0C6532}">
  <a:tblStyle styleId="{31E5B09E-DF2F-4564-83D6-88FAFE0C6532}" styleName="Table_0">
    <a:wholeTbl>
      <a:tcTxStyle b="off" i="off">
        <a:font>
          <a:latin typeface="Calibri"/>
          <a:ea typeface="Calibri"/>
          <a:cs typeface="Calibri"/>
        </a:font>
        <a:schemeClr val="dk1"/>
      </a:tcTxStyle>
      <a:tcStyle>
        <a:tcBdr>
          <a:left>
            <a:ln cap="flat" cmpd="sng" w="12700">
              <a:solidFill>
                <a:schemeClr val="accent2"/>
              </a:solidFill>
              <a:prstDash val="solid"/>
              <a:round/>
              <a:headEnd len="sm" w="sm" type="none"/>
              <a:tailEnd len="sm" w="sm" type="none"/>
            </a:ln>
          </a:left>
          <a:right>
            <a:ln cap="flat" cmpd="sng" w="12700">
              <a:solidFill>
                <a:schemeClr val="accent2"/>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12700">
              <a:solidFill>
                <a:schemeClr val="accent2"/>
              </a:solidFill>
              <a:prstDash val="solid"/>
              <a:round/>
              <a:headEnd len="sm" w="sm" type="none"/>
              <a:tailEnd len="sm" w="sm" type="none"/>
            </a:ln>
          </a:insideH>
          <a:insideV>
            <a:ln cap="flat" cmpd="sng" w="12700">
              <a:solidFill>
                <a:schemeClr val="accent2"/>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508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216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Narrow-boldItalic.fntdata"/><Relationship Id="rId11" Type="http://schemas.openxmlformats.org/officeDocument/2006/relationships/slide" Target="slides/slide4.xml"/><Relationship Id="rId10" Type="http://schemas.openxmlformats.org/officeDocument/2006/relationships/slide" Target="slides/slide3.xml"/><Relationship Id="rId21" Type="http://customschemas.google.com/relationships/presentationmetadata" Target="meta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ArialNarrow-regular.fntdata"/><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font" Target="fonts/ArialNarrow-italic.fntdata"/><Relationship Id="rId6" Type="http://schemas.openxmlformats.org/officeDocument/2006/relationships/slideMaster" Target="slideMasters/slideMaster2.xml"/><Relationship Id="rId18" Type="http://schemas.openxmlformats.org/officeDocument/2006/relationships/font" Target="fonts/ArialNarrow-bold.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9" name="Shape 19"/>
        <p:cNvGrpSpPr/>
        <p:nvPr/>
      </p:nvGrpSpPr>
      <p:grpSpPr>
        <a:xfrm>
          <a:off x="0" y="0"/>
          <a:ext cx="0" cy="0"/>
          <a:chOff x="0" y="0"/>
          <a:chExt cx="0" cy="0"/>
        </a:xfrm>
      </p:grpSpPr>
      <p:sp>
        <p:nvSpPr>
          <p:cNvPr id="20" name="Google Shape;20;p1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4"/>
          <p:cNvSpPr/>
          <p:nvPr/>
        </p:nvSpPr>
        <p:spPr>
          <a:xfrm>
            <a:off x="16"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4"/>
          <p:cNvSpPr txBox="1"/>
          <p:nvPr>
            <p:ph idx="10" type="dt"/>
          </p:nvPr>
        </p:nvSpPr>
        <p:spPr>
          <a:xfrm>
            <a:off x="1097281" y="6459786"/>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1" type="ftr"/>
          </p:nvPr>
        </p:nvSpPr>
        <p:spPr>
          <a:xfrm>
            <a:off x="3686185" y="6459786"/>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2" type="sldNum"/>
          </p:nvPr>
        </p:nvSpPr>
        <p:spPr>
          <a:xfrm>
            <a:off x="9900458" y="6459786"/>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wapnil\Desktop\logo.png" id="25" name="Google Shape;25;p14"/>
          <p:cNvPicPr preferRelativeResize="0"/>
          <p:nvPr/>
        </p:nvPicPr>
        <p:blipFill rotWithShape="1">
          <a:blip r:embed="rId2">
            <a:alphaModFix/>
          </a:blip>
          <a:srcRect b="0" l="0" r="0" t="0"/>
          <a:stretch/>
        </p:blipFill>
        <p:spPr>
          <a:xfrm>
            <a:off x="68581" y="152399"/>
            <a:ext cx="1117600" cy="1130749"/>
          </a:xfrm>
          <a:prstGeom prst="rect">
            <a:avLst/>
          </a:prstGeom>
          <a:noFill/>
          <a:ln>
            <a:noFill/>
          </a:ln>
        </p:spPr>
      </p:pic>
      <p:pic>
        <p:nvPicPr>
          <p:cNvPr descr="C:\Users\Swapnil\Downloads\G H Raisoni (1).png" id="26" name="Google Shape;26;p14"/>
          <p:cNvPicPr preferRelativeResize="0"/>
          <p:nvPr/>
        </p:nvPicPr>
        <p:blipFill rotWithShape="1">
          <a:blip r:embed="rId3">
            <a:alphaModFix/>
          </a:blip>
          <a:srcRect b="0" l="0" r="0" t="0"/>
          <a:stretch/>
        </p:blipFill>
        <p:spPr>
          <a:xfrm>
            <a:off x="11091881" y="152399"/>
            <a:ext cx="1095373" cy="10953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3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5"/>
          <p:cNvSpPr/>
          <p:nvPr/>
        </p:nvSpPr>
        <p:spPr>
          <a:xfrm>
            <a:off x="16"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5"/>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5"/>
          <p:cNvSpPr txBox="1"/>
          <p:nvPr>
            <p:ph idx="1" type="body"/>
          </p:nvPr>
        </p:nvSpPr>
        <p:spPr>
          <a:xfrm rot="5400000">
            <a:off x="1826639" y="-573661"/>
            <a:ext cx="5757422" cy="7734299"/>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35"/>
          <p:cNvSpPr txBox="1"/>
          <p:nvPr>
            <p:ph idx="10" type="dt"/>
          </p:nvPr>
        </p:nvSpPr>
        <p:spPr>
          <a:xfrm>
            <a:off x="1097281" y="6459786"/>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5"/>
          <p:cNvSpPr txBox="1"/>
          <p:nvPr>
            <p:ph idx="11" type="ftr"/>
          </p:nvPr>
        </p:nvSpPr>
        <p:spPr>
          <a:xfrm>
            <a:off x="3686185" y="6459786"/>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5"/>
          <p:cNvSpPr txBox="1"/>
          <p:nvPr>
            <p:ph idx="12" type="sldNum"/>
          </p:nvPr>
        </p:nvSpPr>
        <p:spPr>
          <a:xfrm>
            <a:off x="9900458" y="6459786"/>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wapnil\Desktop\logo.png" id="97" name="Google Shape;97;p35"/>
          <p:cNvPicPr preferRelativeResize="0"/>
          <p:nvPr/>
        </p:nvPicPr>
        <p:blipFill rotWithShape="1">
          <a:blip r:embed="rId2">
            <a:alphaModFix/>
          </a:blip>
          <a:srcRect b="0" l="0" r="0" t="0"/>
          <a:stretch/>
        </p:blipFill>
        <p:spPr>
          <a:xfrm>
            <a:off x="0" y="-1"/>
            <a:ext cx="1117600" cy="113074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sp>
        <p:nvSpPr>
          <p:cNvPr id="107" name="Google Shape;107;p16"/>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6"/>
          <p:cNvSpPr txBox="1"/>
          <p:nvPr>
            <p:ph idx="11" type="ftr"/>
          </p:nvPr>
        </p:nvSpPr>
        <p:spPr>
          <a:xfrm>
            <a:off x="4038601"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6"/>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0" name="Shape 110"/>
        <p:cNvGrpSpPr/>
        <p:nvPr/>
      </p:nvGrpSpPr>
      <p:grpSpPr>
        <a:xfrm>
          <a:off x="0" y="0"/>
          <a:ext cx="0" cy="0"/>
          <a:chOff x="0" y="0"/>
          <a:chExt cx="0" cy="0"/>
        </a:xfrm>
      </p:grpSpPr>
      <p:sp>
        <p:nvSpPr>
          <p:cNvPr id="111" name="Google Shape;111;p17"/>
          <p:cNvSpPr txBox="1"/>
          <p:nvPr>
            <p:ph type="ctrTitle"/>
          </p:nvPr>
        </p:nvSpPr>
        <p:spPr>
          <a:xfrm>
            <a:off x="1524001"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7"/>
          <p:cNvSpPr txBox="1"/>
          <p:nvPr>
            <p:ph idx="1" type="subTitle"/>
          </p:nvPr>
        </p:nvSpPr>
        <p:spPr>
          <a:xfrm>
            <a:off x="1524001"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1"/>
              </a:spcBef>
              <a:spcAft>
                <a:spcPts val="0"/>
              </a:spcAft>
              <a:buClr>
                <a:schemeClr val="dk1"/>
              </a:buClr>
              <a:buSzPts val="2000"/>
              <a:buNone/>
              <a:defRPr sz="2000"/>
            </a:lvl2pPr>
            <a:lvl3pPr lvl="2" algn="ctr">
              <a:lnSpc>
                <a:spcPct val="90000"/>
              </a:lnSpc>
              <a:spcBef>
                <a:spcPts val="501"/>
              </a:spcBef>
              <a:spcAft>
                <a:spcPts val="0"/>
              </a:spcAft>
              <a:buClr>
                <a:schemeClr val="dk1"/>
              </a:buClr>
              <a:buSzPts val="1800"/>
              <a:buNone/>
              <a:defRPr sz="1800"/>
            </a:lvl3pPr>
            <a:lvl4pPr lvl="3" algn="ctr">
              <a:lnSpc>
                <a:spcPct val="90000"/>
              </a:lnSpc>
              <a:spcBef>
                <a:spcPts val="501"/>
              </a:spcBef>
              <a:spcAft>
                <a:spcPts val="0"/>
              </a:spcAft>
              <a:buClr>
                <a:schemeClr val="dk1"/>
              </a:buClr>
              <a:buSzPts val="1500"/>
              <a:buNone/>
              <a:defRPr sz="1500"/>
            </a:lvl4pPr>
            <a:lvl5pPr lvl="4" algn="ctr">
              <a:lnSpc>
                <a:spcPct val="90000"/>
              </a:lnSpc>
              <a:spcBef>
                <a:spcPts val="501"/>
              </a:spcBef>
              <a:spcAft>
                <a:spcPts val="0"/>
              </a:spcAft>
              <a:buClr>
                <a:schemeClr val="dk1"/>
              </a:buClr>
              <a:buSzPts val="1500"/>
              <a:buNone/>
              <a:defRPr sz="1500"/>
            </a:lvl5pPr>
            <a:lvl6pPr lvl="5" algn="ctr">
              <a:lnSpc>
                <a:spcPct val="90000"/>
              </a:lnSpc>
              <a:spcBef>
                <a:spcPts val="501"/>
              </a:spcBef>
              <a:spcAft>
                <a:spcPts val="0"/>
              </a:spcAft>
              <a:buClr>
                <a:schemeClr val="dk1"/>
              </a:buClr>
              <a:buSzPts val="1500"/>
              <a:buNone/>
              <a:defRPr sz="1500"/>
            </a:lvl6pPr>
            <a:lvl7pPr lvl="6" algn="ctr">
              <a:lnSpc>
                <a:spcPct val="90000"/>
              </a:lnSpc>
              <a:spcBef>
                <a:spcPts val="501"/>
              </a:spcBef>
              <a:spcAft>
                <a:spcPts val="0"/>
              </a:spcAft>
              <a:buClr>
                <a:schemeClr val="dk1"/>
              </a:buClr>
              <a:buSzPts val="1500"/>
              <a:buNone/>
              <a:defRPr sz="1500"/>
            </a:lvl7pPr>
            <a:lvl8pPr lvl="7" algn="ctr">
              <a:lnSpc>
                <a:spcPct val="90000"/>
              </a:lnSpc>
              <a:spcBef>
                <a:spcPts val="501"/>
              </a:spcBef>
              <a:spcAft>
                <a:spcPts val="0"/>
              </a:spcAft>
              <a:buClr>
                <a:schemeClr val="dk1"/>
              </a:buClr>
              <a:buSzPts val="1500"/>
              <a:buNone/>
              <a:defRPr sz="1500"/>
            </a:lvl8pPr>
            <a:lvl9pPr lvl="8" algn="ctr">
              <a:lnSpc>
                <a:spcPct val="90000"/>
              </a:lnSpc>
              <a:spcBef>
                <a:spcPts val="501"/>
              </a:spcBef>
              <a:spcAft>
                <a:spcPts val="0"/>
              </a:spcAft>
              <a:buClr>
                <a:schemeClr val="dk1"/>
              </a:buClr>
              <a:buSzPts val="1500"/>
              <a:buNone/>
              <a:defRPr sz="1500"/>
            </a:lvl9pPr>
          </a:lstStyle>
          <a:p/>
        </p:txBody>
      </p:sp>
      <p:sp>
        <p:nvSpPr>
          <p:cNvPr id="113" name="Google Shape;113;p17"/>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7"/>
          <p:cNvSpPr txBox="1"/>
          <p:nvPr>
            <p:ph idx="11" type="ftr"/>
          </p:nvPr>
        </p:nvSpPr>
        <p:spPr>
          <a:xfrm>
            <a:off x="4038601"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7"/>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6" name="Shape 116"/>
        <p:cNvGrpSpPr/>
        <p:nvPr/>
      </p:nvGrpSpPr>
      <p:grpSpPr>
        <a:xfrm>
          <a:off x="0" y="0"/>
          <a:ext cx="0" cy="0"/>
          <a:chOff x="0" y="0"/>
          <a:chExt cx="0" cy="0"/>
        </a:xfrm>
      </p:grpSpPr>
      <p:sp>
        <p:nvSpPr>
          <p:cNvPr id="117" name="Google Shape;117;p18"/>
          <p:cNvSpPr txBox="1"/>
          <p:nvPr>
            <p:ph type="title"/>
          </p:nvPr>
        </p:nvSpPr>
        <p:spPr>
          <a:xfrm>
            <a:off x="838201"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18"/>
          <p:cNvSpPr txBox="1"/>
          <p:nvPr>
            <p:ph idx="1" type="body"/>
          </p:nvPr>
        </p:nvSpPr>
        <p:spPr>
          <a:xfrm>
            <a:off x="838201" y="1825625"/>
            <a:ext cx="10515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1"/>
              </a:spcBef>
              <a:spcAft>
                <a:spcPts val="0"/>
              </a:spcAft>
              <a:buClr>
                <a:schemeClr val="dk1"/>
              </a:buClr>
              <a:buSzPts val="1800"/>
              <a:buChar char="•"/>
              <a:defRPr/>
            </a:lvl2pPr>
            <a:lvl3pPr indent="-342900" lvl="2" marL="1371600" algn="l">
              <a:lnSpc>
                <a:spcPct val="90000"/>
              </a:lnSpc>
              <a:spcBef>
                <a:spcPts val="501"/>
              </a:spcBef>
              <a:spcAft>
                <a:spcPts val="0"/>
              </a:spcAft>
              <a:buClr>
                <a:schemeClr val="dk1"/>
              </a:buClr>
              <a:buSzPts val="1800"/>
              <a:buChar char="•"/>
              <a:defRPr/>
            </a:lvl3pPr>
            <a:lvl4pPr indent="-342900" lvl="3" marL="1828800" algn="l">
              <a:lnSpc>
                <a:spcPct val="90000"/>
              </a:lnSpc>
              <a:spcBef>
                <a:spcPts val="501"/>
              </a:spcBef>
              <a:spcAft>
                <a:spcPts val="0"/>
              </a:spcAft>
              <a:buClr>
                <a:schemeClr val="dk1"/>
              </a:buClr>
              <a:buSzPts val="1800"/>
              <a:buChar char="•"/>
              <a:defRPr/>
            </a:lvl4pPr>
            <a:lvl5pPr indent="-342900" lvl="4" marL="2286000" algn="l">
              <a:lnSpc>
                <a:spcPct val="90000"/>
              </a:lnSpc>
              <a:spcBef>
                <a:spcPts val="501"/>
              </a:spcBef>
              <a:spcAft>
                <a:spcPts val="0"/>
              </a:spcAft>
              <a:buClr>
                <a:schemeClr val="dk1"/>
              </a:buClr>
              <a:buSzPts val="1800"/>
              <a:buChar char="•"/>
              <a:defRPr/>
            </a:lvl5pPr>
            <a:lvl6pPr indent="-342900" lvl="5" marL="2743200" algn="l">
              <a:lnSpc>
                <a:spcPct val="90000"/>
              </a:lnSpc>
              <a:spcBef>
                <a:spcPts val="501"/>
              </a:spcBef>
              <a:spcAft>
                <a:spcPts val="0"/>
              </a:spcAft>
              <a:buClr>
                <a:schemeClr val="dk1"/>
              </a:buClr>
              <a:buSzPts val="1800"/>
              <a:buChar char="•"/>
              <a:defRPr/>
            </a:lvl6pPr>
            <a:lvl7pPr indent="-342900" lvl="6" marL="3200400" algn="l">
              <a:lnSpc>
                <a:spcPct val="90000"/>
              </a:lnSpc>
              <a:spcBef>
                <a:spcPts val="501"/>
              </a:spcBef>
              <a:spcAft>
                <a:spcPts val="0"/>
              </a:spcAft>
              <a:buClr>
                <a:schemeClr val="dk1"/>
              </a:buClr>
              <a:buSzPts val="1800"/>
              <a:buChar char="•"/>
              <a:defRPr/>
            </a:lvl7pPr>
            <a:lvl8pPr indent="-342900" lvl="7" marL="3657600" algn="l">
              <a:lnSpc>
                <a:spcPct val="90000"/>
              </a:lnSpc>
              <a:spcBef>
                <a:spcPts val="501"/>
              </a:spcBef>
              <a:spcAft>
                <a:spcPts val="0"/>
              </a:spcAft>
              <a:buClr>
                <a:schemeClr val="dk1"/>
              </a:buClr>
              <a:buSzPts val="1800"/>
              <a:buChar char="•"/>
              <a:defRPr/>
            </a:lvl8pPr>
            <a:lvl9pPr indent="-342900" lvl="8" marL="4114800" algn="l">
              <a:lnSpc>
                <a:spcPct val="90000"/>
              </a:lnSpc>
              <a:spcBef>
                <a:spcPts val="501"/>
              </a:spcBef>
              <a:spcAft>
                <a:spcPts val="0"/>
              </a:spcAft>
              <a:buClr>
                <a:schemeClr val="dk1"/>
              </a:buClr>
              <a:buSzPts val="1800"/>
              <a:buChar char="•"/>
              <a:defRPr/>
            </a:lvl9pPr>
          </a:lstStyle>
          <a:p/>
        </p:txBody>
      </p:sp>
      <p:sp>
        <p:nvSpPr>
          <p:cNvPr id="119" name="Google Shape;119;p18"/>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8"/>
          <p:cNvSpPr txBox="1"/>
          <p:nvPr>
            <p:ph idx="11" type="ftr"/>
          </p:nvPr>
        </p:nvSpPr>
        <p:spPr>
          <a:xfrm>
            <a:off x="4038601"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8"/>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2" name="Shape 122"/>
        <p:cNvGrpSpPr/>
        <p:nvPr/>
      </p:nvGrpSpPr>
      <p:grpSpPr>
        <a:xfrm>
          <a:off x="0" y="0"/>
          <a:ext cx="0" cy="0"/>
          <a:chOff x="0" y="0"/>
          <a:chExt cx="0" cy="0"/>
        </a:xfrm>
      </p:grpSpPr>
      <p:sp>
        <p:nvSpPr>
          <p:cNvPr id="123" name="Google Shape;123;p19"/>
          <p:cNvSpPr txBox="1"/>
          <p:nvPr>
            <p:ph type="title"/>
          </p:nvPr>
        </p:nvSpPr>
        <p:spPr>
          <a:xfrm>
            <a:off x="831851" y="1709739"/>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19"/>
          <p:cNvSpPr txBox="1"/>
          <p:nvPr>
            <p:ph idx="1" type="body"/>
          </p:nvPr>
        </p:nvSpPr>
        <p:spPr>
          <a:xfrm>
            <a:off x="831851" y="4589464"/>
            <a:ext cx="10515600" cy="15001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1"/>
              </a:spcBef>
              <a:spcAft>
                <a:spcPts val="0"/>
              </a:spcAft>
              <a:buClr>
                <a:srgbClr val="888888"/>
              </a:buClr>
              <a:buSzPts val="2000"/>
              <a:buNone/>
              <a:defRPr sz="2000">
                <a:solidFill>
                  <a:srgbClr val="888888"/>
                </a:solidFill>
              </a:defRPr>
            </a:lvl2pPr>
            <a:lvl3pPr indent="-228600" lvl="2" marL="1371600" algn="l">
              <a:lnSpc>
                <a:spcPct val="90000"/>
              </a:lnSpc>
              <a:spcBef>
                <a:spcPts val="501"/>
              </a:spcBef>
              <a:spcAft>
                <a:spcPts val="0"/>
              </a:spcAft>
              <a:buClr>
                <a:srgbClr val="888888"/>
              </a:buClr>
              <a:buSzPts val="1800"/>
              <a:buNone/>
              <a:defRPr sz="1800">
                <a:solidFill>
                  <a:srgbClr val="888888"/>
                </a:solidFill>
              </a:defRPr>
            </a:lvl3pPr>
            <a:lvl4pPr indent="-228600" lvl="3" marL="1828800" algn="l">
              <a:lnSpc>
                <a:spcPct val="90000"/>
              </a:lnSpc>
              <a:spcBef>
                <a:spcPts val="501"/>
              </a:spcBef>
              <a:spcAft>
                <a:spcPts val="0"/>
              </a:spcAft>
              <a:buClr>
                <a:srgbClr val="888888"/>
              </a:buClr>
              <a:buSzPts val="1500"/>
              <a:buNone/>
              <a:defRPr sz="1500">
                <a:solidFill>
                  <a:srgbClr val="888888"/>
                </a:solidFill>
              </a:defRPr>
            </a:lvl4pPr>
            <a:lvl5pPr indent="-228600" lvl="4" marL="2286000" algn="l">
              <a:lnSpc>
                <a:spcPct val="90000"/>
              </a:lnSpc>
              <a:spcBef>
                <a:spcPts val="501"/>
              </a:spcBef>
              <a:spcAft>
                <a:spcPts val="0"/>
              </a:spcAft>
              <a:buClr>
                <a:srgbClr val="888888"/>
              </a:buClr>
              <a:buSzPts val="1500"/>
              <a:buNone/>
              <a:defRPr sz="1500">
                <a:solidFill>
                  <a:srgbClr val="888888"/>
                </a:solidFill>
              </a:defRPr>
            </a:lvl5pPr>
            <a:lvl6pPr indent="-228600" lvl="5" marL="2743200" algn="l">
              <a:lnSpc>
                <a:spcPct val="90000"/>
              </a:lnSpc>
              <a:spcBef>
                <a:spcPts val="501"/>
              </a:spcBef>
              <a:spcAft>
                <a:spcPts val="0"/>
              </a:spcAft>
              <a:buClr>
                <a:srgbClr val="888888"/>
              </a:buClr>
              <a:buSzPts val="1500"/>
              <a:buNone/>
              <a:defRPr sz="1500">
                <a:solidFill>
                  <a:srgbClr val="888888"/>
                </a:solidFill>
              </a:defRPr>
            </a:lvl6pPr>
            <a:lvl7pPr indent="-228600" lvl="6" marL="3200400" algn="l">
              <a:lnSpc>
                <a:spcPct val="90000"/>
              </a:lnSpc>
              <a:spcBef>
                <a:spcPts val="501"/>
              </a:spcBef>
              <a:spcAft>
                <a:spcPts val="0"/>
              </a:spcAft>
              <a:buClr>
                <a:srgbClr val="888888"/>
              </a:buClr>
              <a:buSzPts val="1500"/>
              <a:buNone/>
              <a:defRPr sz="1500">
                <a:solidFill>
                  <a:srgbClr val="888888"/>
                </a:solidFill>
              </a:defRPr>
            </a:lvl7pPr>
            <a:lvl8pPr indent="-228600" lvl="7" marL="3657600" algn="l">
              <a:lnSpc>
                <a:spcPct val="90000"/>
              </a:lnSpc>
              <a:spcBef>
                <a:spcPts val="501"/>
              </a:spcBef>
              <a:spcAft>
                <a:spcPts val="0"/>
              </a:spcAft>
              <a:buClr>
                <a:srgbClr val="888888"/>
              </a:buClr>
              <a:buSzPts val="1500"/>
              <a:buNone/>
              <a:defRPr sz="1500">
                <a:solidFill>
                  <a:srgbClr val="888888"/>
                </a:solidFill>
              </a:defRPr>
            </a:lvl8pPr>
            <a:lvl9pPr indent="-228600" lvl="8" marL="4114800" algn="l">
              <a:lnSpc>
                <a:spcPct val="90000"/>
              </a:lnSpc>
              <a:spcBef>
                <a:spcPts val="501"/>
              </a:spcBef>
              <a:spcAft>
                <a:spcPts val="0"/>
              </a:spcAft>
              <a:buClr>
                <a:srgbClr val="888888"/>
              </a:buClr>
              <a:buSzPts val="1500"/>
              <a:buNone/>
              <a:defRPr sz="1500">
                <a:solidFill>
                  <a:srgbClr val="888888"/>
                </a:solidFill>
              </a:defRPr>
            </a:lvl9pPr>
          </a:lstStyle>
          <a:p/>
        </p:txBody>
      </p:sp>
      <p:sp>
        <p:nvSpPr>
          <p:cNvPr id="125" name="Google Shape;125;p19"/>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9"/>
          <p:cNvSpPr txBox="1"/>
          <p:nvPr>
            <p:ph idx="11" type="ftr"/>
          </p:nvPr>
        </p:nvSpPr>
        <p:spPr>
          <a:xfrm>
            <a:off x="4038601"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9"/>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8" name="Shape 128"/>
        <p:cNvGrpSpPr/>
        <p:nvPr/>
      </p:nvGrpSpPr>
      <p:grpSpPr>
        <a:xfrm>
          <a:off x="0" y="0"/>
          <a:ext cx="0" cy="0"/>
          <a:chOff x="0" y="0"/>
          <a:chExt cx="0" cy="0"/>
        </a:xfrm>
      </p:grpSpPr>
      <p:sp>
        <p:nvSpPr>
          <p:cNvPr id="129" name="Google Shape;129;p20"/>
          <p:cNvSpPr txBox="1"/>
          <p:nvPr>
            <p:ph type="title"/>
          </p:nvPr>
        </p:nvSpPr>
        <p:spPr>
          <a:xfrm>
            <a:off x="838201"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0"/>
          <p:cNvSpPr txBox="1"/>
          <p:nvPr>
            <p:ph idx="1" type="body"/>
          </p:nvPr>
        </p:nvSpPr>
        <p:spPr>
          <a:xfrm>
            <a:off x="838200" y="1825625"/>
            <a:ext cx="5181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1"/>
              </a:spcBef>
              <a:spcAft>
                <a:spcPts val="0"/>
              </a:spcAft>
              <a:buClr>
                <a:schemeClr val="dk1"/>
              </a:buClr>
              <a:buSzPts val="1800"/>
              <a:buChar char="•"/>
              <a:defRPr/>
            </a:lvl2pPr>
            <a:lvl3pPr indent="-342900" lvl="2" marL="1371600" algn="l">
              <a:lnSpc>
                <a:spcPct val="90000"/>
              </a:lnSpc>
              <a:spcBef>
                <a:spcPts val="501"/>
              </a:spcBef>
              <a:spcAft>
                <a:spcPts val="0"/>
              </a:spcAft>
              <a:buClr>
                <a:schemeClr val="dk1"/>
              </a:buClr>
              <a:buSzPts val="1800"/>
              <a:buChar char="•"/>
              <a:defRPr/>
            </a:lvl3pPr>
            <a:lvl4pPr indent="-342900" lvl="3" marL="1828800" algn="l">
              <a:lnSpc>
                <a:spcPct val="90000"/>
              </a:lnSpc>
              <a:spcBef>
                <a:spcPts val="501"/>
              </a:spcBef>
              <a:spcAft>
                <a:spcPts val="0"/>
              </a:spcAft>
              <a:buClr>
                <a:schemeClr val="dk1"/>
              </a:buClr>
              <a:buSzPts val="1800"/>
              <a:buChar char="•"/>
              <a:defRPr/>
            </a:lvl4pPr>
            <a:lvl5pPr indent="-342900" lvl="4" marL="2286000" algn="l">
              <a:lnSpc>
                <a:spcPct val="90000"/>
              </a:lnSpc>
              <a:spcBef>
                <a:spcPts val="501"/>
              </a:spcBef>
              <a:spcAft>
                <a:spcPts val="0"/>
              </a:spcAft>
              <a:buClr>
                <a:schemeClr val="dk1"/>
              </a:buClr>
              <a:buSzPts val="1800"/>
              <a:buChar char="•"/>
              <a:defRPr/>
            </a:lvl5pPr>
            <a:lvl6pPr indent="-342900" lvl="5" marL="2743200" algn="l">
              <a:lnSpc>
                <a:spcPct val="90000"/>
              </a:lnSpc>
              <a:spcBef>
                <a:spcPts val="501"/>
              </a:spcBef>
              <a:spcAft>
                <a:spcPts val="0"/>
              </a:spcAft>
              <a:buClr>
                <a:schemeClr val="dk1"/>
              </a:buClr>
              <a:buSzPts val="1800"/>
              <a:buChar char="•"/>
              <a:defRPr/>
            </a:lvl6pPr>
            <a:lvl7pPr indent="-342900" lvl="6" marL="3200400" algn="l">
              <a:lnSpc>
                <a:spcPct val="90000"/>
              </a:lnSpc>
              <a:spcBef>
                <a:spcPts val="501"/>
              </a:spcBef>
              <a:spcAft>
                <a:spcPts val="0"/>
              </a:spcAft>
              <a:buClr>
                <a:schemeClr val="dk1"/>
              </a:buClr>
              <a:buSzPts val="1800"/>
              <a:buChar char="•"/>
              <a:defRPr/>
            </a:lvl7pPr>
            <a:lvl8pPr indent="-342900" lvl="7" marL="3657600" algn="l">
              <a:lnSpc>
                <a:spcPct val="90000"/>
              </a:lnSpc>
              <a:spcBef>
                <a:spcPts val="501"/>
              </a:spcBef>
              <a:spcAft>
                <a:spcPts val="0"/>
              </a:spcAft>
              <a:buClr>
                <a:schemeClr val="dk1"/>
              </a:buClr>
              <a:buSzPts val="1800"/>
              <a:buChar char="•"/>
              <a:defRPr/>
            </a:lvl8pPr>
            <a:lvl9pPr indent="-342900" lvl="8" marL="4114800" algn="l">
              <a:lnSpc>
                <a:spcPct val="90000"/>
              </a:lnSpc>
              <a:spcBef>
                <a:spcPts val="501"/>
              </a:spcBef>
              <a:spcAft>
                <a:spcPts val="0"/>
              </a:spcAft>
              <a:buClr>
                <a:schemeClr val="dk1"/>
              </a:buClr>
              <a:buSzPts val="1800"/>
              <a:buChar char="•"/>
              <a:defRPr/>
            </a:lvl9pPr>
          </a:lstStyle>
          <a:p/>
        </p:txBody>
      </p:sp>
      <p:sp>
        <p:nvSpPr>
          <p:cNvPr id="131" name="Google Shape;131;p20"/>
          <p:cNvSpPr txBox="1"/>
          <p:nvPr>
            <p:ph idx="2" type="body"/>
          </p:nvPr>
        </p:nvSpPr>
        <p:spPr>
          <a:xfrm>
            <a:off x="6172200" y="1825625"/>
            <a:ext cx="5181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1"/>
              </a:spcBef>
              <a:spcAft>
                <a:spcPts val="0"/>
              </a:spcAft>
              <a:buClr>
                <a:schemeClr val="dk1"/>
              </a:buClr>
              <a:buSzPts val="1800"/>
              <a:buChar char="•"/>
              <a:defRPr/>
            </a:lvl2pPr>
            <a:lvl3pPr indent="-342900" lvl="2" marL="1371600" algn="l">
              <a:lnSpc>
                <a:spcPct val="90000"/>
              </a:lnSpc>
              <a:spcBef>
                <a:spcPts val="501"/>
              </a:spcBef>
              <a:spcAft>
                <a:spcPts val="0"/>
              </a:spcAft>
              <a:buClr>
                <a:schemeClr val="dk1"/>
              </a:buClr>
              <a:buSzPts val="1800"/>
              <a:buChar char="•"/>
              <a:defRPr/>
            </a:lvl3pPr>
            <a:lvl4pPr indent="-342900" lvl="3" marL="1828800" algn="l">
              <a:lnSpc>
                <a:spcPct val="90000"/>
              </a:lnSpc>
              <a:spcBef>
                <a:spcPts val="501"/>
              </a:spcBef>
              <a:spcAft>
                <a:spcPts val="0"/>
              </a:spcAft>
              <a:buClr>
                <a:schemeClr val="dk1"/>
              </a:buClr>
              <a:buSzPts val="1800"/>
              <a:buChar char="•"/>
              <a:defRPr/>
            </a:lvl4pPr>
            <a:lvl5pPr indent="-342900" lvl="4" marL="2286000" algn="l">
              <a:lnSpc>
                <a:spcPct val="90000"/>
              </a:lnSpc>
              <a:spcBef>
                <a:spcPts val="501"/>
              </a:spcBef>
              <a:spcAft>
                <a:spcPts val="0"/>
              </a:spcAft>
              <a:buClr>
                <a:schemeClr val="dk1"/>
              </a:buClr>
              <a:buSzPts val="1800"/>
              <a:buChar char="•"/>
              <a:defRPr/>
            </a:lvl5pPr>
            <a:lvl6pPr indent="-342900" lvl="5" marL="2743200" algn="l">
              <a:lnSpc>
                <a:spcPct val="90000"/>
              </a:lnSpc>
              <a:spcBef>
                <a:spcPts val="501"/>
              </a:spcBef>
              <a:spcAft>
                <a:spcPts val="0"/>
              </a:spcAft>
              <a:buClr>
                <a:schemeClr val="dk1"/>
              </a:buClr>
              <a:buSzPts val="1800"/>
              <a:buChar char="•"/>
              <a:defRPr/>
            </a:lvl6pPr>
            <a:lvl7pPr indent="-342900" lvl="6" marL="3200400" algn="l">
              <a:lnSpc>
                <a:spcPct val="90000"/>
              </a:lnSpc>
              <a:spcBef>
                <a:spcPts val="501"/>
              </a:spcBef>
              <a:spcAft>
                <a:spcPts val="0"/>
              </a:spcAft>
              <a:buClr>
                <a:schemeClr val="dk1"/>
              </a:buClr>
              <a:buSzPts val="1800"/>
              <a:buChar char="•"/>
              <a:defRPr/>
            </a:lvl7pPr>
            <a:lvl8pPr indent="-342900" lvl="7" marL="3657600" algn="l">
              <a:lnSpc>
                <a:spcPct val="90000"/>
              </a:lnSpc>
              <a:spcBef>
                <a:spcPts val="501"/>
              </a:spcBef>
              <a:spcAft>
                <a:spcPts val="0"/>
              </a:spcAft>
              <a:buClr>
                <a:schemeClr val="dk1"/>
              </a:buClr>
              <a:buSzPts val="1800"/>
              <a:buChar char="•"/>
              <a:defRPr/>
            </a:lvl8pPr>
            <a:lvl9pPr indent="-342900" lvl="8" marL="4114800" algn="l">
              <a:lnSpc>
                <a:spcPct val="90000"/>
              </a:lnSpc>
              <a:spcBef>
                <a:spcPts val="501"/>
              </a:spcBef>
              <a:spcAft>
                <a:spcPts val="0"/>
              </a:spcAft>
              <a:buClr>
                <a:schemeClr val="dk1"/>
              </a:buClr>
              <a:buSzPts val="1800"/>
              <a:buChar char="•"/>
              <a:defRPr/>
            </a:lvl9pPr>
          </a:lstStyle>
          <a:p/>
        </p:txBody>
      </p:sp>
      <p:sp>
        <p:nvSpPr>
          <p:cNvPr id="132" name="Google Shape;132;p20"/>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0"/>
          <p:cNvSpPr txBox="1"/>
          <p:nvPr>
            <p:ph idx="11" type="ftr"/>
          </p:nvPr>
        </p:nvSpPr>
        <p:spPr>
          <a:xfrm>
            <a:off x="4038601"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0"/>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5" name="Shape 135"/>
        <p:cNvGrpSpPr/>
        <p:nvPr/>
      </p:nvGrpSpPr>
      <p:grpSpPr>
        <a:xfrm>
          <a:off x="0" y="0"/>
          <a:ext cx="0" cy="0"/>
          <a:chOff x="0" y="0"/>
          <a:chExt cx="0" cy="0"/>
        </a:xfrm>
      </p:grpSpPr>
      <p:sp>
        <p:nvSpPr>
          <p:cNvPr id="136" name="Google Shape;136;p21"/>
          <p:cNvSpPr txBox="1"/>
          <p:nvPr>
            <p:ph type="title"/>
          </p:nvPr>
        </p:nvSpPr>
        <p:spPr>
          <a:xfrm>
            <a:off x="839789"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1"/>
          <p:cNvSpPr txBox="1"/>
          <p:nvPr>
            <p:ph idx="1" type="body"/>
          </p:nvPr>
        </p:nvSpPr>
        <p:spPr>
          <a:xfrm>
            <a:off x="839789" y="1681163"/>
            <a:ext cx="5157786"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1"/>
              </a:spcBef>
              <a:spcAft>
                <a:spcPts val="0"/>
              </a:spcAft>
              <a:buClr>
                <a:schemeClr val="dk1"/>
              </a:buClr>
              <a:buSzPts val="2000"/>
              <a:buNone/>
              <a:defRPr b="1" sz="2000"/>
            </a:lvl2pPr>
            <a:lvl3pPr indent="-228600" lvl="2" marL="1371600" algn="l">
              <a:lnSpc>
                <a:spcPct val="90000"/>
              </a:lnSpc>
              <a:spcBef>
                <a:spcPts val="501"/>
              </a:spcBef>
              <a:spcAft>
                <a:spcPts val="0"/>
              </a:spcAft>
              <a:buClr>
                <a:schemeClr val="dk1"/>
              </a:buClr>
              <a:buSzPts val="1800"/>
              <a:buNone/>
              <a:defRPr b="1" sz="1800"/>
            </a:lvl3pPr>
            <a:lvl4pPr indent="-228600" lvl="3" marL="1828800" algn="l">
              <a:lnSpc>
                <a:spcPct val="90000"/>
              </a:lnSpc>
              <a:spcBef>
                <a:spcPts val="501"/>
              </a:spcBef>
              <a:spcAft>
                <a:spcPts val="0"/>
              </a:spcAft>
              <a:buClr>
                <a:schemeClr val="dk1"/>
              </a:buClr>
              <a:buSzPts val="1500"/>
              <a:buNone/>
              <a:defRPr b="1" sz="1500"/>
            </a:lvl4pPr>
            <a:lvl5pPr indent="-228600" lvl="4" marL="2286000" algn="l">
              <a:lnSpc>
                <a:spcPct val="90000"/>
              </a:lnSpc>
              <a:spcBef>
                <a:spcPts val="501"/>
              </a:spcBef>
              <a:spcAft>
                <a:spcPts val="0"/>
              </a:spcAft>
              <a:buClr>
                <a:schemeClr val="dk1"/>
              </a:buClr>
              <a:buSzPts val="1500"/>
              <a:buNone/>
              <a:defRPr b="1" sz="1500"/>
            </a:lvl5pPr>
            <a:lvl6pPr indent="-228600" lvl="5" marL="2743200" algn="l">
              <a:lnSpc>
                <a:spcPct val="90000"/>
              </a:lnSpc>
              <a:spcBef>
                <a:spcPts val="501"/>
              </a:spcBef>
              <a:spcAft>
                <a:spcPts val="0"/>
              </a:spcAft>
              <a:buClr>
                <a:schemeClr val="dk1"/>
              </a:buClr>
              <a:buSzPts val="1500"/>
              <a:buNone/>
              <a:defRPr b="1" sz="1500"/>
            </a:lvl6pPr>
            <a:lvl7pPr indent="-228600" lvl="6" marL="3200400" algn="l">
              <a:lnSpc>
                <a:spcPct val="90000"/>
              </a:lnSpc>
              <a:spcBef>
                <a:spcPts val="501"/>
              </a:spcBef>
              <a:spcAft>
                <a:spcPts val="0"/>
              </a:spcAft>
              <a:buClr>
                <a:schemeClr val="dk1"/>
              </a:buClr>
              <a:buSzPts val="1500"/>
              <a:buNone/>
              <a:defRPr b="1" sz="1500"/>
            </a:lvl7pPr>
            <a:lvl8pPr indent="-228600" lvl="7" marL="3657600" algn="l">
              <a:lnSpc>
                <a:spcPct val="90000"/>
              </a:lnSpc>
              <a:spcBef>
                <a:spcPts val="501"/>
              </a:spcBef>
              <a:spcAft>
                <a:spcPts val="0"/>
              </a:spcAft>
              <a:buClr>
                <a:schemeClr val="dk1"/>
              </a:buClr>
              <a:buSzPts val="1500"/>
              <a:buNone/>
              <a:defRPr b="1" sz="1500"/>
            </a:lvl8pPr>
            <a:lvl9pPr indent="-228600" lvl="8" marL="4114800" algn="l">
              <a:lnSpc>
                <a:spcPct val="90000"/>
              </a:lnSpc>
              <a:spcBef>
                <a:spcPts val="501"/>
              </a:spcBef>
              <a:spcAft>
                <a:spcPts val="0"/>
              </a:spcAft>
              <a:buClr>
                <a:schemeClr val="dk1"/>
              </a:buClr>
              <a:buSzPts val="1500"/>
              <a:buNone/>
              <a:defRPr b="1" sz="1500"/>
            </a:lvl9pPr>
          </a:lstStyle>
          <a:p/>
        </p:txBody>
      </p:sp>
      <p:sp>
        <p:nvSpPr>
          <p:cNvPr id="138" name="Google Shape;138;p21"/>
          <p:cNvSpPr txBox="1"/>
          <p:nvPr>
            <p:ph idx="2" type="body"/>
          </p:nvPr>
        </p:nvSpPr>
        <p:spPr>
          <a:xfrm>
            <a:off x="839789" y="2505075"/>
            <a:ext cx="5157786"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1"/>
              </a:spcBef>
              <a:spcAft>
                <a:spcPts val="0"/>
              </a:spcAft>
              <a:buClr>
                <a:schemeClr val="dk1"/>
              </a:buClr>
              <a:buSzPts val="1800"/>
              <a:buChar char="•"/>
              <a:defRPr/>
            </a:lvl2pPr>
            <a:lvl3pPr indent="-342900" lvl="2" marL="1371600" algn="l">
              <a:lnSpc>
                <a:spcPct val="90000"/>
              </a:lnSpc>
              <a:spcBef>
                <a:spcPts val="501"/>
              </a:spcBef>
              <a:spcAft>
                <a:spcPts val="0"/>
              </a:spcAft>
              <a:buClr>
                <a:schemeClr val="dk1"/>
              </a:buClr>
              <a:buSzPts val="1800"/>
              <a:buChar char="•"/>
              <a:defRPr/>
            </a:lvl3pPr>
            <a:lvl4pPr indent="-342900" lvl="3" marL="1828800" algn="l">
              <a:lnSpc>
                <a:spcPct val="90000"/>
              </a:lnSpc>
              <a:spcBef>
                <a:spcPts val="501"/>
              </a:spcBef>
              <a:spcAft>
                <a:spcPts val="0"/>
              </a:spcAft>
              <a:buClr>
                <a:schemeClr val="dk1"/>
              </a:buClr>
              <a:buSzPts val="1800"/>
              <a:buChar char="•"/>
              <a:defRPr/>
            </a:lvl4pPr>
            <a:lvl5pPr indent="-342900" lvl="4" marL="2286000" algn="l">
              <a:lnSpc>
                <a:spcPct val="90000"/>
              </a:lnSpc>
              <a:spcBef>
                <a:spcPts val="501"/>
              </a:spcBef>
              <a:spcAft>
                <a:spcPts val="0"/>
              </a:spcAft>
              <a:buClr>
                <a:schemeClr val="dk1"/>
              </a:buClr>
              <a:buSzPts val="1800"/>
              <a:buChar char="•"/>
              <a:defRPr/>
            </a:lvl5pPr>
            <a:lvl6pPr indent="-342900" lvl="5" marL="2743200" algn="l">
              <a:lnSpc>
                <a:spcPct val="90000"/>
              </a:lnSpc>
              <a:spcBef>
                <a:spcPts val="501"/>
              </a:spcBef>
              <a:spcAft>
                <a:spcPts val="0"/>
              </a:spcAft>
              <a:buClr>
                <a:schemeClr val="dk1"/>
              </a:buClr>
              <a:buSzPts val="1800"/>
              <a:buChar char="•"/>
              <a:defRPr/>
            </a:lvl6pPr>
            <a:lvl7pPr indent="-342900" lvl="6" marL="3200400" algn="l">
              <a:lnSpc>
                <a:spcPct val="90000"/>
              </a:lnSpc>
              <a:spcBef>
                <a:spcPts val="501"/>
              </a:spcBef>
              <a:spcAft>
                <a:spcPts val="0"/>
              </a:spcAft>
              <a:buClr>
                <a:schemeClr val="dk1"/>
              </a:buClr>
              <a:buSzPts val="1800"/>
              <a:buChar char="•"/>
              <a:defRPr/>
            </a:lvl7pPr>
            <a:lvl8pPr indent="-342900" lvl="7" marL="3657600" algn="l">
              <a:lnSpc>
                <a:spcPct val="90000"/>
              </a:lnSpc>
              <a:spcBef>
                <a:spcPts val="501"/>
              </a:spcBef>
              <a:spcAft>
                <a:spcPts val="0"/>
              </a:spcAft>
              <a:buClr>
                <a:schemeClr val="dk1"/>
              </a:buClr>
              <a:buSzPts val="1800"/>
              <a:buChar char="•"/>
              <a:defRPr/>
            </a:lvl8pPr>
            <a:lvl9pPr indent="-342900" lvl="8" marL="4114800" algn="l">
              <a:lnSpc>
                <a:spcPct val="90000"/>
              </a:lnSpc>
              <a:spcBef>
                <a:spcPts val="501"/>
              </a:spcBef>
              <a:spcAft>
                <a:spcPts val="0"/>
              </a:spcAft>
              <a:buClr>
                <a:schemeClr val="dk1"/>
              </a:buClr>
              <a:buSzPts val="1800"/>
              <a:buChar char="•"/>
              <a:defRPr/>
            </a:lvl9pPr>
          </a:lstStyle>
          <a:p/>
        </p:txBody>
      </p:sp>
      <p:sp>
        <p:nvSpPr>
          <p:cNvPr id="139" name="Google Shape;139;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1"/>
              </a:spcBef>
              <a:spcAft>
                <a:spcPts val="0"/>
              </a:spcAft>
              <a:buClr>
                <a:schemeClr val="dk1"/>
              </a:buClr>
              <a:buSzPts val="2000"/>
              <a:buNone/>
              <a:defRPr b="1" sz="2000"/>
            </a:lvl2pPr>
            <a:lvl3pPr indent="-228600" lvl="2" marL="1371600" algn="l">
              <a:lnSpc>
                <a:spcPct val="90000"/>
              </a:lnSpc>
              <a:spcBef>
                <a:spcPts val="501"/>
              </a:spcBef>
              <a:spcAft>
                <a:spcPts val="0"/>
              </a:spcAft>
              <a:buClr>
                <a:schemeClr val="dk1"/>
              </a:buClr>
              <a:buSzPts val="1800"/>
              <a:buNone/>
              <a:defRPr b="1" sz="1800"/>
            </a:lvl3pPr>
            <a:lvl4pPr indent="-228600" lvl="3" marL="1828800" algn="l">
              <a:lnSpc>
                <a:spcPct val="90000"/>
              </a:lnSpc>
              <a:spcBef>
                <a:spcPts val="501"/>
              </a:spcBef>
              <a:spcAft>
                <a:spcPts val="0"/>
              </a:spcAft>
              <a:buClr>
                <a:schemeClr val="dk1"/>
              </a:buClr>
              <a:buSzPts val="1500"/>
              <a:buNone/>
              <a:defRPr b="1" sz="1500"/>
            </a:lvl4pPr>
            <a:lvl5pPr indent="-228600" lvl="4" marL="2286000" algn="l">
              <a:lnSpc>
                <a:spcPct val="90000"/>
              </a:lnSpc>
              <a:spcBef>
                <a:spcPts val="501"/>
              </a:spcBef>
              <a:spcAft>
                <a:spcPts val="0"/>
              </a:spcAft>
              <a:buClr>
                <a:schemeClr val="dk1"/>
              </a:buClr>
              <a:buSzPts val="1500"/>
              <a:buNone/>
              <a:defRPr b="1" sz="1500"/>
            </a:lvl5pPr>
            <a:lvl6pPr indent="-228600" lvl="5" marL="2743200" algn="l">
              <a:lnSpc>
                <a:spcPct val="90000"/>
              </a:lnSpc>
              <a:spcBef>
                <a:spcPts val="501"/>
              </a:spcBef>
              <a:spcAft>
                <a:spcPts val="0"/>
              </a:spcAft>
              <a:buClr>
                <a:schemeClr val="dk1"/>
              </a:buClr>
              <a:buSzPts val="1500"/>
              <a:buNone/>
              <a:defRPr b="1" sz="1500"/>
            </a:lvl6pPr>
            <a:lvl7pPr indent="-228600" lvl="6" marL="3200400" algn="l">
              <a:lnSpc>
                <a:spcPct val="90000"/>
              </a:lnSpc>
              <a:spcBef>
                <a:spcPts val="501"/>
              </a:spcBef>
              <a:spcAft>
                <a:spcPts val="0"/>
              </a:spcAft>
              <a:buClr>
                <a:schemeClr val="dk1"/>
              </a:buClr>
              <a:buSzPts val="1500"/>
              <a:buNone/>
              <a:defRPr b="1" sz="1500"/>
            </a:lvl7pPr>
            <a:lvl8pPr indent="-228600" lvl="7" marL="3657600" algn="l">
              <a:lnSpc>
                <a:spcPct val="90000"/>
              </a:lnSpc>
              <a:spcBef>
                <a:spcPts val="501"/>
              </a:spcBef>
              <a:spcAft>
                <a:spcPts val="0"/>
              </a:spcAft>
              <a:buClr>
                <a:schemeClr val="dk1"/>
              </a:buClr>
              <a:buSzPts val="1500"/>
              <a:buNone/>
              <a:defRPr b="1" sz="1500"/>
            </a:lvl8pPr>
            <a:lvl9pPr indent="-228600" lvl="8" marL="4114800" algn="l">
              <a:lnSpc>
                <a:spcPct val="90000"/>
              </a:lnSpc>
              <a:spcBef>
                <a:spcPts val="501"/>
              </a:spcBef>
              <a:spcAft>
                <a:spcPts val="0"/>
              </a:spcAft>
              <a:buClr>
                <a:schemeClr val="dk1"/>
              </a:buClr>
              <a:buSzPts val="1500"/>
              <a:buNone/>
              <a:defRPr b="1" sz="1500"/>
            </a:lvl9pPr>
          </a:lstStyle>
          <a:p/>
        </p:txBody>
      </p:sp>
      <p:sp>
        <p:nvSpPr>
          <p:cNvPr id="140" name="Google Shape;140;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1"/>
              </a:spcBef>
              <a:spcAft>
                <a:spcPts val="0"/>
              </a:spcAft>
              <a:buClr>
                <a:schemeClr val="dk1"/>
              </a:buClr>
              <a:buSzPts val="1800"/>
              <a:buChar char="•"/>
              <a:defRPr/>
            </a:lvl2pPr>
            <a:lvl3pPr indent="-342900" lvl="2" marL="1371600" algn="l">
              <a:lnSpc>
                <a:spcPct val="90000"/>
              </a:lnSpc>
              <a:spcBef>
                <a:spcPts val="501"/>
              </a:spcBef>
              <a:spcAft>
                <a:spcPts val="0"/>
              </a:spcAft>
              <a:buClr>
                <a:schemeClr val="dk1"/>
              </a:buClr>
              <a:buSzPts val="1800"/>
              <a:buChar char="•"/>
              <a:defRPr/>
            </a:lvl3pPr>
            <a:lvl4pPr indent="-342900" lvl="3" marL="1828800" algn="l">
              <a:lnSpc>
                <a:spcPct val="90000"/>
              </a:lnSpc>
              <a:spcBef>
                <a:spcPts val="501"/>
              </a:spcBef>
              <a:spcAft>
                <a:spcPts val="0"/>
              </a:spcAft>
              <a:buClr>
                <a:schemeClr val="dk1"/>
              </a:buClr>
              <a:buSzPts val="1800"/>
              <a:buChar char="•"/>
              <a:defRPr/>
            </a:lvl4pPr>
            <a:lvl5pPr indent="-342900" lvl="4" marL="2286000" algn="l">
              <a:lnSpc>
                <a:spcPct val="90000"/>
              </a:lnSpc>
              <a:spcBef>
                <a:spcPts val="501"/>
              </a:spcBef>
              <a:spcAft>
                <a:spcPts val="0"/>
              </a:spcAft>
              <a:buClr>
                <a:schemeClr val="dk1"/>
              </a:buClr>
              <a:buSzPts val="1800"/>
              <a:buChar char="•"/>
              <a:defRPr/>
            </a:lvl5pPr>
            <a:lvl6pPr indent="-342900" lvl="5" marL="2743200" algn="l">
              <a:lnSpc>
                <a:spcPct val="90000"/>
              </a:lnSpc>
              <a:spcBef>
                <a:spcPts val="501"/>
              </a:spcBef>
              <a:spcAft>
                <a:spcPts val="0"/>
              </a:spcAft>
              <a:buClr>
                <a:schemeClr val="dk1"/>
              </a:buClr>
              <a:buSzPts val="1800"/>
              <a:buChar char="•"/>
              <a:defRPr/>
            </a:lvl6pPr>
            <a:lvl7pPr indent="-342900" lvl="6" marL="3200400" algn="l">
              <a:lnSpc>
                <a:spcPct val="90000"/>
              </a:lnSpc>
              <a:spcBef>
                <a:spcPts val="501"/>
              </a:spcBef>
              <a:spcAft>
                <a:spcPts val="0"/>
              </a:spcAft>
              <a:buClr>
                <a:schemeClr val="dk1"/>
              </a:buClr>
              <a:buSzPts val="1800"/>
              <a:buChar char="•"/>
              <a:defRPr/>
            </a:lvl7pPr>
            <a:lvl8pPr indent="-342900" lvl="7" marL="3657600" algn="l">
              <a:lnSpc>
                <a:spcPct val="90000"/>
              </a:lnSpc>
              <a:spcBef>
                <a:spcPts val="501"/>
              </a:spcBef>
              <a:spcAft>
                <a:spcPts val="0"/>
              </a:spcAft>
              <a:buClr>
                <a:schemeClr val="dk1"/>
              </a:buClr>
              <a:buSzPts val="1800"/>
              <a:buChar char="•"/>
              <a:defRPr/>
            </a:lvl8pPr>
            <a:lvl9pPr indent="-342900" lvl="8" marL="4114800" algn="l">
              <a:lnSpc>
                <a:spcPct val="90000"/>
              </a:lnSpc>
              <a:spcBef>
                <a:spcPts val="501"/>
              </a:spcBef>
              <a:spcAft>
                <a:spcPts val="0"/>
              </a:spcAft>
              <a:buClr>
                <a:schemeClr val="dk1"/>
              </a:buClr>
              <a:buSzPts val="1800"/>
              <a:buChar char="•"/>
              <a:defRPr/>
            </a:lvl9pPr>
          </a:lstStyle>
          <a:p/>
        </p:txBody>
      </p:sp>
      <p:sp>
        <p:nvSpPr>
          <p:cNvPr id="141" name="Google Shape;141;p21"/>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1"/>
          <p:cNvSpPr txBox="1"/>
          <p:nvPr>
            <p:ph idx="11" type="ftr"/>
          </p:nvPr>
        </p:nvSpPr>
        <p:spPr>
          <a:xfrm>
            <a:off x="4038601"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1"/>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sp>
        <p:nvSpPr>
          <p:cNvPr id="145" name="Google Shape;145;p22"/>
          <p:cNvSpPr txBox="1"/>
          <p:nvPr>
            <p:ph type="title"/>
          </p:nvPr>
        </p:nvSpPr>
        <p:spPr>
          <a:xfrm>
            <a:off x="838201"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22"/>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2"/>
          <p:cNvSpPr txBox="1"/>
          <p:nvPr>
            <p:ph idx="11" type="ftr"/>
          </p:nvPr>
        </p:nvSpPr>
        <p:spPr>
          <a:xfrm>
            <a:off x="4038601"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2"/>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9" name="Shape 149"/>
        <p:cNvGrpSpPr/>
        <p:nvPr/>
      </p:nvGrpSpPr>
      <p:grpSpPr>
        <a:xfrm>
          <a:off x="0" y="0"/>
          <a:ext cx="0" cy="0"/>
          <a:chOff x="0" y="0"/>
          <a:chExt cx="0" cy="0"/>
        </a:xfrm>
      </p:grpSpPr>
      <p:sp>
        <p:nvSpPr>
          <p:cNvPr id="150" name="Google Shape;15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23"/>
          <p:cNvSpPr txBox="1"/>
          <p:nvPr>
            <p:ph idx="1" type="body"/>
          </p:nvPr>
        </p:nvSpPr>
        <p:spPr>
          <a:xfrm>
            <a:off x="5183188" y="987426"/>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0050" lvl="1" marL="914400" algn="l">
              <a:lnSpc>
                <a:spcPct val="90000"/>
              </a:lnSpc>
              <a:spcBef>
                <a:spcPts val="501"/>
              </a:spcBef>
              <a:spcAft>
                <a:spcPts val="0"/>
              </a:spcAft>
              <a:buClr>
                <a:schemeClr val="dk1"/>
              </a:buClr>
              <a:buSzPts val="2700"/>
              <a:buChar char="•"/>
              <a:defRPr sz="2700"/>
            </a:lvl2pPr>
            <a:lvl3pPr indent="-381000" lvl="2" marL="1371600" algn="l">
              <a:lnSpc>
                <a:spcPct val="90000"/>
              </a:lnSpc>
              <a:spcBef>
                <a:spcPts val="501"/>
              </a:spcBef>
              <a:spcAft>
                <a:spcPts val="0"/>
              </a:spcAft>
              <a:buClr>
                <a:schemeClr val="dk1"/>
              </a:buClr>
              <a:buSzPts val="2400"/>
              <a:buChar char="•"/>
              <a:defRPr sz="2400"/>
            </a:lvl3pPr>
            <a:lvl4pPr indent="-355600" lvl="3" marL="1828800" algn="l">
              <a:lnSpc>
                <a:spcPct val="90000"/>
              </a:lnSpc>
              <a:spcBef>
                <a:spcPts val="501"/>
              </a:spcBef>
              <a:spcAft>
                <a:spcPts val="0"/>
              </a:spcAft>
              <a:buClr>
                <a:schemeClr val="dk1"/>
              </a:buClr>
              <a:buSzPts val="2000"/>
              <a:buChar char="•"/>
              <a:defRPr sz="2000"/>
            </a:lvl4pPr>
            <a:lvl5pPr indent="-355600" lvl="4" marL="2286000" algn="l">
              <a:lnSpc>
                <a:spcPct val="90000"/>
              </a:lnSpc>
              <a:spcBef>
                <a:spcPts val="501"/>
              </a:spcBef>
              <a:spcAft>
                <a:spcPts val="0"/>
              </a:spcAft>
              <a:buClr>
                <a:schemeClr val="dk1"/>
              </a:buClr>
              <a:buSzPts val="2000"/>
              <a:buChar char="•"/>
              <a:defRPr sz="2000"/>
            </a:lvl5pPr>
            <a:lvl6pPr indent="-355600" lvl="5" marL="2743200" algn="l">
              <a:lnSpc>
                <a:spcPct val="90000"/>
              </a:lnSpc>
              <a:spcBef>
                <a:spcPts val="501"/>
              </a:spcBef>
              <a:spcAft>
                <a:spcPts val="0"/>
              </a:spcAft>
              <a:buClr>
                <a:schemeClr val="dk1"/>
              </a:buClr>
              <a:buSzPts val="2000"/>
              <a:buChar char="•"/>
              <a:defRPr sz="2000"/>
            </a:lvl6pPr>
            <a:lvl7pPr indent="-355600" lvl="6" marL="3200400" algn="l">
              <a:lnSpc>
                <a:spcPct val="90000"/>
              </a:lnSpc>
              <a:spcBef>
                <a:spcPts val="501"/>
              </a:spcBef>
              <a:spcAft>
                <a:spcPts val="0"/>
              </a:spcAft>
              <a:buClr>
                <a:schemeClr val="dk1"/>
              </a:buClr>
              <a:buSzPts val="2000"/>
              <a:buChar char="•"/>
              <a:defRPr sz="2000"/>
            </a:lvl7pPr>
            <a:lvl8pPr indent="-355600" lvl="7" marL="3657600" algn="l">
              <a:lnSpc>
                <a:spcPct val="90000"/>
              </a:lnSpc>
              <a:spcBef>
                <a:spcPts val="501"/>
              </a:spcBef>
              <a:spcAft>
                <a:spcPts val="0"/>
              </a:spcAft>
              <a:buClr>
                <a:schemeClr val="dk1"/>
              </a:buClr>
              <a:buSzPts val="2000"/>
              <a:buChar char="•"/>
              <a:defRPr sz="2000"/>
            </a:lvl8pPr>
            <a:lvl9pPr indent="-355600" lvl="8" marL="4114800" algn="l">
              <a:lnSpc>
                <a:spcPct val="90000"/>
              </a:lnSpc>
              <a:spcBef>
                <a:spcPts val="501"/>
              </a:spcBef>
              <a:spcAft>
                <a:spcPts val="0"/>
              </a:spcAft>
              <a:buClr>
                <a:schemeClr val="dk1"/>
              </a:buClr>
              <a:buSzPts val="2000"/>
              <a:buChar char="•"/>
              <a:defRPr sz="2000"/>
            </a:lvl9pPr>
          </a:lstStyle>
          <a:p/>
        </p:txBody>
      </p:sp>
      <p:sp>
        <p:nvSpPr>
          <p:cNvPr id="152" name="Google Shape;152;p23"/>
          <p:cNvSpPr txBox="1"/>
          <p:nvPr>
            <p:ph idx="2" type="body"/>
          </p:nvPr>
        </p:nvSpPr>
        <p:spPr>
          <a:xfrm>
            <a:off x="839788" y="2057401"/>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500"/>
              <a:buNone/>
              <a:defRPr sz="1500"/>
            </a:lvl1pPr>
            <a:lvl2pPr indent="-228600" lvl="1" marL="914400" algn="l">
              <a:lnSpc>
                <a:spcPct val="90000"/>
              </a:lnSpc>
              <a:spcBef>
                <a:spcPts val="501"/>
              </a:spcBef>
              <a:spcAft>
                <a:spcPts val="0"/>
              </a:spcAft>
              <a:buClr>
                <a:schemeClr val="dk1"/>
              </a:buClr>
              <a:buSzPts val="1400"/>
              <a:buNone/>
              <a:defRPr sz="1400"/>
            </a:lvl2pPr>
            <a:lvl3pPr indent="-228600" lvl="2" marL="1371600" algn="l">
              <a:lnSpc>
                <a:spcPct val="90000"/>
              </a:lnSpc>
              <a:spcBef>
                <a:spcPts val="501"/>
              </a:spcBef>
              <a:spcAft>
                <a:spcPts val="0"/>
              </a:spcAft>
              <a:buClr>
                <a:schemeClr val="dk1"/>
              </a:buClr>
              <a:buSzPts val="1200"/>
              <a:buNone/>
              <a:defRPr sz="1200"/>
            </a:lvl3pPr>
            <a:lvl4pPr indent="-228600" lvl="3" marL="1828800" algn="l">
              <a:lnSpc>
                <a:spcPct val="90000"/>
              </a:lnSpc>
              <a:spcBef>
                <a:spcPts val="501"/>
              </a:spcBef>
              <a:spcAft>
                <a:spcPts val="0"/>
              </a:spcAft>
              <a:buClr>
                <a:schemeClr val="dk1"/>
              </a:buClr>
              <a:buSzPts val="1000"/>
              <a:buNone/>
              <a:defRPr sz="1000"/>
            </a:lvl4pPr>
            <a:lvl5pPr indent="-228600" lvl="4" marL="2286000" algn="l">
              <a:lnSpc>
                <a:spcPct val="90000"/>
              </a:lnSpc>
              <a:spcBef>
                <a:spcPts val="501"/>
              </a:spcBef>
              <a:spcAft>
                <a:spcPts val="0"/>
              </a:spcAft>
              <a:buClr>
                <a:schemeClr val="dk1"/>
              </a:buClr>
              <a:buSzPts val="1000"/>
              <a:buNone/>
              <a:defRPr sz="1000"/>
            </a:lvl5pPr>
            <a:lvl6pPr indent="-228600" lvl="5" marL="2743200" algn="l">
              <a:lnSpc>
                <a:spcPct val="90000"/>
              </a:lnSpc>
              <a:spcBef>
                <a:spcPts val="501"/>
              </a:spcBef>
              <a:spcAft>
                <a:spcPts val="0"/>
              </a:spcAft>
              <a:buClr>
                <a:schemeClr val="dk1"/>
              </a:buClr>
              <a:buSzPts val="1000"/>
              <a:buNone/>
              <a:defRPr sz="1000"/>
            </a:lvl6pPr>
            <a:lvl7pPr indent="-228600" lvl="6" marL="3200400" algn="l">
              <a:lnSpc>
                <a:spcPct val="90000"/>
              </a:lnSpc>
              <a:spcBef>
                <a:spcPts val="501"/>
              </a:spcBef>
              <a:spcAft>
                <a:spcPts val="0"/>
              </a:spcAft>
              <a:buClr>
                <a:schemeClr val="dk1"/>
              </a:buClr>
              <a:buSzPts val="1000"/>
              <a:buNone/>
              <a:defRPr sz="1000"/>
            </a:lvl7pPr>
            <a:lvl8pPr indent="-228600" lvl="7" marL="3657600" algn="l">
              <a:lnSpc>
                <a:spcPct val="90000"/>
              </a:lnSpc>
              <a:spcBef>
                <a:spcPts val="501"/>
              </a:spcBef>
              <a:spcAft>
                <a:spcPts val="0"/>
              </a:spcAft>
              <a:buClr>
                <a:schemeClr val="dk1"/>
              </a:buClr>
              <a:buSzPts val="1000"/>
              <a:buNone/>
              <a:defRPr sz="1000"/>
            </a:lvl8pPr>
            <a:lvl9pPr indent="-228600" lvl="8" marL="4114800" algn="l">
              <a:lnSpc>
                <a:spcPct val="90000"/>
              </a:lnSpc>
              <a:spcBef>
                <a:spcPts val="501"/>
              </a:spcBef>
              <a:spcAft>
                <a:spcPts val="0"/>
              </a:spcAft>
              <a:buClr>
                <a:schemeClr val="dk1"/>
              </a:buClr>
              <a:buSzPts val="1000"/>
              <a:buNone/>
              <a:defRPr sz="1000"/>
            </a:lvl9pPr>
          </a:lstStyle>
          <a:p/>
        </p:txBody>
      </p:sp>
      <p:sp>
        <p:nvSpPr>
          <p:cNvPr id="153" name="Google Shape;153;p23"/>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3"/>
          <p:cNvSpPr txBox="1"/>
          <p:nvPr>
            <p:ph idx="11" type="ftr"/>
          </p:nvPr>
        </p:nvSpPr>
        <p:spPr>
          <a:xfrm>
            <a:off x="4038601"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3"/>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6" name="Shape 156"/>
        <p:cNvGrpSpPr/>
        <p:nvPr/>
      </p:nvGrpSpPr>
      <p:grpSpPr>
        <a:xfrm>
          <a:off x="0" y="0"/>
          <a:ext cx="0" cy="0"/>
          <a:chOff x="0" y="0"/>
          <a:chExt cx="0" cy="0"/>
        </a:xfrm>
      </p:grpSpPr>
      <p:sp>
        <p:nvSpPr>
          <p:cNvPr id="157" name="Google Shape;157;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24"/>
          <p:cNvSpPr/>
          <p:nvPr>
            <p:ph idx="2" type="pic"/>
          </p:nvPr>
        </p:nvSpPr>
        <p:spPr>
          <a:xfrm>
            <a:off x="5183188" y="987426"/>
            <a:ext cx="6172200" cy="4873625"/>
          </a:xfrm>
          <a:prstGeom prst="rect">
            <a:avLst/>
          </a:prstGeom>
          <a:noFill/>
          <a:ln>
            <a:noFill/>
          </a:ln>
        </p:spPr>
      </p:sp>
      <p:sp>
        <p:nvSpPr>
          <p:cNvPr id="159" name="Google Shape;159;p24"/>
          <p:cNvSpPr txBox="1"/>
          <p:nvPr>
            <p:ph idx="1" type="body"/>
          </p:nvPr>
        </p:nvSpPr>
        <p:spPr>
          <a:xfrm>
            <a:off x="839788" y="2057401"/>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500"/>
              <a:buNone/>
              <a:defRPr sz="1500"/>
            </a:lvl1pPr>
            <a:lvl2pPr indent="-228600" lvl="1" marL="914400" algn="l">
              <a:lnSpc>
                <a:spcPct val="90000"/>
              </a:lnSpc>
              <a:spcBef>
                <a:spcPts val="501"/>
              </a:spcBef>
              <a:spcAft>
                <a:spcPts val="0"/>
              </a:spcAft>
              <a:buClr>
                <a:schemeClr val="dk1"/>
              </a:buClr>
              <a:buSzPts val="1400"/>
              <a:buNone/>
              <a:defRPr sz="1400"/>
            </a:lvl2pPr>
            <a:lvl3pPr indent="-228600" lvl="2" marL="1371600" algn="l">
              <a:lnSpc>
                <a:spcPct val="90000"/>
              </a:lnSpc>
              <a:spcBef>
                <a:spcPts val="501"/>
              </a:spcBef>
              <a:spcAft>
                <a:spcPts val="0"/>
              </a:spcAft>
              <a:buClr>
                <a:schemeClr val="dk1"/>
              </a:buClr>
              <a:buSzPts val="1200"/>
              <a:buNone/>
              <a:defRPr sz="1200"/>
            </a:lvl3pPr>
            <a:lvl4pPr indent="-228600" lvl="3" marL="1828800" algn="l">
              <a:lnSpc>
                <a:spcPct val="90000"/>
              </a:lnSpc>
              <a:spcBef>
                <a:spcPts val="501"/>
              </a:spcBef>
              <a:spcAft>
                <a:spcPts val="0"/>
              </a:spcAft>
              <a:buClr>
                <a:schemeClr val="dk1"/>
              </a:buClr>
              <a:buSzPts val="1000"/>
              <a:buNone/>
              <a:defRPr sz="1000"/>
            </a:lvl4pPr>
            <a:lvl5pPr indent="-228600" lvl="4" marL="2286000" algn="l">
              <a:lnSpc>
                <a:spcPct val="90000"/>
              </a:lnSpc>
              <a:spcBef>
                <a:spcPts val="501"/>
              </a:spcBef>
              <a:spcAft>
                <a:spcPts val="0"/>
              </a:spcAft>
              <a:buClr>
                <a:schemeClr val="dk1"/>
              </a:buClr>
              <a:buSzPts val="1000"/>
              <a:buNone/>
              <a:defRPr sz="1000"/>
            </a:lvl5pPr>
            <a:lvl6pPr indent="-228600" lvl="5" marL="2743200" algn="l">
              <a:lnSpc>
                <a:spcPct val="90000"/>
              </a:lnSpc>
              <a:spcBef>
                <a:spcPts val="501"/>
              </a:spcBef>
              <a:spcAft>
                <a:spcPts val="0"/>
              </a:spcAft>
              <a:buClr>
                <a:schemeClr val="dk1"/>
              </a:buClr>
              <a:buSzPts val="1000"/>
              <a:buNone/>
              <a:defRPr sz="1000"/>
            </a:lvl6pPr>
            <a:lvl7pPr indent="-228600" lvl="6" marL="3200400" algn="l">
              <a:lnSpc>
                <a:spcPct val="90000"/>
              </a:lnSpc>
              <a:spcBef>
                <a:spcPts val="501"/>
              </a:spcBef>
              <a:spcAft>
                <a:spcPts val="0"/>
              </a:spcAft>
              <a:buClr>
                <a:schemeClr val="dk1"/>
              </a:buClr>
              <a:buSzPts val="1000"/>
              <a:buNone/>
              <a:defRPr sz="1000"/>
            </a:lvl7pPr>
            <a:lvl8pPr indent="-228600" lvl="7" marL="3657600" algn="l">
              <a:lnSpc>
                <a:spcPct val="90000"/>
              </a:lnSpc>
              <a:spcBef>
                <a:spcPts val="501"/>
              </a:spcBef>
              <a:spcAft>
                <a:spcPts val="0"/>
              </a:spcAft>
              <a:buClr>
                <a:schemeClr val="dk1"/>
              </a:buClr>
              <a:buSzPts val="1000"/>
              <a:buNone/>
              <a:defRPr sz="1000"/>
            </a:lvl8pPr>
            <a:lvl9pPr indent="-228600" lvl="8" marL="4114800" algn="l">
              <a:lnSpc>
                <a:spcPct val="90000"/>
              </a:lnSpc>
              <a:spcBef>
                <a:spcPts val="501"/>
              </a:spcBef>
              <a:spcAft>
                <a:spcPts val="0"/>
              </a:spcAft>
              <a:buClr>
                <a:schemeClr val="dk1"/>
              </a:buClr>
              <a:buSzPts val="1000"/>
              <a:buNone/>
              <a:defRPr sz="1000"/>
            </a:lvl9pPr>
          </a:lstStyle>
          <a:p/>
        </p:txBody>
      </p:sp>
      <p:sp>
        <p:nvSpPr>
          <p:cNvPr id="160" name="Google Shape;160;p24"/>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4"/>
          <p:cNvSpPr txBox="1"/>
          <p:nvPr>
            <p:ph idx="11" type="ftr"/>
          </p:nvPr>
        </p:nvSpPr>
        <p:spPr>
          <a:xfrm>
            <a:off x="4038601"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4"/>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7" name="Shape 27"/>
        <p:cNvGrpSpPr/>
        <p:nvPr/>
      </p:nvGrpSpPr>
      <p:grpSpPr>
        <a:xfrm>
          <a:off x="0" y="0"/>
          <a:ext cx="0" cy="0"/>
          <a:chOff x="0" y="0"/>
          <a:chExt cx="0" cy="0"/>
        </a:xfrm>
      </p:grpSpPr>
      <p:sp>
        <p:nvSpPr>
          <p:cNvPr id="28" name="Google Shape;28;p2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7"/>
          <p:cNvSpPr/>
          <p:nvPr/>
        </p:nvSpPr>
        <p:spPr>
          <a:xfrm>
            <a:off x="16"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7"/>
          <p:cNvSpPr txBox="1"/>
          <p:nvPr>
            <p:ph idx="1" type="subTitle"/>
          </p:nvPr>
        </p:nvSpPr>
        <p:spPr>
          <a:xfrm>
            <a:off x="1100051" y="4455620"/>
            <a:ext cx="10058400" cy="1143001"/>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32" name="Google Shape;32;p27"/>
          <p:cNvSpPr txBox="1"/>
          <p:nvPr>
            <p:ph idx="10" type="dt"/>
          </p:nvPr>
        </p:nvSpPr>
        <p:spPr>
          <a:xfrm>
            <a:off x="1097281" y="6459786"/>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7"/>
          <p:cNvSpPr txBox="1"/>
          <p:nvPr>
            <p:ph idx="11" type="ftr"/>
          </p:nvPr>
        </p:nvSpPr>
        <p:spPr>
          <a:xfrm>
            <a:off x="3686185" y="6459786"/>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2" type="sldNum"/>
          </p:nvPr>
        </p:nvSpPr>
        <p:spPr>
          <a:xfrm>
            <a:off x="9900458" y="6459786"/>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5" name="Google Shape;35;p27"/>
          <p:cNvCxnSpPr/>
          <p:nvPr/>
        </p:nvCxnSpPr>
        <p:spPr>
          <a:xfrm>
            <a:off x="1207657"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3" name="Shape 163"/>
        <p:cNvGrpSpPr/>
        <p:nvPr/>
      </p:nvGrpSpPr>
      <p:grpSpPr>
        <a:xfrm>
          <a:off x="0" y="0"/>
          <a:ext cx="0" cy="0"/>
          <a:chOff x="0" y="0"/>
          <a:chExt cx="0" cy="0"/>
        </a:xfrm>
      </p:grpSpPr>
      <p:sp>
        <p:nvSpPr>
          <p:cNvPr id="164" name="Google Shape;164;p25"/>
          <p:cNvSpPr txBox="1"/>
          <p:nvPr>
            <p:ph type="title"/>
          </p:nvPr>
        </p:nvSpPr>
        <p:spPr>
          <a:xfrm>
            <a:off x="838201"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25"/>
          <p:cNvSpPr txBox="1"/>
          <p:nvPr>
            <p:ph idx="1" type="body"/>
          </p:nvPr>
        </p:nvSpPr>
        <p:spPr>
          <a:xfrm rot="5400000">
            <a:off x="3920331" y="-1256505"/>
            <a:ext cx="4351339"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1"/>
              </a:spcBef>
              <a:spcAft>
                <a:spcPts val="0"/>
              </a:spcAft>
              <a:buClr>
                <a:schemeClr val="dk1"/>
              </a:buClr>
              <a:buSzPts val="1800"/>
              <a:buChar char="•"/>
              <a:defRPr/>
            </a:lvl2pPr>
            <a:lvl3pPr indent="-342900" lvl="2" marL="1371600" algn="l">
              <a:lnSpc>
                <a:spcPct val="90000"/>
              </a:lnSpc>
              <a:spcBef>
                <a:spcPts val="501"/>
              </a:spcBef>
              <a:spcAft>
                <a:spcPts val="0"/>
              </a:spcAft>
              <a:buClr>
                <a:schemeClr val="dk1"/>
              </a:buClr>
              <a:buSzPts val="1800"/>
              <a:buChar char="•"/>
              <a:defRPr/>
            </a:lvl3pPr>
            <a:lvl4pPr indent="-342900" lvl="3" marL="1828800" algn="l">
              <a:lnSpc>
                <a:spcPct val="90000"/>
              </a:lnSpc>
              <a:spcBef>
                <a:spcPts val="501"/>
              </a:spcBef>
              <a:spcAft>
                <a:spcPts val="0"/>
              </a:spcAft>
              <a:buClr>
                <a:schemeClr val="dk1"/>
              </a:buClr>
              <a:buSzPts val="1800"/>
              <a:buChar char="•"/>
              <a:defRPr/>
            </a:lvl4pPr>
            <a:lvl5pPr indent="-342900" lvl="4" marL="2286000" algn="l">
              <a:lnSpc>
                <a:spcPct val="90000"/>
              </a:lnSpc>
              <a:spcBef>
                <a:spcPts val="501"/>
              </a:spcBef>
              <a:spcAft>
                <a:spcPts val="0"/>
              </a:spcAft>
              <a:buClr>
                <a:schemeClr val="dk1"/>
              </a:buClr>
              <a:buSzPts val="1800"/>
              <a:buChar char="•"/>
              <a:defRPr/>
            </a:lvl5pPr>
            <a:lvl6pPr indent="-342900" lvl="5" marL="2743200" algn="l">
              <a:lnSpc>
                <a:spcPct val="90000"/>
              </a:lnSpc>
              <a:spcBef>
                <a:spcPts val="501"/>
              </a:spcBef>
              <a:spcAft>
                <a:spcPts val="0"/>
              </a:spcAft>
              <a:buClr>
                <a:schemeClr val="dk1"/>
              </a:buClr>
              <a:buSzPts val="1800"/>
              <a:buChar char="•"/>
              <a:defRPr/>
            </a:lvl6pPr>
            <a:lvl7pPr indent="-342900" lvl="6" marL="3200400" algn="l">
              <a:lnSpc>
                <a:spcPct val="90000"/>
              </a:lnSpc>
              <a:spcBef>
                <a:spcPts val="501"/>
              </a:spcBef>
              <a:spcAft>
                <a:spcPts val="0"/>
              </a:spcAft>
              <a:buClr>
                <a:schemeClr val="dk1"/>
              </a:buClr>
              <a:buSzPts val="1800"/>
              <a:buChar char="•"/>
              <a:defRPr/>
            </a:lvl7pPr>
            <a:lvl8pPr indent="-342900" lvl="7" marL="3657600" algn="l">
              <a:lnSpc>
                <a:spcPct val="90000"/>
              </a:lnSpc>
              <a:spcBef>
                <a:spcPts val="501"/>
              </a:spcBef>
              <a:spcAft>
                <a:spcPts val="0"/>
              </a:spcAft>
              <a:buClr>
                <a:schemeClr val="dk1"/>
              </a:buClr>
              <a:buSzPts val="1800"/>
              <a:buChar char="•"/>
              <a:defRPr/>
            </a:lvl8pPr>
            <a:lvl9pPr indent="-342900" lvl="8" marL="4114800" algn="l">
              <a:lnSpc>
                <a:spcPct val="90000"/>
              </a:lnSpc>
              <a:spcBef>
                <a:spcPts val="501"/>
              </a:spcBef>
              <a:spcAft>
                <a:spcPts val="0"/>
              </a:spcAft>
              <a:buClr>
                <a:schemeClr val="dk1"/>
              </a:buClr>
              <a:buSzPts val="1800"/>
              <a:buChar char="•"/>
              <a:defRPr/>
            </a:lvl9pPr>
          </a:lstStyle>
          <a:p/>
        </p:txBody>
      </p:sp>
      <p:sp>
        <p:nvSpPr>
          <p:cNvPr id="166" name="Google Shape;166;p25"/>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5"/>
          <p:cNvSpPr txBox="1"/>
          <p:nvPr>
            <p:ph idx="11" type="ftr"/>
          </p:nvPr>
        </p:nvSpPr>
        <p:spPr>
          <a:xfrm>
            <a:off x="4038601"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5"/>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9" name="Shape 169"/>
        <p:cNvGrpSpPr/>
        <p:nvPr/>
      </p:nvGrpSpPr>
      <p:grpSpPr>
        <a:xfrm>
          <a:off x="0" y="0"/>
          <a:ext cx="0" cy="0"/>
          <a:chOff x="0" y="0"/>
          <a:chExt cx="0" cy="0"/>
        </a:xfrm>
      </p:grpSpPr>
      <p:sp>
        <p:nvSpPr>
          <p:cNvPr id="170" name="Google Shape;170;p26"/>
          <p:cNvSpPr txBox="1"/>
          <p:nvPr>
            <p:ph type="title"/>
          </p:nvPr>
        </p:nvSpPr>
        <p:spPr>
          <a:xfrm rot="5400000">
            <a:off x="7133431" y="1956595"/>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26"/>
          <p:cNvSpPr txBox="1"/>
          <p:nvPr>
            <p:ph idx="1" type="body"/>
          </p:nvPr>
        </p:nvSpPr>
        <p:spPr>
          <a:xfrm rot="5400000">
            <a:off x="1799431" y="-596105"/>
            <a:ext cx="5811838" cy="77342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1"/>
              </a:spcBef>
              <a:spcAft>
                <a:spcPts val="0"/>
              </a:spcAft>
              <a:buClr>
                <a:schemeClr val="dk1"/>
              </a:buClr>
              <a:buSzPts val="1800"/>
              <a:buChar char="•"/>
              <a:defRPr/>
            </a:lvl2pPr>
            <a:lvl3pPr indent="-342900" lvl="2" marL="1371600" algn="l">
              <a:lnSpc>
                <a:spcPct val="90000"/>
              </a:lnSpc>
              <a:spcBef>
                <a:spcPts val="501"/>
              </a:spcBef>
              <a:spcAft>
                <a:spcPts val="0"/>
              </a:spcAft>
              <a:buClr>
                <a:schemeClr val="dk1"/>
              </a:buClr>
              <a:buSzPts val="1800"/>
              <a:buChar char="•"/>
              <a:defRPr/>
            </a:lvl3pPr>
            <a:lvl4pPr indent="-342900" lvl="3" marL="1828800" algn="l">
              <a:lnSpc>
                <a:spcPct val="90000"/>
              </a:lnSpc>
              <a:spcBef>
                <a:spcPts val="501"/>
              </a:spcBef>
              <a:spcAft>
                <a:spcPts val="0"/>
              </a:spcAft>
              <a:buClr>
                <a:schemeClr val="dk1"/>
              </a:buClr>
              <a:buSzPts val="1800"/>
              <a:buChar char="•"/>
              <a:defRPr/>
            </a:lvl4pPr>
            <a:lvl5pPr indent="-342900" lvl="4" marL="2286000" algn="l">
              <a:lnSpc>
                <a:spcPct val="90000"/>
              </a:lnSpc>
              <a:spcBef>
                <a:spcPts val="501"/>
              </a:spcBef>
              <a:spcAft>
                <a:spcPts val="0"/>
              </a:spcAft>
              <a:buClr>
                <a:schemeClr val="dk1"/>
              </a:buClr>
              <a:buSzPts val="1800"/>
              <a:buChar char="•"/>
              <a:defRPr/>
            </a:lvl5pPr>
            <a:lvl6pPr indent="-342900" lvl="5" marL="2743200" algn="l">
              <a:lnSpc>
                <a:spcPct val="90000"/>
              </a:lnSpc>
              <a:spcBef>
                <a:spcPts val="501"/>
              </a:spcBef>
              <a:spcAft>
                <a:spcPts val="0"/>
              </a:spcAft>
              <a:buClr>
                <a:schemeClr val="dk1"/>
              </a:buClr>
              <a:buSzPts val="1800"/>
              <a:buChar char="•"/>
              <a:defRPr/>
            </a:lvl6pPr>
            <a:lvl7pPr indent="-342900" lvl="6" marL="3200400" algn="l">
              <a:lnSpc>
                <a:spcPct val="90000"/>
              </a:lnSpc>
              <a:spcBef>
                <a:spcPts val="501"/>
              </a:spcBef>
              <a:spcAft>
                <a:spcPts val="0"/>
              </a:spcAft>
              <a:buClr>
                <a:schemeClr val="dk1"/>
              </a:buClr>
              <a:buSzPts val="1800"/>
              <a:buChar char="•"/>
              <a:defRPr/>
            </a:lvl7pPr>
            <a:lvl8pPr indent="-342900" lvl="7" marL="3657600" algn="l">
              <a:lnSpc>
                <a:spcPct val="90000"/>
              </a:lnSpc>
              <a:spcBef>
                <a:spcPts val="501"/>
              </a:spcBef>
              <a:spcAft>
                <a:spcPts val="0"/>
              </a:spcAft>
              <a:buClr>
                <a:schemeClr val="dk1"/>
              </a:buClr>
              <a:buSzPts val="1800"/>
              <a:buChar char="•"/>
              <a:defRPr/>
            </a:lvl8pPr>
            <a:lvl9pPr indent="-342900" lvl="8" marL="4114800" algn="l">
              <a:lnSpc>
                <a:spcPct val="90000"/>
              </a:lnSpc>
              <a:spcBef>
                <a:spcPts val="501"/>
              </a:spcBef>
              <a:spcAft>
                <a:spcPts val="0"/>
              </a:spcAft>
              <a:buClr>
                <a:schemeClr val="dk1"/>
              </a:buClr>
              <a:buSzPts val="1800"/>
              <a:buChar char="•"/>
              <a:defRPr/>
            </a:lvl9pPr>
          </a:lstStyle>
          <a:p/>
        </p:txBody>
      </p:sp>
      <p:sp>
        <p:nvSpPr>
          <p:cNvPr id="172" name="Google Shape;172;p26"/>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26"/>
          <p:cNvSpPr txBox="1"/>
          <p:nvPr>
            <p:ph idx="11" type="ftr"/>
          </p:nvPr>
        </p:nvSpPr>
        <p:spPr>
          <a:xfrm>
            <a:off x="4038601"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26"/>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28"/>
          <p:cNvSpPr txBox="1"/>
          <p:nvPr>
            <p:ph type="title"/>
          </p:nvPr>
        </p:nvSpPr>
        <p:spPr>
          <a:xfrm>
            <a:off x="1097280" y="286604"/>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8"/>
          <p:cNvSpPr txBox="1"/>
          <p:nvPr>
            <p:ph idx="1" type="body"/>
          </p:nvPr>
        </p:nvSpPr>
        <p:spPr>
          <a:xfrm>
            <a:off x="1097280" y="1845735"/>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28"/>
          <p:cNvSpPr txBox="1"/>
          <p:nvPr>
            <p:ph idx="10" type="dt"/>
          </p:nvPr>
        </p:nvSpPr>
        <p:spPr>
          <a:xfrm>
            <a:off x="1097281" y="6459786"/>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8"/>
          <p:cNvSpPr txBox="1"/>
          <p:nvPr>
            <p:ph idx="11" type="ftr"/>
          </p:nvPr>
        </p:nvSpPr>
        <p:spPr>
          <a:xfrm>
            <a:off x="3686185" y="6459786"/>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8"/>
          <p:cNvSpPr txBox="1"/>
          <p:nvPr>
            <p:ph idx="12" type="sldNum"/>
          </p:nvPr>
        </p:nvSpPr>
        <p:spPr>
          <a:xfrm>
            <a:off x="9900458" y="6459786"/>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2" name="Shape 42"/>
        <p:cNvGrpSpPr/>
        <p:nvPr/>
      </p:nvGrpSpPr>
      <p:grpSpPr>
        <a:xfrm>
          <a:off x="0" y="0"/>
          <a:ext cx="0" cy="0"/>
          <a:chOff x="0" y="0"/>
          <a:chExt cx="0" cy="0"/>
        </a:xfrm>
      </p:grpSpPr>
      <p:sp>
        <p:nvSpPr>
          <p:cNvPr id="43" name="Google Shape;43;p2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9"/>
          <p:cNvSpPr/>
          <p:nvPr/>
        </p:nvSpPr>
        <p:spPr>
          <a:xfrm>
            <a:off x="16"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9"/>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9"/>
          <p:cNvSpPr txBox="1"/>
          <p:nvPr>
            <p:ph idx="1" type="body"/>
          </p:nvPr>
        </p:nvSpPr>
        <p:spPr>
          <a:xfrm>
            <a:off x="1097280" y="4453127"/>
            <a:ext cx="10058400" cy="1143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500"/>
              <a:buNone/>
              <a:defRPr sz="15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7" name="Google Shape;47;p29"/>
          <p:cNvSpPr txBox="1"/>
          <p:nvPr>
            <p:ph idx="10" type="dt"/>
          </p:nvPr>
        </p:nvSpPr>
        <p:spPr>
          <a:xfrm>
            <a:off x="1097281" y="6459786"/>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1" type="ftr"/>
          </p:nvPr>
        </p:nvSpPr>
        <p:spPr>
          <a:xfrm>
            <a:off x="3686185" y="6459786"/>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9"/>
          <p:cNvSpPr txBox="1"/>
          <p:nvPr>
            <p:ph idx="12" type="sldNum"/>
          </p:nvPr>
        </p:nvSpPr>
        <p:spPr>
          <a:xfrm>
            <a:off x="9900458" y="6459786"/>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0" name="Google Shape;50;p29"/>
          <p:cNvCxnSpPr/>
          <p:nvPr/>
        </p:nvCxnSpPr>
        <p:spPr>
          <a:xfrm>
            <a:off x="1207657"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30"/>
          <p:cNvSpPr txBox="1"/>
          <p:nvPr>
            <p:ph type="title"/>
          </p:nvPr>
        </p:nvSpPr>
        <p:spPr>
          <a:xfrm>
            <a:off x="1097280" y="286604"/>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0"/>
          <p:cNvSpPr txBox="1"/>
          <p:nvPr>
            <p:ph idx="1" type="body"/>
          </p:nvPr>
        </p:nvSpPr>
        <p:spPr>
          <a:xfrm>
            <a:off x="1097279"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4" name="Google Shape;54;p30"/>
          <p:cNvSpPr txBox="1"/>
          <p:nvPr>
            <p:ph idx="2" type="body"/>
          </p:nvPr>
        </p:nvSpPr>
        <p:spPr>
          <a:xfrm>
            <a:off x="6217921" y="1845736"/>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30"/>
          <p:cNvSpPr txBox="1"/>
          <p:nvPr>
            <p:ph idx="10" type="dt"/>
          </p:nvPr>
        </p:nvSpPr>
        <p:spPr>
          <a:xfrm>
            <a:off x="1097281" y="6459786"/>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1" type="ftr"/>
          </p:nvPr>
        </p:nvSpPr>
        <p:spPr>
          <a:xfrm>
            <a:off x="3686185" y="6459786"/>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2" type="sldNum"/>
          </p:nvPr>
        </p:nvSpPr>
        <p:spPr>
          <a:xfrm>
            <a:off x="9900458" y="6459786"/>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31"/>
          <p:cNvSpPr txBox="1"/>
          <p:nvPr>
            <p:ph type="title"/>
          </p:nvPr>
        </p:nvSpPr>
        <p:spPr>
          <a:xfrm>
            <a:off x="1097280" y="286604"/>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1"/>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500"/>
              <a:buNone/>
              <a:defRPr b="1" sz="1500"/>
            </a:lvl4pPr>
            <a:lvl5pPr indent="-228600" lvl="4" marL="2286000" algn="l">
              <a:lnSpc>
                <a:spcPct val="90000"/>
              </a:lnSpc>
              <a:spcBef>
                <a:spcPts val="400"/>
              </a:spcBef>
              <a:spcAft>
                <a:spcPts val="0"/>
              </a:spcAft>
              <a:buSzPts val="1500"/>
              <a:buNone/>
              <a:defRPr b="1" sz="1500"/>
            </a:lvl5pPr>
            <a:lvl6pPr indent="-228600" lvl="5" marL="2743200" algn="l">
              <a:lnSpc>
                <a:spcPct val="90000"/>
              </a:lnSpc>
              <a:spcBef>
                <a:spcPts val="400"/>
              </a:spcBef>
              <a:spcAft>
                <a:spcPts val="0"/>
              </a:spcAft>
              <a:buSzPts val="1500"/>
              <a:buNone/>
              <a:defRPr b="1" sz="1500"/>
            </a:lvl6pPr>
            <a:lvl7pPr indent="-228600" lvl="6" marL="3200400" algn="l">
              <a:lnSpc>
                <a:spcPct val="90000"/>
              </a:lnSpc>
              <a:spcBef>
                <a:spcPts val="400"/>
              </a:spcBef>
              <a:spcAft>
                <a:spcPts val="0"/>
              </a:spcAft>
              <a:buSzPts val="1500"/>
              <a:buNone/>
              <a:defRPr b="1" sz="1500"/>
            </a:lvl7pPr>
            <a:lvl8pPr indent="-228600" lvl="7" marL="3657600" algn="l">
              <a:lnSpc>
                <a:spcPct val="90000"/>
              </a:lnSpc>
              <a:spcBef>
                <a:spcPts val="400"/>
              </a:spcBef>
              <a:spcAft>
                <a:spcPts val="0"/>
              </a:spcAft>
              <a:buSzPts val="1500"/>
              <a:buNone/>
              <a:defRPr b="1" sz="1500"/>
            </a:lvl8pPr>
            <a:lvl9pPr indent="-228600" lvl="8" marL="4114800" algn="l">
              <a:lnSpc>
                <a:spcPct val="90000"/>
              </a:lnSpc>
              <a:spcBef>
                <a:spcPts val="400"/>
              </a:spcBef>
              <a:spcAft>
                <a:spcPts val="400"/>
              </a:spcAft>
              <a:buSzPts val="1500"/>
              <a:buNone/>
              <a:defRPr b="1" sz="1500"/>
            </a:lvl9pPr>
          </a:lstStyle>
          <a:p/>
        </p:txBody>
      </p:sp>
      <p:sp>
        <p:nvSpPr>
          <p:cNvPr id="61" name="Google Shape;61;p31"/>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31"/>
          <p:cNvSpPr txBox="1"/>
          <p:nvPr>
            <p:ph idx="3" type="body"/>
          </p:nvPr>
        </p:nvSpPr>
        <p:spPr>
          <a:xfrm>
            <a:off x="6217921"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500"/>
              <a:buNone/>
              <a:defRPr b="1" sz="1500"/>
            </a:lvl4pPr>
            <a:lvl5pPr indent="-228600" lvl="4" marL="2286000" algn="l">
              <a:lnSpc>
                <a:spcPct val="90000"/>
              </a:lnSpc>
              <a:spcBef>
                <a:spcPts val="400"/>
              </a:spcBef>
              <a:spcAft>
                <a:spcPts val="0"/>
              </a:spcAft>
              <a:buSzPts val="1500"/>
              <a:buNone/>
              <a:defRPr b="1" sz="1500"/>
            </a:lvl5pPr>
            <a:lvl6pPr indent="-228600" lvl="5" marL="2743200" algn="l">
              <a:lnSpc>
                <a:spcPct val="90000"/>
              </a:lnSpc>
              <a:spcBef>
                <a:spcPts val="400"/>
              </a:spcBef>
              <a:spcAft>
                <a:spcPts val="0"/>
              </a:spcAft>
              <a:buSzPts val="1500"/>
              <a:buNone/>
              <a:defRPr b="1" sz="1500"/>
            </a:lvl6pPr>
            <a:lvl7pPr indent="-228600" lvl="6" marL="3200400" algn="l">
              <a:lnSpc>
                <a:spcPct val="90000"/>
              </a:lnSpc>
              <a:spcBef>
                <a:spcPts val="400"/>
              </a:spcBef>
              <a:spcAft>
                <a:spcPts val="0"/>
              </a:spcAft>
              <a:buSzPts val="1500"/>
              <a:buNone/>
              <a:defRPr b="1" sz="1500"/>
            </a:lvl7pPr>
            <a:lvl8pPr indent="-228600" lvl="7" marL="3657600" algn="l">
              <a:lnSpc>
                <a:spcPct val="90000"/>
              </a:lnSpc>
              <a:spcBef>
                <a:spcPts val="400"/>
              </a:spcBef>
              <a:spcAft>
                <a:spcPts val="0"/>
              </a:spcAft>
              <a:buSzPts val="1500"/>
              <a:buNone/>
              <a:defRPr b="1" sz="1500"/>
            </a:lvl8pPr>
            <a:lvl9pPr indent="-228600" lvl="8" marL="4114800" algn="l">
              <a:lnSpc>
                <a:spcPct val="90000"/>
              </a:lnSpc>
              <a:spcBef>
                <a:spcPts val="400"/>
              </a:spcBef>
              <a:spcAft>
                <a:spcPts val="400"/>
              </a:spcAft>
              <a:buSzPts val="1500"/>
              <a:buNone/>
              <a:defRPr b="1" sz="1500"/>
            </a:lvl9pPr>
          </a:lstStyle>
          <a:p/>
        </p:txBody>
      </p:sp>
      <p:sp>
        <p:nvSpPr>
          <p:cNvPr id="63" name="Google Shape;63;p31"/>
          <p:cNvSpPr txBox="1"/>
          <p:nvPr>
            <p:ph idx="4" type="body"/>
          </p:nvPr>
        </p:nvSpPr>
        <p:spPr>
          <a:xfrm>
            <a:off x="6217921"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4" name="Google Shape;64;p31"/>
          <p:cNvSpPr txBox="1"/>
          <p:nvPr>
            <p:ph idx="10" type="dt"/>
          </p:nvPr>
        </p:nvSpPr>
        <p:spPr>
          <a:xfrm>
            <a:off x="1097281" y="6459786"/>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1"/>
          <p:cNvSpPr txBox="1"/>
          <p:nvPr>
            <p:ph idx="11" type="ftr"/>
          </p:nvPr>
        </p:nvSpPr>
        <p:spPr>
          <a:xfrm>
            <a:off x="3686185" y="6459786"/>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2" type="sldNum"/>
          </p:nvPr>
        </p:nvSpPr>
        <p:spPr>
          <a:xfrm>
            <a:off x="9900458" y="6459786"/>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32"/>
          <p:cNvSpPr txBox="1"/>
          <p:nvPr>
            <p:ph type="title"/>
          </p:nvPr>
        </p:nvSpPr>
        <p:spPr>
          <a:xfrm>
            <a:off x="1097280" y="286604"/>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2"/>
          <p:cNvSpPr txBox="1"/>
          <p:nvPr>
            <p:ph idx="10" type="dt"/>
          </p:nvPr>
        </p:nvSpPr>
        <p:spPr>
          <a:xfrm>
            <a:off x="1097281" y="6459786"/>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1" type="ftr"/>
          </p:nvPr>
        </p:nvSpPr>
        <p:spPr>
          <a:xfrm>
            <a:off x="3686185" y="6459786"/>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2"/>
          <p:cNvSpPr txBox="1"/>
          <p:nvPr>
            <p:ph idx="12" type="sldNum"/>
          </p:nvPr>
        </p:nvSpPr>
        <p:spPr>
          <a:xfrm>
            <a:off x="9900458" y="6459786"/>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2" name="Shape 72"/>
        <p:cNvGrpSpPr/>
        <p:nvPr/>
      </p:nvGrpSpPr>
      <p:grpSpPr>
        <a:xfrm>
          <a:off x="0" y="0"/>
          <a:ext cx="0" cy="0"/>
          <a:chOff x="0" y="0"/>
          <a:chExt cx="0" cy="0"/>
        </a:xfrm>
      </p:grpSpPr>
      <p:sp>
        <p:nvSpPr>
          <p:cNvPr id="73" name="Google Shape;73;p33"/>
          <p:cNvSpPr/>
          <p:nvPr/>
        </p:nvSpPr>
        <p:spPr>
          <a:xfrm>
            <a:off x="18" y="1"/>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3"/>
          <p:cNvSpPr/>
          <p:nvPr/>
        </p:nvSpPr>
        <p:spPr>
          <a:xfrm>
            <a:off x="4040071" y="1"/>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3"/>
          <p:cNvSpPr txBox="1"/>
          <p:nvPr>
            <p:ph type="title"/>
          </p:nvPr>
        </p:nvSpPr>
        <p:spPr>
          <a:xfrm>
            <a:off x="457199" y="594360"/>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a:off x="4800601" y="731521"/>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7" name="Google Shape;77;p33"/>
          <p:cNvSpPr txBox="1"/>
          <p:nvPr>
            <p:ph idx="2" type="body"/>
          </p:nvPr>
        </p:nvSpPr>
        <p:spPr>
          <a:xfrm>
            <a:off x="457199" y="2926081"/>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78" name="Google Shape;78;p33"/>
          <p:cNvSpPr txBox="1"/>
          <p:nvPr>
            <p:ph idx="10" type="dt"/>
          </p:nvPr>
        </p:nvSpPr>
        <p:spPr>
          <a:xfrm>
            <a:off x="465512" y="6459786"/>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1" type="ftr"/>
          </p:nvPr>
        </p:nvSpPr>
        <p:spPr>
          <a:xfrm>
            <a:off x="4800600" y="6459786"/>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3"/>
          <p:cNvSpPr txBox="1"/>
          <p:nvPr>
            <p:ph idx="12" type="sldNum"/>
          </p:nvPr>
        </p:nvSpPr>
        <p:spPr>
          <a:xfrm>
            <a:off x="9900458" y="6459786"/>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rgbClr val="505046"/>
                </a:solidFill>
                <a:latin typeface="Calibri"/>
                <a:ea typeface="Calibri"/>
                <a:cs typeface="Calibri"/>
                <a:sym typeface="Calibri"/>
              </a:defRPr>
            </a:lvl1pPr>
            <a:lvl2pPr indent="0" lvl="1" marL="0" algn="r">
              <a:spcBef>
                <a:spcPts val="0"/>
              </a:spcBef>
              <a:buNone/>
              <a:defRPr sz="1100">
                <a:solidFill>
                  <a:srgbClr val="505046"/>
                </a:solidFill>
                <a:latin typeface="Calibri"/>
                <a:ea typeface="Calibri"/>
                <a:cs typeface="Calibri"/>
                <a:sym typeface="Calibri"/>
              </a:defRPr>
            </a:lvl2pPr>
            <a:lvl3pPr indent="0" lvl="2" marL="0" algn="r">
              <a:spcBef>
                <a:spcPts val="0"/>
              </a:spcBef>
              <a:buNone/>
              <a:defRPr sz="1100">
                <a:solidFill>
                  <a:srgbClr val="505046"/>
                </a:solidFill>
                <a:latin typeface="Calibri"/>
                <a:ea typeface="Calibri"/>
                <a:cs typeface="Calibri"/>
                <a:sym typeface="Calibri"/>
              </a:defRPr>
            </a:lvl3pPr>
            <a:lvl4pPr indent="0" lvl="3" marL="0" algn="r">
              <a:spcBef>
                <a:spcPts val="0"/>
              </a:spcBef>
              <a:buNone/>
              <a:defRPr sz="1100">
                <a:solidFill>
                  <a:srgbClr val="505046"/>
                </a:solidFill>
                <a:latin typeface="Calibri"/>
                <a:ea typeface="Calibri"/>
                <a:cs typeface="Calibri"/>
                <a:sym typeface="Calibri"/>
              </a:defRPr>
            </a:lvl4pPr>
            <a:lvl5pPr indent="0" lvl="4" marL="0" algn="r">
              <a:spcBef>
                <a:spcPts val="0"/>
              </a:spcBef>
              <a:buNone/>
              <a:defRPr sz="1100">
                <a:solidFill>
                  <a:srgbClr val="505046"/>
                </a:solidFill>
                <a:latin typeface="Calibri"/>
                <a:ea typeface="Calibri"/>
                <a:cs typeface="Calibri"/>
                <a:sym typeface="Calibri"/>
              </a:defRPr>
            </a:lvl5pPr>
            <a:lvl6pPr indent="0" lvl="5" marL="0" algn="r">
              <a:spcBef>
                <a:spcPts val="0"/>
              </a:spcBef>
              <a:buNone/>
              <a:defRPr sz="1100">
                <a:solidFill>
                  <a:srgbClr val="505046"/>
                </a:solidFill>
                <a:latin typeface="Calibri"/>
                <a:ea typeface="Calibri"/>
                <a:cs typeface="Calibri"/>
                <a:sym typeface="Calibri"/>
              </a:defRPr>
            </a:lvl6pPr>
            <a:lvl7pPr indent="0" lvl="6" marL="0" algn="r">
              <a:spcBef>
                <a:spcPts val="0"/>
              </a:spcBef>
              <a:buNone/>
              <a:defRPr sz="1100">
                <a:solidFill>
                  <a:srgbClr val="505046"/>
                </a:solidFill>
                <a:latin typeface="Calibri"/>
                <a:ea typeface="Calibri"/>
                <a:cs typeface="Calibri"/>
                <a:sym typeface="Calibri"/>
              </a:defRPr>
            </a:lvl7pPr>
            <a:lvl8pPr indent="0" lvl="7" marL="0" algn="r">
              <a:spcBef>
                <a:spcPts val="0"/>
              </a:spcBef>
              <a:buNone/>
              <a:defRPr sz="1100">
                <a:solidFill>
                  <a:srgbClr val="505046"/>
                </a:solidFill>
                <a:latin typeface="Calibri"/>
                <a:ea typeface="Calibri"/>
                <a:cs typeface="Calibri"/>
                <a:sym typeface="Calibri"/>
              </a:defRPr>
            </a:lvl8pPr>
            <a:lvl9pPr indent="0" lvl="8" marL="0" algn="r">
              <a:spcBef>
                <a:spcPts val="0"/>
              </a:spcBef>
              <a:buNone/>
              <a:defRPr sz="1100">
                <a:solidFill>
                  <a:srgbClr val="50504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C:\Users\Swapnil\Desktop\logo.png" id="81" name="Google Shape;81;p33"/>
          <p:cNvPicPr preferRelativeResize="0"/>
          <p:nvPr/>
        </p:nvPicPr>
        <p:blipFill rotWithShape="1">
          <a:blip r:embed="rId2">
            <a:alphaModFix/>
          </a:blip>
          <a:srcRect b="0" l="0" r="0" t="0"/>
          <a:stretch/>
        </p:blipFill>
        <p:spPr>
          <a:xfrm>
            <a:off x="0" y="-1"/>
            <a:ext cx="1117600" cy="113074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34"/>
          <p:cNvSpPr txBox="1"/>
          <p:nvPr>
            <p:ph type="title"/>
          </p:nvPr>
        </p:nvSpPr>
        <p:spPr>
          <a:xfrm>
            <a:off x="1097280" y="286604"/>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4"/>
          <p:cNvSpPr txBox="1"/>
          <p:nvPr>
            <p:ph idx="1" type="body"/>
          </p:nvPr>
        </p:nvSpPr>
        <p:spPr>
          <a:xfrm rot="5400000">
            <a:off x="4114800" y="-1171785"/>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34"/>
          <p:cNvSpPr txBox="1"/>
          <p:nvPr>
            <p:ph idx="10" type="dt"/>
          </p:nvPr>
        </p:nvSpPr>
        <p:spPr>
          <a:xfrm>
            <a:off x="1097281" y="6459786"/>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4"/>
          <p:cNvSpPr txBox="1"/>
          <p:nvPr>
            <p:ph idx="11" type="ftr"/>
          </p:nvPr>
        </p:nvSpPr>
        <p:spPr>
          <a:xfrm>
            <a:off x="3686185" y="6459786"/>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4"/>
          <p:cNvSpPr txBox="1"/>
          <p:nvPr>
            <p:ph idx="12" type="sldNum"/>
          </p:nvPr>
        </p:nvSpPr>
        <p:spPr>
          <a:xfrm>
            <a:off x="9900458" y="6459786"/>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wapnil\Desktop\logo.png" id="88" name="Google Shape;88;p34"/>
          <p:cNvPicPr preferRelativeResize="0"/>
          <p:nvPr/>
        </p:nvPicPr>
        <p:blipFill rotWithShape="1">
          <a:blip r:embed="rId2">
            <a:alphaModFix/>
          </a:blip>
          <a:srcRect b="0" l="0" r="0" t="0"/>
          <a:stretch/>
        </p:blipFill>
        <p:spPr>
          <a:xfrm>
            <a:off x="0" y="-1"/>
            <a:ext cx="1117600" cy="113074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9.xml"/><Relationship Id="rId10" Type="http://schemas.openxmlformats.org/officeDocument/2006/relationships/slideLayout" Target="../slideLayouts/slideLayout18.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1.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3"/>
          <p:cNvSpPr/>
          <p:nvPr/>
        </p:nvSpPr>
        <p:spPr>
          <a:xfrm>
            <a:off x="2"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3"/>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3"/>
          <p:cNvSpPr txBox="1"/>
          <p:nvPr>
            <p:ph type="title"/>
          </p:nvPr>
        </p:nvSpPr>
        <p:spPr>
          <a:xfrm>
            <a:off x="1097280" y="286604"/>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3"/>
          <p:cNvSpPr txBox="1"/>
          <p:nvPr>
            <p:ph idx="1" type="body"/>
          </p:nvPr>
        </p:nvSpPr>
        <p:spPr>
          <a:xfrm>
            <a:off x="1097280" y="1845735"/>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3"/>
          <p:cNvSpPr txBox="1"/>
          <p:nvPr>
            <p:ph idx="10" type="dt"/>
          </p:nvPr>
        </p:nvSpPr>
        <p:spPr>
          <a:xfrm>
            <a:off x="1097281" y="6459786"/>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3"/>
          <p:cNvSpPr txBox="1"/>
          <p:nvPr>
            <p:ph idx="11" type="ftr"/>
          </p:nvPr>
        </p:nvSpPr>
        <p:spPr>
          <a:xfrm>
            <a:off x="3686185" y="6459786"/>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3"/>
          <p:cNvSpPr txBox="1"/>
          <p:nvPr>
            <p:ph idx="12" type="sldNum"/>
          </p:nvPr>
        </p:nvSpPr>
        <p:spPr>
          <a:xfrm>
            <a:off x="9900458" y="6459786"/>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FFFFFF"/>
                </a:solidFill>
                <a:latin typeface="Calibri"/>
                <a:ea typeface="Calibri"/>
                <a:cs typeface="Calibri"/>
                <a:sym typeface="Calibri"/>
              </a:defRPr>
            </a:lvl1pPr>
            <a:lvl2pPr indent="0" lvl="1" marL="0" marR="0" rtl="0" algn="r">
              <a:spcBef>
                <a:spcPts val="0"/>
              </a:spcBef>
              <a:buNone/>
              <a:defRPr b="0" i="0" sz="1100" u="none" cap="none" strike="noStrike">
                <a:solidFill>
                  <a:srgbClr val="FFFFFF"/>
                </a:solidFill>
                <a:latin typeface="Calibri"/>
                <a:ea typeface="Calibri"/>
                <a:cs typeface="Calibri"/>
                <a:sym typeface="Calibri"/>
              </a:defRPr>
            </a:lvl2pPr>
            <a:lvl3pPr indent="0" lvl="2" marL="0" marR="0" rtl="0" algn="r">
              <a:spcBef>
                <a:spcPts val="0"/>
              </a:spcBef>
              <a:buNone/>
              <a:defRPr b="0" i="0" sz="1100" u="none" cap="none" strike="noStrike">
                <a:solidFill>
                  <a:srgbClr val="FFFFFF"/>
                </a:solidFill>
                <a:latin typeface="Calibri"/>
                <a:ea typeface="Calibri"/>
                <a:cs typeface="Calibri"/>
                <a:sym typeface="Calibri"/>
              </a:defRPr>
            </a:lvl3pPr>
            <a:lvl4pPr indent="0" lvl="3" marL="0" marR="0" rtl="0" algn="r">
              <a:spcBef>
                <a:spcPts val="0"/>
              </a:spcBef>
              <a:buNone/>
              <a:defRPr b="0" i="0" sz="1100" u="none" cap="none" strike="noStrike">
                <a:solidFill>
                  <a:srgbClr val="FFFFFF"/>
                </a:solidFill>
                <a:latin typeface="Calibri"/>
                <a:ea typeface="Calibri"/>
                <a:cs typeface="Calibri"/>
                <a:sym typeface="Calibri"/>
              </a:defRPr>
            </a:lvl4pPr>
            <a:lvl5pPr indent="0" lvl="4" marL="0" marR="0" rtl="0" algn="r">
              <a:spcBef>
                <a:spcPts val="0"/>
              </a:spcBef>
              <a:buNone/>
              <a:defRPr b="0" i="0" sz="1100" u="none" cap="none" strike="noStrike">
                <a:solidFill>
                  <a:srgbClr val="FFFFFF"/>
                </a:solidFill>
                <a:latin typeface="Calibri"/>
                <a:ea typeface="Calibri"/>
                <a:cs typeface="Calibri"/>
                <a:sym typeface="Calibri"/>
              </a:defRPr>
            </a:lvl5pPr>
            <a:lvl6pPr indent="0" lvl="5" marL="0" marR="0" rtl="0" algn="r">
              <a:spcBef>
                <a:spcPts val="0"/>
              </a:spcBef>
              <a:buNone/>
              <a:defRPr b="0" i="0" sz="1100" u="none" cap="none" strike="noStrike">
                <a:solidFill>
                  <a:srgbClr val="FFFFFF"/>
                </a:solidFill>
                <a:latin typeface="Calibri"/>
                <a:ea typeface="Calibri"/>
                <a:cs typeface="Calibri"/>
                <a:sym typeface="Calibri"/>
              </a:defRPr>
            </a:lvl6pPr>
            <a:lvl7pPr indent="0" lvl="6" marL="0" marR="0" rtl="0" algn="r">
              <a:spcBef>
                <a:spcPts val="0"/>
              </a:spcBef>
              <a:buNone/>
              <a:defRPr b="0" i="0" sz="1100" u="none" cap="none" strike="noStrike">
                <a:solidFill>
                  <a:srgbClr val="FFFFFF"/>
                </a:solidFill>
                <a:latin typeface="Calibri"/>
                <a:ea typeface="Calibri"/>
                <a:cs typeface="Calibri"/>
                <a:sym typeface="Calibri"/>
              </a:defRPr>
            </a:lvl7pPr>
            <a:lvl8pPr indent="0" lvl="7" marL="0" marR="0" rtl="0" algn="r">
              <a:spcBef>
                <a:spcPts val="0"/>
              </a:spcBef>
              <a:buNone/>
              <a:defRPr b="0" i="0" sz="1100" u="none" cap="none" strike="noStrike">
                <a:solidFill>
                  <a:srgbClr val="FFFFFF"/>
                </a:solidFill>
                <a:latin typeface="Calibri"/>
                <a:ea typeface="Calibri"/>
                <a:cs typeface="Calibri"/>
                <a:sym typeface="Calibri"/>
              </a:defRPr>
            </a:lvl8pPr>
            <a:lvl9pPr indent="0" lvl="8" marL="0" marR="0" rtl="0" algn="r">
              <a:spcBef>
                <a:spcPts val="0"/>
              </a:spcBef>
              <a:buNone/>
              <a:defRPr b="0" i="0" sz="11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3"/>
          <p:cNvCxnSpPr/>
          <p:nvPr/>
        </p:nvCxnSpPr>
        <p:spPr>
          <a:xfrm>
            <a:off x="1193533" y="1737844"/>
            <a:ext cx="9966960" cy="0"/>
          </a:xfrm>
          <a:prstGeom prst="straightConnector1">
            <a:avLst/>
          </a:prstGeom>
          <a:noFill/>
          <a:ln cap="flat" cmpd="sng" w="9525">
            <a:solidFill>
              <a:srgbClr val="7F7F7F"/>
            </a:solidFill>
            <a:prstDash val="solid"/>
            <a:round/>
            <a:headEnd len="sm" w="sm" type="none"/>
            <a:tailEnd len="sm" w="sm" type="none"/>
          </a:ln>
        </p:spPr>
      </p:cxnSp>
      <p:pic>
        <p:nvPicPr>
          <p:cNvPr descr="C:\Users\Swapnil\Desktop\logo.png" id="18" name="Google Shape;18;p13"/>
          <p:cNvPicPr preferRelativeResize="0"/>
          <p:nvPr/>
        </p:nvPicPr>
        <p:blipFill rotWithShape="1">
          <a:blip r:embed="rId1">
            <a:alphaModFix/>
          </a:blip>
          <a:srcRect b="0" l="0" r="0" t="0"/>
          <a:stretch/>
        </p:blipFill>
        <p:spPr>
          <a:xfrm>
            <a:off x="0" y="-1"/>
            <a:ext cx="1117600" cy="11307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15"/>
          <p:cNvSpPr txBox="1"/>
          <p:nvPr>
            <p:ph type="title"/>
          </p:nvPr>
        </p:nvSpPr>
        <p:spPr>
          <a:xfrm>
            <a:off x="838201"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0" name="Google Shape;100;p15"/>
          <p:cNvSpPr txBox="1"/>
          <p:nvPr>
            <p:ph idx="1" type="body"/>
          </p:nvPr>
        </p:nvSpPr>
        <p:spPr>
          <a:xfrm>
            <a:off x="838201" y="1825625"/>
            <a:ext cx="10515600" cy="4351339"/>
          </a:xfrm>
          <a:prstGeom prst="rect">
            <a:avLst/>
          </a:prstGeom>
          <a:noFill/>
          <a:ln>
            <a:noFill/>
          </a:ln>
        </p:spPr>
        <p:txBody>
          <a:bodyPr anchorCtr="0" anchor="t" bIns="45700" lIns="91425" spcFirstLastPara="1" rIns="91425" wrap="square" tIns="45700">
            <a:normAutofit/>
          </a:bodyPr>
          <a:lstStyle>
            <a:lvl1pPr indent="-400050" lvl="0" marL="457200" marR="0" rtl="0" algn="l">
              <a:lnSpc>
                <a:spcPct val="90000"/>
              </a:lnSpc>
              <a:spcBef>
                <a:spcPts val="10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1"/>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1"/>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1"/>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1"/>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1"/>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1"/>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1"/>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1"/>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1" name="Google Shape;101;p15"/>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2" name="Google Shape;102;p15"/>
          <p:cNvSpPr txBox="1"/>
          <p:nvPr>
            <p:ph idx="11" type="ftr"/>
          </p:nvPr>
        </p:nvSpPr>
        <p:spPr>
          <a:xfrm>
            <a:off x="4038601" y="6356351"/>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3" name="Google Shape;103;p15"/>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C:\Users\Swapnil\Desktop\logo.png" id="104" name="Google Shape;104;p15"/>
          <p:cNvPicPr preferRelativeResize="0"/>
          <p:nvPr/>
        </p:nvPicPr>
        <p:blipFill rotWithShape="1">
          <a:blip r:embed="rId1">
            <a:alphaModFix/>
          </a:blip>
          <a:srcRect b="0" l="0" r="0" t="0"/>
          <a:stretch/>
        </p:blipFill>
        <p:spPr>
          <a:xfrm>
            <a:off x="0" y="-1"/>
            <a:ext cx="1117600" cy="1130749"/>
          </a:xfrm>
          <a:prstGeom prst="rect">
            <a:avLst/>
          </a:prstGeom>
          <a:noFill/>
          <a:ln>
            <a:noFill/>
          </a:ln>
        </p:spPr>
      </p:pic>
      <p:pic>
        <p:nvPicPr>
          <p:cNvPr descr="C:\Users\Swapnil\Downloads\G H Raisoni (1).png" id="105" name="Google Shape;105;p15"/>
          <p:cNvPicPr preferRelativeResize="0"/>
          <p:nvPr/>
        </p:nvPicPr>
        <p:blipFill rotWithShape="1">
          <a:blip r:embed="rId2">
            <a:alphaModFix/>
          </a:blip>
          <a:srcRect b="0" l="0" r="0" t="0"/>
          <a:stretch/>
        </p:blipFill>
        <p:spPr>
          <a:xfrm>
            <a:off x="11096627" y="0"/>
            <a:ext cx="1095373" cy="109537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DD8">
            <a:alpha val="26666"/>
          </a:srgbClr>
        </a:solidFill>
      </p:bgPr>
    </p:bg>
    <p:spTree>
      <p:nvGrpSpPr>
        <p:cNvPr id="179" name="Shape 179"/>
        <p:cNvGrpSpPr/>
        <p:nvPr/>
      </p:nvGrpSpPr>
      <p:grpSpPr>
        <a:xfrm>
          <a:off x="0" y="0"/>
          <a:ext cx="0" cy="0"/>
          <a:chOff x="0" y="0"/>
          <a:chExt cx="0" cy="0"/>
        </a:xfrm>
      </p:grpSpPr>
      <p:cxnSp>
        <p:nvCxnSpPr>
          <p:cNvPr id="180" name="Google Shape;180;p1"/>
          <p:cNvCxnSpPr/>
          <p:nvPr/>
        </p:nvCxnSpPr>
        <p:spPr>
          <a:xfrm>
            <a:off x="289843" y="1991718"/>
            <a:ext cx="11802795" cy="0"/>
          </a:xfrm>
          <a:prstGeom prst="straightConnector1">
            <a:avLst/>
          </a:prstGeom>
          <a:noFill/>
          <a:ln cap="flat" cmpd="sng" w="41275">
            <a:solidFill>
              <a:schemeClr val="dk1">
                <a:alpha val="62745"/>
              </a:schemeClr>
            </a:solidFill>
            <a:prstDash val="dot"/>
            <a:bevel/>
            <a:headEnd len="sm" w="sm" type="none"/>
            <a:tailEnd len="sm" w="sm" type="none"/>
          </a:ln>
        </p:spPr>
      </p:cxnSp>
      <p:sp>
        <p:nvSpPr>
          <p:cNvPr id="181" name="Google Shape;181;p1"/>
          <p:cNvSpPr txBox="1"/>
          <p:nvPr>
            <p:ph idx="12" type="sldNum"/>
          </p:nvPr>
        </p:nvSpPr>
        <p:spPr>
          <a:xfrm>
            <a:off x="11635439" y="6425386"/>
            <a:ext cx="45719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solidFill>
                  <a:srgbClr val="FF0000"/>
                </a:solidFill>
              </a:rPr>
              <a:t>‹#›</a:t>
            </a:fld>
            <a:endParaRPr b="1" sz="2000">
              <a:solidFill>
                <a:srgbClr val="FF0000"/>
              </a:solidFill>
            </a:endParaRPr>
          </a:p>
        </p:txBody>
      </p:sp>
      <p:sp>
        <p:nvSpPr>
          <p:cNvPr id="182" name="Google Shape;182;p1"/>
          <p:cNvSpPr/>
          <p:nvPr/>
        </p:nvSpPr>
        <p:spPr>
          <a:xfrm>
            <a:off x="-10872" y="6375773"/>
            <a:ext cx="8676576" cy="50781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800" u="none" cap="none" strike="noStrike">
                <a:solidFill>
                  <a:srgbClr val="000000"/>
                </a:solidFill>
                <a:latin typeface="Arial Narrow"/>
                <a:ea typeface="Arial Narrow"/>
                <a:cs typeface="Arial Narrow"/>
                <a:sym typeface="Arial Narrow"/>
              </a:rPr>
              <a:t>Organized by </a:t>
            </a:r>
            <a:r>
              <a:rPr b="1" i="0" lang="en-US" sz="1800" u="none" cap="none" strike="noStrike">
                <a:solidFill>
                  <a:srgbClr val="000000"/>
                </a:solidFill>
                <a:latin typeface="Arial"/>
                <a:ea typeface="Arial"/>
                <a:cs typeface="Arial"/>
                <a:sym typeface="Arial"/>
              </a:rPr>
              <a:t>G H RAISONI COLLEGE OF ENGINEERING</a:t>
            </a:r>
            <a:r>
              <a:rPr b="1" i="0" lang="en-US" sz="1800" u="none" cap="none" strike="noStrike">
                <a:solidFill>
                  <a:srgbClr val="000000"/>
                </a:solidFill>
                <a:latin typeface="Arial Narrow"/>
                <a:ea typeface="Arial Narrow"/>
                <a:cs typeface="Arial Narrow"/>
                <a:sym typeface="Arial Narrow"/>
              </a:rPr>
              <a:t>, Nagpur, Maharashtra, INDIA</a:t>
            </a:r>
            <a:endParaRPr b="1" i="0" sz="1800" u="none" cap="none" strike="noStrike">
              <a:solidFill>
                <a:srgbClr val="000000"/>
              </a:solidFill>
              <a:latin typeface="Calibri"/>
              <a:ea typeface="Calibri"/>
              <a:cs typeface="Calibri"/>
              <a:sym typeface="Calibri"/>
            </a:endParaRPr>
          </a:p>
        </p:txBody>
      </p:sp>
      <p:sp>
        <p:nvSpPr>
          <p:cNvPr id="183" name="Google Shape;183;p1"/>
          <p:cNvSpPr/>
          <p:nvPr/>
        </p:nvSpPr>
        <p:spPr>
          <a:xfrm>
            <a:off x="1901489" y="2392680"/>
            <a:ext cx="8483511" cy="95409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E84C22"/>
                </a:solidFill>
                <a:latin typeface="Arial Narrow"/>
                <a:ea typeface="Arial Narrow"/>
                <a:cs typeface="Arial Narrow"/>
                <a:sym typeface="Arial Narrow"/>
              </a:rPr>
              <a:t>Go-Brainous: An AI Based Educational App for Kids</a:t>
            </a:r>
            <a:endParaRPr b="1" i="0" sz="3200" u="none" cap="none" strike="noStrike">
              <a:solidFill>
                <a:srgbClr val="E84C22"/>
              </a:solidFill>
              <a:latin typeface="Arial Narrow"/>
              <a:ea typeface="Arial Narrow"/>
              <a:cs typeface="Arial Narrow"/>
              <a:sym typeface="Arial Narrow"/>
            </a:endParaRPr>
          </a:p>
          <a:p>
            <a:pPr indent="0" lvl="0" marL="0" marR="0" rtl="0" algn="ctr">
              <a:spcBef>
                <a:spcPts val="0"/>
              </a:spcBef>
              <a:spcAft>
                <a:spcPts val="0"/>
              </a:spcAft>
              <a:buNone/>
            </a:pPr>
            <a:r>
              <a:rPr b="1" i="0" lang="en-US" sz="2400" u="none" cap="none" strike="noStrike">
                <a:solidFill>
                  <a:srgbClr val="000000"/>
                </a:solidFill>
                <a:latin typeface="Arial Narrow"/>
                <a:ea typeface="Arial Narrow"/>
                <a:cs typeface="Arial Narrow"/>
                <a:sym typeface="Arial Narrow"/>
              </a:rPr>
              <a:t>( Paper ID 1574 )</a:t>
            </a:r>
            <a:endParaRPr b="0" i="0" sz="2400" u="none" cap="none" strike="noStrike">
              <a:solidFill>
                <a:srgbClr val="000000"/>
              </a:solidFill>
              <a:latin typeface="Arial Narrow"/>
              <a:ea typeface="Arial Narrow"/>
              <a:cs typeface="Arial Narrow"/>
              <a:sym typeface="Arial Narrow"/>
            </a:endParaRPr>
          </a:p>
        </p:txBody>
      </p:sp>
      <p:sp>
        <p:nvSpPr>
          <p:cNvPr id="184" name="Google Shape;184;p1"/>
          <p:cNvSpPr/>
          <p:nvPr/>
        </p:nvSpPr>
        <p:spPr>
          <a:xfrm>
            <a:off x="2459866" y="123658"/>
            <a:ext cx="7406310" cy="1523478"/>
          </a:xfrm>
          <a:prstGeom prst="rect">
            <a:avLst/>
          </a:prstGeom>
          <a:noFill/>
          <a:ln>
            <a:noFill/>
          </a:ln>
        </p:spPr>
        <p:txBody>
          <a:bodyPr anchorCtr="0" anchor="t" bIns="45700" lIns="91425" spcFirstLastPara="1" rIns="91425" wrap="square" tIns="45700">
            <a:spAutoFit/>
          </a:bodyPr>
          <a:lstStyle/>
          <a:p>
            <a:pPr indent="0" lvl="0" marL="0" marR="27301" rtl="0" algn="ctr">
              <a:spcBef>
                <a:spcPts val="0"/>
              </a:spcBef>
              <a:spcAft>
                <a:spcPts val="0"/>
              </a:spcAft>
              <a:buNone/>
            </a:pPr>
            <a:r>
              <a:rPr b="1" i="0" lang="en-US" sz="2600" u="none" cap="none" strike="noStrike">
                <a:solidFill>
                  <a:srgbClr val="7030A0"/>
                </a:solidFill>
                <a:latin typeface="Arial Narrow"/>
                <a:ea typeface="Arial Narrow"/>
                <a:cs typeface="Arial Narrow"/>
                <a:sym typeface="Arial Narrow"/>
              </a:rPr>
              <a:t>IEEE 10</a:t>
            </a:r>
            <a:r>
              <a:rPr b="1" baseline="30000" i="0" lang="en-US" sz="2600" u="none" cap="none" strike="noStrike">
                <a:solidFill>
                  <a:srgbClr val="7030A0"/>
                </a:solidFill>
                <a:latin typeface="Arial Narrow"/>
                <a:ea typeface="Arial Narrow"/>
                <a:cs typeface="Arial Narrow"/>
                <a:sym typeface="Arial Narrow"/>
              </a:rPr>
              <a:t>th</a:t>
            </a:r>
            <a:r>
              <a:rPr b="1" i="0" lang="en-US" sz="2600" u="none" cap="none" strike="noStrike">
                <a:solidFill>
                  <a:srgbClr val="7030A0"/>
                </a:solidFill>
                <a:latin typeface="Arial Narrow"/>
                <a:ea typeface="Arial Narrow"/>
                <a:cs typeface="Arial Narrow"/>
                <a:sym typeface="Arial Narrow"/>
              </a:rPr>
              <a:t> International Conference on Emerging Trends in Engineering &amp; Technology Signal and Information Processing (ICETET-SIP-22)</a:t>
            </a:r>
            <a:endParaRPr/>
          </a:p>
          <a:p>
            <a:pPr indent="0" lvl="0" marL="0" marR="27301" rtl="0" algn="ctr">
              <a:spcBef>
                <a:spcPts val="0"/>
              </a:spcBef>
              <a:spcAft>
                <a:spcPts val="0"/>
              </a:spcAft>
              <a:buNone/>
            </a:pPr>
            <a:r>
              <a:rPr b="1" i="0" lang="en-US" sz="1500" u="none" cap="none" strike="noStrike">
                <a:solidFill>
                  <a:srgbClr val="FF0000"/>
                </a:solidFill>
                <a:latin typeface="Arial Narrow"/>
                <a:ea typeface="Arial Narrow"/>
                <a:cs typeface="Arial Narrow"/>
                <a:sym typeface="Arial Narrow"/>
              </a:rPr>
              <a:t>29-30 April, 2022, Nagpur, INDIA</a:t>
            </a:r>
            <a:endParaRPr b="1" i="0" sz="1500" u="none" cap="none" strike="noStrike">
              <a:solidFill>
                <a:srgbClr val="FF0000"/>
              </a:solidFill>
              <a:latin typeface="Arial Narrow"/>
              <a:ea typeface="Arial Narrow"/>
              <a:cs typeface="Arial Narrow"/>
              <a:sym typeface="Arial Narrow"/>
            </a:endParaRPr>
          </a:p>
        </p:txBody>
      </p:sp>
      <p:sp>
        <p:nvSpPr>
          <p:cNvPr id="185" name="Google Shape;185;p1"/>
          <p:cNvSpPr/>
          <p:nvPr/>
        </p:nvSpPr>
        <p:spPr>
          <a:xfrm>
            <a:off x="2559624" y="3706674"/>
            <a:ext cx="7206814" cy="4924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rgbClr val="00B050"/>
                </a:solidFill>
                <a:latin typeface="Arial Narrow"/>
                <a:ea typeface="Arial Narrow"/>
                <a:cs typeface="Arial Narrow"/>
                <a:sym typeface="Arial Narrow"/>
              </a:rPr>
              <a:t>Presented by </a:t>
            </a:r>
            <a:r>
              <a:rPr b="1" i="0" lang="en-US" sz="2600" u="none" cap="none" strike="noStrike">
                <a:solidFill>
                  <a:srgbClr val="00B050"/>
                </a:solidFill>
                <a:latin typeface="Arial Narrow"/>
                <a:ea typeface="Arial Narrow"/>
                <a:cs typeface="Arial Narrow"/>
                <a:sym typeface="Arial Narrow"/>
              </a:rPr>
              <a:t>Bhimraj Pariha</a:t>
            </a:r>
            <a:r>
              <a:rPr b="1" lang="en-US" sz="2600">
                <a:solidFill>
                  <a:srgbClr val="00B050"/>
                </a:solidFill>
                <a:latin typeface="Arial Narrow"/>
                <a:ea typeface="Arial Narrow"/>
                <a:cs typeface="Arial Narrow"/>
                <a:sym typeface="Arial Narrow"/>
              </a:rPr>
              <a:t>r</a:t>
            </a:r>
            <a:endParaRPr b="1" sz="2600">
              <a:solidFill>
                <a:srgbClr val="00B050"/>
              </a:solidFill>
              <a:latin typeface="Arial Narrow"/>
              <a:ea typeface="Arial Narrow"/>
              <a:cs typeface="Arial Narrow"/>
              <a:sym typeface="Arial Narrow"/>
            </a:endParaRPr>
          </a:p>
          <a:p>
            <a:pPr indent="0" lvl="0" marL="0" marR="0" rtl="0" algn="ctr">
              <a:spcBef>
                <a:spcPts val="0"/>
              </a:spcBef>
              <a:spcAft>
                <a:spcPts val="0"/>
              </a:spcAft>
              <a:buNone/>
            </a:pPr>
            <a:r>
              <a:t/>
            </a:r>
            <a:endParaRPr b="1" sz="2600">
              <a:solidFill>
                <a:srgbClr val="00B050"/>
              </a:solidFill>
              <a:latin typeface="Arial Narrow"/>
              <a:ea typeface="Arial Narrow"/>
              <a:cs typeface="Arial Narrow"/>
              <a:sym typeface="Arial Narrow"/>
            </a:endParaRPr>
          </a:p>
        </p:txBody>
      </p:sp>
      <p:sp>
        <p:nvSpPr>
          <p:cNvPr id="186" name="Google Shape;186;p1"/>
          <p:cNvSpPr/>
          <p:nvPr/>
        </p:nvSpPr>
        <p:spPr>
          <a:xfrm>
            <a:off x="3943946" y="4676138"/>
            <a:ext cx="5016086" cy="124647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500" u="none" cap="none" strike="noStrike">
                <a:solidFill>
                  <a:srgbClr val="7030A0"/>
                </a:solidFill>
                <a:latin typeface="Arial Narrow"/>
                <a:ea typeface="Arial Narrow"/>
                <a:cs typeface="Arial Narrow"/>
                <a:sym typeface="Arial Narrow"/>
              </a:rPr>
              <a:t>Department of Information Technology</a:t>
            </a:r>
            <a:endParaRPr/>
          </a:p>
          <a:p>
            <a:pPr indent="-457200" lvl="0" marL="457200" marR="0" rtl="0" algn="ctr">
              <a:spcBef>
                <a:spcPts val="0"/>
              </a:spcBef>
              <a:spcAft>
                <a:spcPts val="0"/>
              </a:spcAft>
              <a:buClr>
                <a:srgbClr val="7030A0"/>
              </a:buClr>
              <a:buSzPts val="2500"/>
              <a:buFont typeface="Arial Narrow"/>
              <a:buAutoNum type="alphaUcPeriod"/>
            </a:pPr>
            <a:r>
              <a:rPr b="1" i="0" lang="en-US" sz="2500" u="none" cap="none" strike="noStrike">
                <a:solidFill>
                  <a:srgbClr val="7030A0"/>
                </a:solidFill>
                <a:latin typeface="Arial Narrow"/>
                <a:ea typeface="Arial Narrow"/>
                <a:cs typeface="Arial Narrow"/>
                <a:sym typeface="Arial Narrow"/>
              </a:rPr>
              <a:t>P. Shah Institute of Technology</a:t>
            </a:r>
            <a:endParaRPr/>
          </a:p>
          <a:p>
            <a:pPr indent="0" lvl="0" marL="0" marR="0" rtl="0" algn="ctr">
              <a:spcBef>
                <a:spcPts val="0"/>
              </a:spcBef>
              <a:spcAft>
                <a:spcPts val="0"/>
              </a:spcAft>
              <a:buNone/>
            </a:pPr>
            <a:r>
              <a:rPr b="1" i="0" lang="en-US" sz="2500" u="none" cap="none" strike="noStrike">
                <a:solidFill>
                  <a:srgbClr val="7030A0"/>
                </a:solidFill>
                <a:latin typeface="Arial Narrow"/>
                <a:ea typeface="Arial Narrow"/>
                <a:cs typeface="Arial Narrow"/>
                <a:sym typeface="Arial Narrow"/>
              </a:rPr>
              <a:t>Thane(w), Mumbai-400615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cxnSp>
        <p:nvCxnSpPr>
          <p:cNvPr id="192" name="Google Shape;192;p3"/>
          <p:cNvCxnSpPr/>
          <p:nvPr/>
        </p:nvCxnSpPr>
        <p:spPr>
          <a:xfrm>
            <a:off x="198990" y="1736301"/>
            <a:ext cx="11802795" cy="0"/>
          </a:xfrm>
          <a:prstGeom prst="straightConnector1">
            <a:avLst/>
          </a:prstGeom>
          <a:noFill/>
          <a:ln cap="flat" cmpd="sng" w="41275">
            <a:solidFill>
              <a:schemeClr val="dk1">
                <a:alpha val="62745"/>
              </a:schemeClr>
            </a:solidFill>
            <a:prstDash val="dot"/>
            <a:bevel/>
            <a:headEnd len="sm" w="sm" type="none"/>
            <a:tailEnd len="sm" w="sm" type="none"/>
          </a:ln>
        </p:spPr>
      </p:cxnSp>
      <p:sp>
        <p:nvSpPr>
          <p:cNvPr id="193" name="Google Shape;193;p3"/>
          <p:cNvSpPr txBox="1"/>
          <p:nvPr>
            <p:ph idx="12" type="sldNum"/>
          </p:nvPr>
        </p:nvSpPr>
        <p:spPr>
          <a:xfrm>
            <a:off x="11635439" y="6425386"/>
            <a:ext cx="45719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solidFill>
                  <a:srgbClr val="FF0000"/>
                </a:solidFill>
              </a:rPr>
              <a:t>‹#›</a:t>
            </a:fld>
            <a:endParaRPr b="1" sz="2000">
              <a:solidFill>
                <a:srgbClr val="FF0000"/>
              </a:solidFill>
            </a:endParaRPr>
          </a:p>
        </p:txBody>
      </p:sp>
      <p:sp>
        <p:nvSpPr>
          <p:cNvPr id="194" name="Google Shape;194;p3"/>
          <p:cNvSpPr/>
          <p:nvPr/>
        </p:nvSpPr>
        <p:spPr>
          <a:xfrm>
            <a:off x="2292441" y="329719"/>
            <a:ext cx="7406310" cy="646315"/>
          </a:xfrm>
          <a:prstGeom prst="rect">
            <a:avLst/>
          </a:prstGeom>
          <a:noFill/>
          <a:ln>
            <a:noFill/>
          </a:ln>
        </p:spPr>
        <p:txBody>
          <a:bodyPr anchorCtr="0" anchor="t" bIns="45700" lIns="91425" spcFirstLastPara="1" rIns="91425" wrap="square" tIns="45700">
            <a:spAutoFit/>
          </a:bodyPr>
          <a:lstStyle/>
          <a:p>
            <a:pPr indent="0" lvl="0" marL="0" marR="27301" rtl="0" algn="ctr">
              <a:spcBef>
                <a:spcPts val="0"/>
              </a:spcBef>
              <a:spcAft>
                <a:spcPts val="0"/>
              </a:spcAft>
              <a:buNone/>
            </a:pPr>
            <a:r>
              <a:rPr b="1" lang="en-US" sz="3600" u="sng">
                <a:solidFill>
                  <a:schemeClr val="dk1"/>
                </a:solidFill>
                <a:latin typeface="Times New Roman"/>
                <a:ea typeface="Times New Roman"/>
                <a:cs typeface="Times New Roman"/>
                <a:sym typeface="Times New Roman"/>
              </a:rPr>
              <a:t>Introduction</a:t>
            </a:r>
            <a:endParaRPr b="1" sz="3200" u="sng">
              <a:solidFill>
                <a:schemeClr val="dk1"/>
              </a:solidFill>
              <a:latin typeface="Arial Narrow"/>
              <a:ea typeface="Arial Narrow"/>
              <a:cs typeface="Arial Narrow"/>
              <a:sym typeface="Arial Narrow"/>
            </a:endParaRPr>
          </a:p>
        </p:txBody>
      </p:sp>
      <p:sp>
        <p:nvSpPr>
          <p:cNvPr id="195" name="Google Shape;195;p3"/>
          <p:cNvSpPr/>
          <p:nvPr/>
        </p:nvSpPr>
        <p:spPr>
          <a:xfrm>
            <a:off x="728138" y="1945676"/>
            <a:ext cx="10328856" cy="425461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Over the past several decades, technology has had a significant impact on children. Because it may shape their lives, children require a strong educational foundation, which can be conveniently delivered through technology. The newest trend in children's education is game-based learning and their academic performance will improve and they will gain from it.</a:t>
            </a:r>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Problem Identified :</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In today’s world  it is seen that students are more into technology than focusing on their studies. They are always on their mobile phones to play games which will divert kid’s from studies.</a:t>
            </a:r>
            <a:endParaRPr/>
          </a:p>
          <a:p>
            <a:pPr indent="0" lvl="0" marL="0" marR="0" rtl="0" algn="just">
              <a:spcBef>
                <a:spcPts val="0"/>
              </a:spcBef>
              <a:spcAft>
                <a:spcPts val="0"/>
              </a:spcAft>
              <a:buNone/>
            </a:pPr>
            <a:br>
              <a:rPr lang="en-US" sz="2000">
                <a:solidFill>
                  <a:schemeClr val="dk1"/>
                </a:solidFill>
                <a:latin typeface="Times New Roman"/>
                <a:ea typeface="Times New Roman"/>
                <a:cs typeface="Times New Roman"/>
                <a:sym typeface="Times New Roman"/>
              </a:rPr>
            </a:br>
            <a:r>
              <a:rPr b="1" lang="en-US" sz="2400">
                <a:solidFill>
                  <a:schemeClr val="dk1"/>
                </a:solidFill>
                <a:latin typeface="Times New Roman"/>
                <a:ea typeface="Times New Roman"/>
                <a:cs typeface="Times New Roman"/>
                <a:sym typeface="Times New Roman"/>
              </a:rPr>
              <a:t>Solution Proposed :</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Thiss project is about an educational gaming app through which students develop a variety of connections with the content and can form positive memories of learning as games grab students attention and actively engage them.</a:t>
            </a:r>
            <a:endParaRPr sz="2000">
              <a:solidFill>
                <a:schemeClr val="dk1"/>
              </a:solidFill>
              <a:latin typeface="Times New Roman"/>
              <a:ea typeface="Times New Roman"/>
              <a:cs typeface="Times New Roman"/>
              <a:sym typeface="Times New Roman"/>
            </a:endParaRPr>
          </a:p>
        </p:txBody>
      </p:sp>
      <p:sp>
        <p:nvSpPr>
          <p:cNvPr id="196" name="Google Shape;196;p3"/>
          <p:cNvSpPr/>
          <p:nvPr/>
        </p:nvSpPr>
        <p:spPr>
          <a:xfrm>
            <a:off x="26720" y="6200292"/>
            <a:ext cx="11731692" cy="646315"/>
          </a:xfrm>
          <a:prstGeom prst="rect">
            <a:avLst/>
          </a:prstGeom>
          <a:noFill/>
          <a:ln>
            <a:noFill/>
          </a:ln>
        </p:spPr>
        <p:txBody>
          <a:bodyPr anchorCtr="0" anchor="t" bIns="45700" lIns="91425" spcFirstLastPara="1" rIns="91425" wrap="square" tIns="45700">
            <a:spAutoFit/>
          </a:bodyPr>
          <a:lstStyle/>
          <a:p>
            <a:pPr indent="0" lvl="0" marL="0" marR="27301" rtl="0" algn="ctr">
              <a:spcBef>
                <a:spcPts val="0"/>
              </a:spcBef>
              <a:spcAft>
                <a:spcPts val="0"/>
              </a:spcAft>
              <a:buNone/>
            </a:pPr>
            <a:r>
              <a:rPr b="1" lang="en-US" sz="1800">
                <a:solidFill>
                  <a:srgbClr val="7030A0"/>
                </a:solidFill>
                <a:latin typeface="Arial Narrow"/>
                <a:ea typeface="Arial Narrow"/>
                <a:cs typeface="Arial Narrow"/>
                <a:sym typeface="Arial Narrow"/>
              </a:rPr>
              <a:t>IEEE 10</a:t>
            </a:r>
            <a:r>
              <a:rPr b="1" baseline="30000" lang="en-US" sz="1800">
                <a:solidFill>
                  <a:srgbClr val="7030A0"/>
                </a:solidFill>
                <a:latin typeface="Arial Narrow"/>
                <a:ea typeface="Arial Narrow"/>
                <a:cs typeface="Arial Narrow"/>
                <a:sym typeface="Arial Narrow"/>
              </a:rPr>
              <a:t>th</a:t>
            </a:r>
            <a:r>
              <a:rPr b="1" lang="en-US" sz="1800">
                <a:solidFill>
                  <a:srgbClr val="7030A0"/>
                </a:solidFill>
                <a:latin typeface="Arial Narrow"/>
                <a:ea typeface="Arial Narrow"/>
                <a:cs typeface="Arial Narrow"/>
                <a:sym typeface="Arial Narrow"/>
              </a:rPr>
              <a:t> International Conference on Emerging Trend</a:t>
            </a:r>
            <a:endParaRPr/>
          </a:p>
          <a:p>
            <a:pPr indent="0" lvl="0" marL="0" marR="27301" rtl="0" algn="ctr">
              <a:spcBef>
                <a:spcPts val="0"/>
              </a:spcBef>
              <a:spcAft>
                <a:spcPts val="0"/>
              </a:spcAft>
              <a:buNone/>
            </a:pPr>
            <a:r>
              <a:rPr b="1" lang="en-US" sz="1800">
                <a:solidFill>
                  <a:srgbClr val="7030A0"/>
                </a:solidFill>
                <a:latin typeface="Arial Narrow"/>
                <a:ea typeface="Arial Narrow"/>
                <a:cs typeface="Arial Narrow"/>
                <a:sym typeface="Arial Narrow"/>
              </a:rPr>
              <a:t> in Engineering &amp; Technology Signal and Information Processing (ICETET-SIP-22), GHRCE Nagpur, INDIA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cxnSp>
        <p:nvCxnSpPr>
          <p:cNvPr id="202" name="Google Shape;202;p4"/>
          <p:cNvCxnSpPr/>
          <p:nvPr/>
        </p:nvCxnSpPr>
        <p:spPr>
          <a:xfrm>
            <a:off x="198990" y="1736301"/>
            <a:ext cx="11802795" cy="0"/>
          </a:xfrm>
          <a:prstGeom prst="straightConnector1">
            <a:avLst/>
          </a:prstGeom>
          <a:noFill/>
          <a:ln cap="flat" cmpd="sng" w="41275">
            <a:solidFill>
              <a:schemeClr val="dk1">
                <a:alpha val="62745"/>
              </a:schemeClr>
            </a:solidFill>
            <a:prstDash val="dot"/>
            <a:bevel/>
            <a:headEnd len="sm" w="sm" type="none"/>
            <a:tailEnd len="sm" w="sm" type="none"/>
          </a:ln>
        </p:spPr>
      </p:cxnSp>
      <p:sp>
        <p:nvSpPr>
          <p:cNvPr id="203" name="Google Shape;203;p4"/>
          <p:cNvSpPr txBox="1"/>
          <p:nvPr>
            <p:ph idx="12" type="sldNum"/>
          </p:nvPr>
        </p:nvSpPr>
        <p:spPr>
          <a:xfrm>
            <a:off x="11635439" y="6425386"/>
            <a:ext cx="45719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solidFill>
                  <a:srgbClr val="FF0000"/>
                </a:solidFill>
              </a:rPr>
              <a:t>‹#›</a:t>
            </a:fld>
            <a:endParaRPr b="1" sz="2000">
              <a:solidFill>
                <a:srgbClr val="FF0000"/>
              </a:solidFill>
            </a:endParaRPr>
          </a:p>
        </p:txBody>
      </p:sp>
      <p:sp>
        <p:nvSpPr>
          <p:cNvPr id="204" name="Google Shape;204;p4"/>
          <p:cNvSpPr/>
          <p:nvPr/>
        </p:nvSpPr>
        <p:spPr>
          <a:xfrm>
            <a:off x="2292441" y="329719"/>
            <a:ext cx="7406310" cy="646315"/>
          </a:xfrm>
          <a:prstGeom prst="rect">
            <a:avLst/>
          </a:prstGeom>
          <a:noFill/>
          <a:ln>
            <a:noFill/>
          </a:ln>
        </p:spPr>
        <p:txBody>
          <a:bodyPr anchorCtr="0" anchor="t" bIns="45700" lIns="91425" spcFirstLastPara="1" rIns="91425" wrap="square" tIns="45700">
            <a:spAutoFit/>
          </a:bodyPr>
          <a:lstStyle/>
          <a:p>
            <a:pPr indent="0" lvl="0" marL="0" marR="27301" rtl="0" algn="ctr">
              <a:spcBef>
                <a:spcPts val="0"/>
              </a:spcBef>
              <a:spcAft>
                <a:spcPts val="0"/>
              </a:spcAft>
              <a:buNone/>
            </a:pPr>
            <a:r>
              <a:rPr b="1" lang="en-US" sz="3600" u="sng">
                <a:solidFill>
                  <a:schemeClr val="dk1"/>
                </a:solidFill>
                <a:latin typeface="Times New Roman"/>
                <a:ea typeface="Times New Roman"/>
                <a:cs typeface="Times New Roman"/>
                <a:sym typeface="Times New Roman"/>
              </a:rPr>
              <a:t>Literature Review</a:t>
            </a:r>
            <a:endParaRPr b="1" sz="3200" u="sng">
              <a:solidFill>
                <a:schemeClr val="dk1"/>
              </a:solidFill>
              <a:latin typeface="Arial Narrow"/>
              <a:ea typeface="Arial Narrow"/>
              <a:cs typeface="Arial Narrow"/>
              <a:sym typeface="Arial Narrow"/>
            </a:endParaRPr>
          </a:p>
        </p:txBody>
      </p:sp>
      <p:sp>
        <p:nvSpPr>
          <p:cNvPr id="205" name="Google Shape;205;p4"/>
          <p:cNvSpPr/>
          <p:nvPr/>
        </p:nvSpPr>
        <p:spPr>
          <a:xfrm>
            <a:off x="26720" y="6200292"/>
            <a:ext cx="11731692" cy="646315"/>
          </a:xfrm>
          <a:prstGeom prst="rect">
            <a:avLst/>
          </a:prstGeom>
          <a:noFill/>
          <a:ln>
            <a:noFill/>
          </a:ln>
        </p:spPr>
        <p:txBody>
          <a:bodyPr anchorCtr="0" anchor="t" bIns="45700" lIns="91425" spcFirstLastPara="1" rIns="91425" wrap="square" tIns="45700">
            <a:spAutoFit/>
          </a:bodyPr>
          <a:lstStyle/>
          <a:p>
            <a:pPr indent="0" lvl="0" marL="0" marR="27301" rtl="0" algn="ctr">
              <a:spcBef>
                <a:spcPts val="0"/>
              </a:spcBef>
              <a:spcAft>
                <a:spcPts val="0"/>
              </a:spcAft>
              <a:buNone/>
            </a:pPr>
            <a:r>
              <a:rPr b="1" lang="en-US" sz="1800">
                <a:solidFill>
                  <a:srgbClr val="7030A0"/>
                </a:solidFill>
                <a:latin typeface="Arial Narrow"/>
                <a:ea typeface="Arial Narrow"/>
                <a:cs typeface="Arial Narrow"/>
                <a:sym typeface="Arial Narrow"/>
              </a:rPr>
              <a:t>IEEE 10</a:t>
            </a:r>
            <a:r>
              <a:rPr b="1" baseline="30000" lang="en-US" sz="1800">
                <a:solidFill>
                  <a:srgbClr val="7030A0"/>
                </a:solidFill>
                <a:latin typeface="Arial Narrow"/>
                <a:ea typeface="Arial Narrow"/>
                <a:cs typeface="Arial Narrow"/>
                <a:sym typeface="Arial Narrow"/>
              </a:rPr>
              <a:t>th</a:t>
            </a:r>
            <a:r>
              <a:rPr b="1" lang="en-US" sz="1800">
                <a:solidFill>
                  <a:srgbClr val="7030A0"/>
                </a:solidFill>
                <a:latin typeface="Arial Narrow"/>
                <a:ea typeface="Arial Narrow"/>
                <a:cs typeface="Arial Narrow"/>
                <a:sym typeface="Arial Narrow"/>
              </a:rPr>
              <a:t> International Conference on Emerging Trend</a:t>
            </a:r>
            <a:endParaRPr/>
          </a:p>
          <a:p>
            <a:pPr indent="0" lvl="0" marL="0" marR="27301" rtl="0" algn="ctr">
              <a:spcBef>
                <a:spcPts val="0"/>
              </a:spcBef>
              <a:spcAft>
                <a:spcPts val="0"/>
              </a:spcAft>
              <a:buNone/>
            </a:pPr>
            <a:r>
              <a:rPr b="1" lang="en-US" sz="1800">
                <a:solidFill>
                  <a:srgbClr val="7030A0"/>
                </a:solidFill>
                <a:latin typeface="Arial Narrow"/>
                <a:ea typeface="Arial Narrow"/>
                <a:cs typeface="Arial Narrow"/>
                <a:sym typeface="Arial Narrow"/>
              </a:rPr>
              <a:t> in Engineering &amp; Technology Signal and Information Processing (ICETET-SIP-22), GHRCE Nagpur, INDIA</a:t>
            </a:r>
            <a:endParaRPr/>
          </a:p>
        </p:txBody>
      </p:sp>
      <p:graphicFrame>
        <p:nvGraphicFramePr>
          <p:cNvPr id="206" name="Google Shape;206;p4"/>
          <p:cNvGraphicFramePr/>
          <p:nvPr/>
        </p:nvGraphicFramePr>
        <p:xfrm>
          <a:off x="1196547" y="1946787"/>
          <a:ext cx="3000000" cy="3000000"/>
        </p:xfrm>
        <a:graphic>
          <a:graphicData uri="http://schemas.openxmlformats.org/drawingml/2006/table">
            <a:tbl>
              <a:tblPr>
                <a:noFill/>
                <a:tableStyleId>{31E5B09E-DF2F-4564-83D6-88FAFE0C6532}</a:tableStyleId>
              </a:tblPr>
              <a:tblGrid>
                <a:gridCol w="900500"/>
                <a:gridCol w="3179500"/>
                <a:gridCol w="2379075"/>
                <a:gridCol w="3435200"/>
              </a:tblGrid>
              <a:tr h="845100">
                <a:tc>
                  <a:txBody>
                    <a:bodyPr/>
                    <a:lstStyle/>
                    <a:p>
                      <a:pPr indent="0" lvl="0" marL="0" marR="0" rtl="0" algn="ctr">
                        <a:spcBef>
                          <a:spcPts val="0"/>
                        </a:spcBef>
                        <a:spcAft>
                          <a:spcPts val="0"/>
                        </a:spcAft>
                        <a:buNone/>
                      </a:pPr>
                      <a:r>
                        <a:rPr b="1" lang="en-US" sz="1800" u="none" cap="none" strike="noStrike"/>
                        <a:t>Serial No.</a:t>
                      </a:r>
                      <a:endParaRPr b="1" sz="1800" u="none" cap="none" strike="noStrike"/>
                    </a:p>
                  </a:txBody>
                  <a:tcPr marT="45225" marB="45225" marR="90475" marL="904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US" sz="1800" u="none" cap="none" strike="noStrike"/>
                        <a:t>Paper Name</a:t>
                      </a:r>
                      <a:endParaRPr b="1" sz="1800" u="none" cap="none" strike="noStrike"/>
                    </a:p>
                  </a:txBody>
                  <a:tcPr marT="45225" marB="45225" marR="90475" marL="904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US" sz="1800" u="none" cap="none" strike="noStrike"/>
                        <a:t>Author Name</a:t>
                      </a:r>
                      <a:endParaRPr b="1" sz="1800" u="none" cap="none" strike="noStrike"/>
                    </a:p>
                  </a:txBody>
                  <a:tcPr marT="45225" marB="45225" marR="90475" marL="904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US" sz="1800" u="none" cap="none" strike="noStrike"/>
                        <a:t>Key Findings</a:t>
                      </a:r>
                      <a:endParaRPr b="1" sz="1800" u="none" cap="none" strike="noStrike"/>
                    </a:p>
                  </a:txBody>
                  <a:tcPr marT="45225" marB="45225" marR="90475" marL="904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752700">
                <a:tc>
                  <a:txBody>
                    <a:bodyPr/>
                    <a:lstStyle/>
                    <a:p>
                      <a:pPr indent="0" lvl="0" marL="0" marR="0" rtl="0" algn="just">
                        <a:spcBef>
                          <a:spcPts val="0"/>
                        </a:spcBef>
                        <a:spcAft>
                          <a:spcPts val="0"/>
                        </a:spcAft>
                        <a:buNone/>
                      </a:pPr>
                      <a:r>
                        <a:rPr lang="en-US" sz="1600" u="none" cap="none" strike="noStrike"/>
                        <a:t>1.</a:t>
                      </a:r>
                      <a:endParaRPr sz="1600" u="none" cap="none" strike="noStrike"/>
                    </a:p>
                  </a:txBody>
                  <a:tcPr marT="45225" marB="45225" marR="90475" marL="904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u="none" cap="none" strike="noStrike"/>
                        <a:t>A Study of Early Childhood E-Learning Games for Thai Children</a:t>
                      </a:r>
                      <a:endParaRPr sz="1600" u="none" cap="none" strike="noStrike"/>
                    </a:p>
                  </a:txBody>
                  <a:tcPr marT="45225" marB="45225" marR="90475" marL="904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u="none" cap="none" strike="noStrike"/>
                        <a:t>Veeraporn Siddoo, Dainah Binla, Kanokwan Jaineawnaekuson, Orapan Yommana</a:t>
                      </a:r>
                      <a:endParaRPr sz="1600" u="none" cap="none" strike="noStrike"/>
                    </a:p>
                  </a:txBody>
                  <a:tcPr marT="45225" marB="45225" marR="90475" marL="904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u="none" cap="none" strike="noStrike"/>
                        <a:t>This paper presents a prototype for e-learning games as well as the appropriate e-learning games for preschoolers. The discovery creates an alternative to learning games by examining professional advice given during game development.</a:t>
                      </a:r>
                      <a:endParaRPr sz="1600" u="none" cap="none" strike="noStrike"/>
                    </a:p>
                  </a:txBody>
                  <a:tcPr marT="45225" marB="45225" marR="90475" marL="904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655700">
                <a:tc>
                  <a:txBody>
                    <a:bodyPr/>
                    <a:lstStyle/>
                    <a:p>
                      <a:pPr indent="0" lvl="0" marL="0" marR="0" rtl="0" algn="just">
                        <a:spcBef>
                          <a:spcPts val="0"/>
                        </a:spcBef>
                        <a:spcAft>
                          <a:spcPts val="0"/>
                        </a:spcAft>
                        <a:buNone/>
                      </a:pPr>
                      <a:r>
                        <a:rPr lang="en-US" sz="1600" u="none" cap="none" strike="noStrike"/>
                        <a:t>2.</a:t>
                      </a:r>
                      <a:endParaRPr sz="1600" u="none" cap="none" strike="noStrike"/>
                    </a:p>
                  </a:txBody>
                  <a:tcPr marT="45225" marB="45225" marR="90475" marL="904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u="none" cap="none" strike="noStrike"/>
                        <a:t>A Custom and Dynamic Game using Gamification Techniques to Children from 4 to 5 years old.</a:t>
                      </a:r>
                      <a:endParaRPr sz="1600" u="none" cap="none" strike="noStrike"/>
                    </a:p>
                  </a:txBody>
                  <a:tcPr marT="45225" marB="45225" marR="90475" marL="904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u="none" cap="none" strike="noStrike"/>
                        <a:t>Renato Toasa, Esteban Burbano, Alexandra Constante, Lesly Hidalgo, Flavio Morales</a:t>
                      </a:r>
                      <a:endParaRPr sz="1600" u="none" cap="none" strike="noStrike"/>
                    </a:p>
                  </a:txBody>
                  <a:tcPr marT="45225" marB="45225" marR="90475" marL="904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US" sz="1600" u="none" cap="none" strike="noStrike"/>
                        <a:t>The concept for developing various mobile games that could help children in learning the alphabet, numbers, and other subjects in the early stages of their education is described in this paper.</a:t>
                      </a:r>
                      <a:endParaRPr sz="1600" u="none" cap="none" strike="noStrike"/>
                    </a:p>
                  </a:txBody>
                  <a:tcPr marT="45225" marB="45225" marR="90475" marL="904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sp>
        <p:nvSpPr>
          <p:cNvPr id="207" name="Google Shape;207;p4"/>
          <p:cNvSpPr/>
          <p:nvPr/>
        </p:nvSpPr>
        <p:spPr>
          <a:xfrm>
            <a:off x="2070100" y="1825625"/>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cxnSp>
        <p:nvCxnSpPr>
          <p:cNvPr id="213" name="Google Shape;213;p5"/>
          <p:cNvCxnSpPr/>
          <p:nvPr/>
        </p:nvCxnSpPr>
        <p:spPr>
          <a:xfrm>
            <a:off x="198990" y="1736301"/>
            <a:ext cx="11802795" cy="0"/>
          </a:xfrm>
          <a:prstGeom prst="straightConnector1">
            <a:avLst/>
          </a:prstGeom>
          <a:noFill/>
          <a:ln cap="flat" cmpd="sng" w="41275">
            <a:solidFill>
              <a:schemeClr val="dk1">
                <a:alpha val="62745"/>
              </a:schemeClr>
            </a:solidFill>
            <a:prstDash val="dot"/>
            <a:bevel/>
            <a:headEnd len="sm" w="sm" type="none"/>
            <a:tailEnd len="sm" w="sm" type="none"/>
          </a:ln>
        </p:spPr>
      </p:cxnSp>
      <p:sp>
        <p:nvSpPr>
          <p:cNvPr id="214" name="Google Shape;214;p5"/>
          <p:cNvSpPr txBox="1"/>
          <p:nvPr>
            <p:ph idx="12" type="sldNum"/>
          </p:nvPr>
        </p:nvSpPr>
        <p:spPr>
          <a:xfrm>
            <a:off x="11635439" y="6425386"/>
            <a:ext cx="45719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solidFill>
                  <a:srgbClr val="FF0000"/>
                </a:solidFill>
              </a:rPr>
              <a:t>‹#›</a:t>
            </a:fld>
            <a:endParaRPr b="1" sz="2000">
              <a:solidFill>
                <a:srgbClr val="FF0000"/>
              </a:solidFill>
            </a:endParaRPr>
          </a:p>
        </p:txBody>
      </p:sp>
      <p:sp>
        <p:nvSpPr>
          <p:cNvPr id="215" name="Google Shape;215;p5"/>
          <p:cNvSpPr/>
          <p:nvPr/>
        </p:nvSpPr>
        <p:spPr>
          <a:xfrm>
            <a:off x="2292441" y="329719"/>
            <a:ext cx="7406310" cy="646315"/>
          </a:xfrm>
          <a:prstGeom prst="rect">
            <a:avLst/>
          </a:prstGeom>
          <a:noFill/>
          <a:ln>
            <a:noFill/>
          </a:ln>
        </p:spPr>
        <p:txBody>
          <a:bodyPr anchorCtr="0" anchor="t" bIns="45700" lIns="91425" spcFirstLastPara="1" rIns="91425" wrap="square" tIns="45700">
            <a:spAutoFit/>
          </a:bodyPr>
          <a:lstStyle/>
          <a:p>
            <a:pPr indent="0" lvl="0" marL="0" marR="27301" rtl="0" algn="ctr">
              <a:spcBef>
                <a:spcPts val="0"/>
              </a:spcBef>
              <a:spcAft>
                <a:spcPts val="0"/>
              </a:spcAft>
              <a:buNone/>
            </a:pPr>
            <a:r>
              <a:rPr b="1" lang="en-US" sz="3600" u="sng">
                <a:solidFill>
                  <a:schemeClr val="dk1"/>
                </a:solidFill>
                <a:latin typeface="Times New Roman"/>
                <a:ea typeface="Times New Roman"/>
                <a:cs typeface="Times New Roman"/>
                <a:sym typeface="Times New Roman"/>
              </a:rPr>
              <a:t>Methodology</a:t>
            </a:r>
            <a:endParaRPr b="1" sz="3200" u="sng">
              <a:solidFill>
                <a:schemeClr val="dk1"/>
              </a:solidFill>
              <a:latin typeface="Arial Narrow"/>
              <a:ea typeface="Arial Narrow"/>
              <a:cs typeface="Arial Narrow"/>
              <a:sym typeface="Arial Narrow"/>
            </a:endParaRPr>
          </a:p>
        </p:txBody>
      </p:sp>
      <p:sp>
        <p:nvSpPr>
          <p:cNvPr id="216" name="Google Shape;216;p5"/>
          <p:cNvSpPr/>
          <p:nvPr/>
        </p:nvSpPr>
        <p:spPr>
          <a:xfrm>
            <a:off x="26720" y="6200292"/>
            <a:ext cx="11731692" cy="646315"/>
          </a:xfrm>
          <a:prstGeom prst="rect">
            <a:avLst/>
          </a:prstGeom>
          <a:noFill/>
          <a:ln>
            <a:noFill/>
          </a:ln>
        </p:spPr>
        <p:txBody>
          <a:bodyPr anchorCtr="0" anchor="t" bIns="45700" lIns="91425" spcFirstLastPara="1" rIns="91425" wrap="square" tIns="45700">
            <a:spAutoFit/>
          </a:bodyPr>
          <a:lstStyle/>
          <a:p>
            <a:pPr indent="0" lvl="0" marL="0" marR="27301" rtl="0" algn="ctr">
              <a:spcBef>
                <a:spcPts val="0"/>
              </a:spcBef>
              <a:spcAft>
                <a:spcPts val="0"/>
              </a:spcAft>
              <a:buNone/>
            </a:pPr>
            <a:r>
              <a:rPr b="1" lang="en-US" sz="1800">
                <a:solidFill>
                  <a:srgbClr val="7030A0"/>
                </a:solidFill>
                <a:latin typeface="Arial Narrow"/>
                <a:ea typeface="Arial Narrow"/>
                <a:cs typeface="Arial Narrow"/>
                <a:sym typeface="Arial Narrow"/>
              </a:rPr>
              <a:t>IEEE 10</a:t>
            </a:r>
            <a:r>
              <a:rPr b="1" baseline="30000" lang="en-US" sz="1800">
                <a:solidFill>
                  <a:srgbClr val="7030A0"/>
                </a:solidFill>
                <a:latin typeface="Arial Narrow"/>
                <a:ea typeface="Arial Narrow"/>
                <a:cs typeface="Arial Narrow"/>
                <a:sym typeface="Arial Narrow"/>
              </a:rPr>
              <a:t>th</a:t>
            </a:r>
            <a:r>
              <a:rPr b="1" lang="en-US" sz="1800">
                <a:solidFill>
                  <a:srgbClr val="7030A0"/>
                </a:solidFill>
                <a:latin typeface="Arial Narrow"/>
                <a:ea typeface="Arial Narrow"/>
                <a:cs typeface="Arial Narrow"/>
                <a:sym typeface="Arial Narrow"/>
              </a:rPr>
              <a:t> International Conference on Emerging Trend</a:t>
            </a:r>
            <a:endParaRPr/>
          </a:p>
          <a:p>
            <a:pPr indent="0" lvl="0" marL="0" marR="27301" rtl="0" algn="ctr">
              <a:spcBef>
                <a:spcPts val="0"/>
              </a:spcBef>
              <a:spcAft>
                <a:spcPts val="0"/>
              </a:spcAft>
              <a:buNone/>
            </a:pPr>
            <a:r>
              <a:rPr b="1" lang="en-US" sz="1800">
                <a:solidFill>
                  <a:srgbClr val="7030A0"/>
                </a:solidFill>
                <a:latin typeface="Arial Narrow"/>
                <a:ea typeface="Arial Narrow"/>
                <a:cs typeface="Arial Narrow"/>
                <a:sym typeface="Arial Narrow"/>
              </a:rPr>
              <a:t> in Engineering &amp; Technology Signal and Information Processing (ICETET-SIP-22), GHRCE Nagpur, INDIA</a:t>
            </a:r>
            <a:endParaRPr/>
          </a:p>
        </p:txBody>
      </p:sp>
      <p:sp>
        <p:nvSpPr>
          <p:cNvPr id="217" name="Google Shape;217;p5"/>
          <p:cNvSpPr/>
          <p:nvPr/>
        </p:nvSpPr>
        <p:spPr>
          <a:xfrm>
            <a:off x="2070100" y="1825625"/>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8" name="Google Shape;218;p5"/>
          <p:cNvPicPr preferRelativeResize="0"/>
          <p:nvPr/>
        </p:nvPicPr>
        <p:blipFill rotWithShape="1">
          <a:blip r:embed="rId3">
            <a:alphaModFix/>
          </a:blip>
          <a:srcRect b="-556" l="-231" r="-220" t="-556"/>
          <a:stretch/>
        </p:blipFill>
        <p:spPr>
          <a:xfrm>
            <a:off x="840200" y="1896650"/>
            <a:ext cx="10795252" cy="4351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cxnSp>
        <p:nvCxnSpPr>
          <p:cNvPr id="224" name="Google Shape;224;p6"/>
          <p:cNvCxnSpPr/>
          <p:nvPr/>
        </p:nvCxnSpPr>
        <p:spPr>
          <a:xfrm>
            <a:off x="198990" y="1736301"/>
            <a:ext cx="11802795" cy="0"/>
          </a:xfrm>
          <a:prstGeom prst="straightConnector1">
            <a:avLst/>
          </a:prstGeom>
          <a:noFill/>
          <a:ln cap="flat" cmpd="sng" w="41275">
            <a:solidFill>
              <a:schemeClr val="dk1">
                <a:alpha val="62745"/>
              </a:schemeClr>
            </a:solidFill>
            <a:prstDash val="dot"/>
            <a:bevel/>
            <a:headEnd len="sm" w="sm" type="none"/>
            <a:tailEnd len="sm" w="sm" type="none"/>
          </a:ln>
        </p:spPr>
      </p:cxnSp>
      <p:sp>
        <p:nvSpPr>
          <p:cNvPr id="225" name="Google Shape;225;p6"/>
          <p:cNvSpPr txBox="1"/>
          <p:nvPr>
            <p:ph idx="12" type="sldNum"/>
          </p:nvPr>
        </p:nvSpPr>
        <p:spPr>
          <a:xfrm>
            <a:off x="11635439" y="6425386"/>
            <a:ext cx="45719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solidFill>
                  <a:srgbClr val="FF0000"/>
                </a:solidFill>
              </a:rPr>
              <a:t>‹#›</a:t>
            </a:fld>
            <a:endParaRPr b="1" sz="2000">
              <a:solidFill>
                <a:srgbClr val="FF0000"/>
              </a:solidFill>
            </a:endParaRPr>
          </a:p>
        </p:txBody>
      </p:sp>
      <p:sp>
        <p:nvSpPr>
          <p:cNvPr id="226" name="Google Shape;226;p6"/>
          <p:cNvSpPr/>
          <p:nvPr/>
        </p:nvSpPr>
        <p:spPr>
          <a:xfrm>
            <a:off x="2292441" y="329719"/>
            <a:ext cx="7406310" cy="646315"/>
          </a:xfrm>
          <a:prstGeom prst="rect">
            <a:avLst/>
          </a:prstGeom>
          <a:noFill/>
          <a:ln>
            <a:noFill/>
          </a:ln>
        </p:spPr>
        <p:txBody>
          <a:bodyPr anchorCtr="0" anchor="t" bIns="45700" lIns="91425" spcFirstLastPara="1" rIns="91425" wrap="square" tIns="45700">
            <a:spAutoFit/>
          </a:bodyPr>
          <a:lstStyle/>
          <a:p>
            <a:pPr indent="0" lvl="0" marL="0" marR="27301" rtl="0" algn="ctr">
              <a:spcBef>
                <a:spcPts val="0"/>
              </a:spcBef>
              <a:spcAft>
                <a:spcPts val="0"/>
              </a:spcAft>
              <a:buNone/>
            </a:pPr>
            <a:r>
              <a:rPr b="1" lang="en-US" sz="3600" u="sng">
                <a:solidFill>
                  <a:schemeClr val="dk1"/>
                </a:solidFill>
                <a:latin typeface="Times New Roman"/>
                <a:ea typeface="Times New Roman"/>
                <a:cs typeface="Times New Roman"/>
                <a:sym typeface="Times New Roman"/>
              </a:rPr>
              <a:t>Methodology</a:t>
            </a:r>
            <a:endParaRPr b="1" sz="3200" u="sng">
              <a:solidFill>
                <a:schemeClr val="dk1"/>
              </a:solidFill>
              <a:latin typeface="Arial Narrow"/>
              <a:ea typeface="Arial Narrow"/>
              <a:cs typeface="Arial Narrow"/>
              <a:sym typeface="Arial Narrow"/>
            </a:endParaRPr>
          </a:p>
        </p:txBody>
      </p:sp>
      <p:sp>
        <p:nvSpPr>
          <p:cNvPr id="227" name="Google Shape;227;p6"/>
          <p:cNvSpPr/>
          <p:nvPr/>
        </p:nvSpPr>
        <p:spPr>
          <a:xfrm>
            <a:off x="26720" y="6200292"/>
            <a:ext cx="11731692" cy="646315"/>
          </a:xfrm>
          <a:prstGeom prst="rect">
            <a:avLst/>
          </a:prstGeom>
          <a:noFill/>
          <a:ln>
            <a:noFill/>
          </a:ln>
        </p:spPr>
        <p:txBody>
          <a:bodyPr anchorCtr="0" anchor="t" bIns="45700" lIns="91425" spcFirstLastPara="1" rIns="91425" wrap="square" tIns="45700">
            <a:spAutoFit/>
          </a:bodyPr>
          <a:lstStyle/>
          <a:p>
            <a:pPr indent="0" lvl="0" marL="0" marR="27301" rtl="0" algn="ctr">
              <a:spcBef>
                <a:spcPts val="0"/>
              </a:spcBef>
              <a:spcAft>
                <a:spcPts val="0"/>
              </a:spcAft>
              <a:buNone/>
            </a:pPr>
            <a:r>
              <a:rPr b="1" lang="en-US" sz="1800">
                <a:solidFill>
                  <a:srgbClr val="7030A0"/>
                </a:solidFill>
                <a:latin typeface="Arial Narrow"/>
                <a:ea typeface="Arial Narrow"/>
                <a:cs typeface="Arial Narrow"/>
                <a:sym typeface="Arial Narrow"/>
              </a:rPr>
              <a:t>IEEE 10</a:t>
            </a:r>
            <a:r>
              <a:rPr b="1" baseline="30000" lang="en-US" sz="1800">
                <a:solidFill>
                  <a:srgbClr val="7030A0"/>
                </a:solidFill>
                <a:latin typeface="Arial Narrow"/>
                <a:ea typeface="Arial Narrow"/>
                <a:cs typeface="Arial Narrow"/>
                <a:sym typeface="Arial Narrow"/>
              </a:rPr>
              <a:t>th</a:t>
            </a:r>
            <a:r>
              <a:rPr b="1" lang="en-US" sz="1800">
                <a:solidFill>
                  <a:srgbClr val="7030A0"/>
                </a:solidFill>
                <a:latin typeface="Arial Narrow"/>
                <a:ea typeface="Arial Narrow"/>
                <a:cs typeface="Arial Narrow"/>
                <a:sym typeface="Arial Narrow"/>
              </a:rPr>
              <a:t> International Conference on Emerging Trend</a:t>
            </a:r>
            <a:endParaRPr/>
          </a:p>
          <a:p>
            <a:pPr indent="0" lvl="0" marL="0" marR="27301" rtl="0" algn="ctr">
              <a:spcBef>
                <a:spcPts val="0"/>
              </a:spcBef>
              <a:spcAft>
                <a:spcPts val="0"/>
              </a:spcAft>
              <a:buNone/>
            </a:pPr>
            <a:r>
              <a:rPr b="1" lang="en-US" sz="1800">
                <a:solidFill>
                  <a:srgbClr val="7030A0"/>
                </a:solidFill>
                <a:latin typeface="Arial Narrow"/>
                <a:ea typeface="Arial Narrow"/>
                <a:cs typeface="Arial Narrow"/>
                <a:sym typeface="Arial Narrow"/>
              </a:rPr>
              <a:t> in Engineering &amp; Technology Signal and Information Processing (ICETET-SIP-22), GHRCE Nagpur, INDIA</a:t>
            </a:r>
            <a:endParaRPr/>
          </a:p>
        </p:txBody>
      </p:sp>
      <p:sp>
        <p:nvSpPr>
          <p:cNvPr id="228" name="Google Shape;228;p6"/>
          <p:cNvSpPr/>
          <p:nvPr/>
        </p:nvSpPr>
        <p:spPr>
          <a:xfrm>
            <a:off x="2070100" y="1825625"/>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9" name="Google Shape;229;p6"/>
          <p:cNvPicPr preferRelativeResize="0"/>
          <p:nvPr/>
        </p:nvPicPr>
        <p:blipFill rotWithShape="1">
          <a:blip r:embed="rId3">
            <a:alphaModFix/>
          </a:blip>
          <a:srcRect b="3956" l="0" r="0" t="0"/>
          <a:stretch/>
        </p:blipFill>
        <p:spPr>
          <a:xfrm>
            <a:off x="947900" y="1901025"/>
            <a:ext cx="10304974" cy="4231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cxnSp>
        <p:nvCxnSpPr>
          <p:cNvPr id="235" name="Google Shape;235;p7"/>
          <p:cNvCxnSpPr/>
          <p:nvPr/>
        </p:nvCxnSpPr>
        <p:spPr>
          <a:xfrm>
            <a:off x="198990" y="1736301"/>
            <a:ext cx="11802795" cy="0"/>
          </a:xfrm>
          <a:prstGeom prst="straightConnector1">
            <a:avLst/>
          </a:prstGeom>
          <a:noFill/>
          <a:ln cap="flat" cmpd="sng" w="41275">
            <a:solidFill>
              <a:schemeClr val="dk1">
                <a:alpha val="62745"/>
              </a:schemeClr>
            </a:solidFill>
            <a:prstDash val="dot"/>
            <a:bevel/>
            <a:headEnd len="sm" w="sm" type="none"/>
            <a:tailEnd len="sm" w="sm" type="none"/>
          </a:ln>
        </p:spPr>
      </p:cxnSp>
      <p:sp>
        <p:nvSpPr>
          <p:cNvPr id="236" name="Google Shape;236;p7"/>
          <p:cNvSpPr txBox="1"/>
          <p:nvPr>
            <p:ph idx="12" type="sldNum"/>
          </p:nvPr>
        </p:nvSpPr>
        <p:spPr>
          <a:xfrm>
            <a:off x="11635439" y="6425386"/>
            <a:ext cx="45719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solidFill>
                  <a:srgbClr val="FF0000"/>
                </a:solidFill>
              </a:rPr>
              <a:t>‹#›</a:t>
            </a:fld>
            <a:endParaRPr b="1" sz="2000">
              <a:solidFill>
                <a:srgbClr val="FF0000"/>
              </a:solidFill>
            </a:endParaRPr>
          </a:p>
        </p:txBody>
      </p:sp>
      <p:sp>
        <p:nvSpPr>
          <p:cNvPr id="237" name="Google Shape;237;p7"/>
          <p:cNvSpPr/>
          <p:nvPr/>
        </p:nvSpPr>
        <p:spPr>
          <a:xfrm>
            <a:off x="2292441" y="329719"/>
            <a:ext cx="7406310" cy="646315"/>
          </a:xfrm>
          <a:prstGeom prst="rect">
            <a:avLst/>
          </a:prstGeom>
          <a:noFill/>
          <a:ln>
            <a:noFill/>
          </a:ln>
        </p:spPr>
        <p:txBody>
          <a:bodyPr anchorCtr="0" anchor="t" bIns="45700" lIns="91425" spcFirstLastPara="1" rIns="91425" wrap="square" tIns="45700">
            <a:spAutoFit/>
          </a:bodyPr>
          <a:lstStyle/>
          <a:p>
            <a:pPr indent="0" lvl="0" marL="0" marR="27301" rtl="0" algn="ctr">
              <a:spcBef>
                <a:spcPts val="0"/>
              </a:spcBef>
              <a:spcAft>
                <a:spcPts val="0"/>
              </a:spcAft>
              <a:buNone/>
            </a:pPr>
            <a:r>
              <a:rPr b="1" lang="en-US" sz="3600" u="sng">
                <a:solidFill>
                  <a:schemeClr val="dk1"/>
                </a:solidFill>
                <a:latin typeface="Times New Roman"/>
                <a:ea typeface="Times New Roman"/>
                <a:cs typeface="Times New Roman"/>
                <a:sym typeface="Times New Roman"/>
              </a:rPr>
              <a:t>Results and Discussion</a:t>
            </a:r>
            <a:endParaRPr b="1" sz="3200" u="sng">
              <a:solidFill>
                <a:schemeClr val="dk1"/>
              </a:solidFill>
              <a:latin typeface="Arial Narrow"/>
              <a:ea typeface="Arial Narrow"/>
              <a:cs typeface="Arial Narrow"/>
              <a:sym typeface="Arial Narrow"/>
            </a:endParaRPr>
          </a:p>
        </p:txBody>
      </p:sp>
      <p:sp>
        <p:nvSpPr>
          <p:cNvPr id="238" name="Google Shape;238;p7"/>
          <p:cNvSpPr/>
          <p:nvPr/>
        </p:nvSpPr>
        <p:spPr>
          <a:xfrm>
            <a:off x="26720" y="6200292"/>
            <a:ext cx="11731692" cy="646315"/>
          </a:xfrm>
          <a:prstGeom prst="rect">
            <a:avLst/>
          </a:prstGeom>
          <a:noFill/>
          <a:ln>
            <a:noFill/>
          </a:ln>
        </p:spPr>
        <p:txBody>
          <a:bodyPr anchorCtr="0" anchor="t" bIns="45700" lIns="91425" spcFirstLastPara="1" rIns="91425" wrap="square" tIns="45700">
            <a:spAutoFit/>
          </a:bodyPr>
          <a:lstStyle/>
          <a:p>
            <a:pPr indent="0" lvl="0" marL="0" marR="27301" rtl="0" algn="ctr">
              <a:spcBef>
                <a:spcPts val="0"/>
              </a:spcBef>
              <a:spcAft>
                <a:spcPts val="0"/>
              </a:spcAft>
              <a:buNone/>
            </a:pPr>
            <a:r>
              <a:rPr b="1" lang="en-US" sz="1800">
                <a:solidFill>
                  <a:srgbClr val="7030A0"/>
                </a:solidFill>
                <a:latin typeface="Arial Narrow"/>
                <a:ea typeface="Arial Narrow"/>
                <a:cs typeface="Arial Narrow"/>
                <a:sym typeface="Arial Narrow"/>
              </a:rPr>
              <a:t>IEEE 10</a:t>
            </a:r>
            <a:r>
              <a:rPr b="1" baseline="30000" lang="en-US" sz="1800">
                <a:solidFill>
                  <a:srgbClr val="7030A0"/>
                </a:solidFill>
                <a:latin typeface="Arial Narrow"/>
                <a:ea typeface="Arial Narrow"/>
                <a:cs typeface="Arial Narrow"/>
                <a:sym typeface="Arial Narrow"/>
              </a:rPr>
              <a:t>th</a:t>
            </a:r>
            <a:r>
              <a:rPr b="1" lang="en-US" sz="1800">
                <a:solidFill>
                  <a:srgbClr val="7030A0"/>
                </a:solidFill>
                <a:latin typeface="Arial Narrow"/>
                <a:ea typeface="Arial Narrow"/>
                <a:cs typeface="Arial Narrow"/>
                <a:sym typeface="Arial Narrow"/>
              </a:rPr>
              <a:t> International Conference on Emerging Trend</a:t>
            </a:r>
            <a:endParaRPr/>
          </a:p>
          <a:p>
            <a:pPr indent="0" lvl="0" marL="0" marR="27301" rtl="0" algn="ctr">
              <a:spcBef>
                <a:spcPts val="0"/>
              </a:spcBef>
              <a:spcAft>
                <a:spcPts val="0"/>
              </a:spcAft>
              <a:buNone/>
            </a:pPr>
            <a:r>
              <a:rPr b="1" lang="en-US" sz="1800">
                <a:solidFill>
                  <a:srgbClr val="7030A0"/>
                </a:solidFill>
                <a:latin typeface="Arial Narrow"/>
                <a:ea typeface="Arial Narrow"/>
                <a:cs typeface="Arial Narrow"/>
                <a:sym typeface="Arial Narrow"/>
              </a:rPr>
              <a:t> in Engineering &amp; Technology Signal and Information Processing (ICETET-SIP-22), GHRCE Nagpur, INDIA</a:t>
            </a:r>
            <a:endParaRPr/>
          </a:p>
        </p:txBody>
      </p:sp>
      <p:sp>
        <p:nvSpPr>
          <p:cNvPr id="239" name="Google Shape;239;p7"/>
          <p:cNvSpPr/>
          <p:nvPr/>
        </p:nvSpPr>
        <p:spPr>
          <a:xfrm>
            <a:off x="2070100" y="1825625"/>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0" name="Google Shape;240;p7"/>
          <p:cNvPicPr preferRelativeResize="0"/>
          <p:nvPr/>
        </p:nvPicPr>
        <p:blipFill rotWithShape="1">
          <a:blip r:embed="rId3">
            <a:alphaModFix/>
          </a:blip>
          <a:srcRect b="0" l="0" r="0" t="0"/>
          <a:stretch/>
        </p:blipFill>
        <p:spPr>
          <a:xfrm>
            <a:off x="1283110" y="1825625"/>
            <a:ext cx="10352329" cy="43746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cxnSp>
        <p:nvCxnSpPr>
          <p:cNvPr id="246" name="Google Shape;246;p8"/>
          <p:cNvCxnSpPr/>
          <p:nvPr/>
        </p:nvCxnSpPr>
        <p:spPr>
          <a:xfrm>
            <a:off x="198990" y="1736301"/>
            <a:ext cx="11802795" cy="0"/>
          </a:xfrm>
          <a:prstGeom prst="straightConnector1">
            <a:avLst/>
          </a:prstGeom>
          <a:noFill/>
          <a:ln cap="flat" cmpd="sng" w="41275">
            <a:solidFill>
              <a:schemeClr val="dk1">
                <a:alpha val="62745"/>
              </a:schemeClr>
            </a:solidFill>
            <a:prstDash val="dot"/>
            <a:bevel/>
            <a:headEnd len="sm" w="sm" type="none"/>
            <a:tailEnd len="sm" w="sm" type="none"/>
          </a:ln>
        </p:spPr>
      </p:cxnSp>
      <p:sp>
        <p:nvSpPr>
          <p:cNvPr id="247" name="Google Shape;247;p8"/>
          <p:cNvSpPr txBox="1"/>
          <p:nvPr>
            <p:ph idx="12" type="sldNum"/>
          </p:nvPr>
        </p:nvSpPr>
        <p:spPr>
          <a:xfrm>
            <a:off x="11635439" y="6425386"/>
            <a:ext cx="45719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solidFill>
                  <a:srgbClr val="FF0000"/>
                </a:solidFill>
              </a:rPr>
              <a:t>‹#›</a:t>
            </a:fld>
            <a:endParaRPr b="1" sz="2000">
              <a:solidFill>
                <a:srgbClr val="FF0000"/>
              </a:solidFill>
            </a:endParaRPr>
          </a:p>
        </p:txBody>
      </p:sp>
      <p:sp>
        <p:nvSpPr>
          <p:cNvPr id="248" name="Google Shape;248;p8"/>
          <p:cNvSpPr/>
          <p:nvPr/>
        </p:nvSpPr>
        <p:spPr>
          <a:xfrm>
            <a:off x="2292441" y="329719"/>
            <a:ext cx="7406310" cy="646315"/>
          </a:xfrm>
          <a:prstGeom prst="rect">
            <a:avLst/>
          </a:prstGeom>
          <a:noFill/>
          <a:ln>
            <a:noFill/>
          </a:ln>
        </p:spPr>
        <p:txBody>
          <a:bodyPr anchorCtr="0" anchor="t" bIns="45700" lIns="91425" spcFirstLastPara="1" rIns="91425" wrap="square" tIns="45700">
            <a:spAutoFit/>
          </a:bodyPr>
          <a:lstStyle/>
          <a:p>
            <a:pPr indent="0" lvl="0" marL="0" marR="27301" rtl="0" algn="ctr">
              <a:spcBef>
                <a:spcPts val="0"/>
              </a:spcBef>
              <a:spcAft>
                <a:spcPts val="0"/>
              </a:spcAft>
              <a:buNone/>
            </a:pPr>
            <a:r>
              <a:rPr b="1" lang="en-US" sz="3600" u="sng">
                <a:solidFill>
                  <a:schemeClr val="dk1"/>
                </a:solidFill>
                <a:latin typeface="Times New Roman"/>
                <a:ea typeface="Times New Roman"/>
                <a:cs typeface="Times New Roman"/>
                <a:sym typeface="Times New Roman"/>
              </a:rPr>
              <a:t>Results and Discussion</a:t>
            </a:r>
            <a:endParaRPr b="1" sz="3200" u="sng">
              <a:solidFill>
                <a:schemeClr val="dk1"/>
              </a:solidFill>
              <a:latin typeface="Arial Narrow"/>
              <a:ea typeface="Arial Narrow"/>
              <a:cs typeface="Arial Narrow"/>
              <a:sym typeface="Arial Narrow"/>
            </a:endParaRPr>
          </a:p>
        </p:txBody>
      </p:sp>
      <p:sp>
        <p:nvSpPr>
          <p:cNvPr id="249" name="Google Shape;249;p8"/>
          <p:cNvSpPr/>
          <p:nvPr/>
        </p:nvSpPr>
        <p:spPr>
          <a:xfrm>
            <a:off x="26720" y="6200292"/>
            <a:ext cx="11731692" cy="646315"/>
          </a:xfrm>
          <a:prstGeom prst="rect">
            <a:avLst/>
          </a:prstGeom>
          <a:noFill/>
          <a:ln>
            <a:noFill/>
          </a:ln>
        </p:spPr>
        <p:txBody>
          <a:bodyPr anchorCtr="0" anchor="t" bIns="45700" lIns="91425" spcFirstLastPara="1" rIns="91425" wrap="square" tIns="45700">
            <a:spAutoFit/>
          </a:bodyPr>
          <a:lstStyle/>
          <a:p>
            <a:pPr indent="0" lvl="0" marL="0" marR="27301" rtl="0" algn="ctr">
              <a:spcBef>
                <a:spcPts val="0"/>
              </a:spcBef>
              <a:spcAft>
                <a:spcPts val="0"/>
              </a:spcAft>
              <a:buNone/>
            </a:pPr>
            <a:r>
              <a:rPr b="1" lang="en-US" sz="1800">
                <a:solidFill>
                  <a:srgbClr val="7030A0"/>
                </a:solidFill>
                <a:latin typeface="Arial Narrow"/>
                <a:ea typeface="Arial Narrow"/>
                <a:cs typeface="Arial Narrow"/>
                <a:sym typeface="Arial Narrow"/>
              </a:rPr>
              <a:t>IEEE 10</a:t>
            </a:r>
            <a:r>
              <a:rPr b="1" baseline="30000" lang="en-US" sz="1800">
                <a:solidFill>
                  <a:srgbClr val="7030A0"/>
                </a:solidFill>
                <a:latin typeface="Arial Narrow"/>
                <a:ea typeface="Arial Narrow"/>
                <a:cs typeface="Arial Narrow"/>
                <a:sym typeface="Arial Narrow"/>
              </a:rPr>
              <a:t>th</a:t>
            </a:r>
            <a:r>
              <a:rPr b="1" lang="en-US" sz="1800">
                <a:solidFill>
                  <a:srgbClr val="7030A0"/>
                </a:solidFill>
                <a:latin typeface="Arial Narrow"/>
                <a:ea typeface="Arial Narrow"/>
                <a:cs typeface="Arial Narrow"/>
                <a:sym typeface="Arial Narrow"/>
              </a:rPr>
              <a:t> International Conference on Emerging Trend</a:t>
            </a:r>
            <a:endParaRPr/>
          </a:p>
          <a:p>
            <a:pPr indent="0" lvl="0" marL="0" marR="27301" rtl="0" algn="ctr">
              <a:spcBef>
                <a:spcPts val="0"/>
              </a:spcBef>
              <a:spcAft>
                <a:spcPts val="0"/>
              </a:spcAft>
              <a:buNone/>
            </a:pPr>
            <a:r>
              <a:rPr b="1" lang="en-US" sz="1800">
                <a:solidFill>
                  <a:srgbClr val="7030A0"/>
                </a:solidFill>
                <a:latin typeface="Arial Narrow"/>
                <a:ea typeface="Arial Narrow"/>
                <a:cs typeface="Arial Narrow"/>
                <a:sym typeface="Arial Narrow"/>
              </a:rPr>
              <a:t> in Engineering &amp; Technology Signal and Information Processing (ICETET-SIP-22), GHRCE Nagpur, INDIA</a:t>
            </a:r>
            <a:endParaRPr/>
          </a:p>
        </p:txBody>
      </p:sp>
      <p:sp>
        <p:nvSpPr>
          <p:cNvPr id="250" name="Google Shape;250;p8"/>
          <p:cNvSpPr/>
          <p:nvPr/>
        </p:nvSpPr>
        <p:spPr>
          <a:xfrm>
            <a:off x="2070100" y="1825625"/>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8"/>
          <p:cNvSpPr/>
          <p:nvPr/>
        </p:nvSpPr>
        <p:spPr>
          <a:xfrm>
            <a:off x="776747" y="1960450"/>
            <a:ext cx="10858691" cy="37856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After extensive development and testing, the Go-Brainous app has been successfully created, providing a fun and engaging way for kids to learn and improve their cognitive skills. The app includes various quizzes, games and creative activities such as numbering, alphabet, alphabet training, math quiz, fruits, animals, vegetables, drawing books, vehicles, shapes, colours, days, months and body parts.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The use of the TensorFlow Lite model has enabled the app to provide accurate and reliable performance while maintaining optimal speed and responsiveness. The Java and XML platform used in its development has ensured a user friendly interface and easy navigation for kids. The feedback received from users during the testing phase has been overwhelmingly positive, with many expressing satisfaction with the app’s design, content, and effectiveness. Overall, the Go-Brainous app has met its objective of providing an enjoyable and effective educational tool for kids, promoting a positive attitude towards learning and mental development.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cxnSp>
        <p:nvCxnSpPr>
          <p:cNvPr id="257" name="Google Shape;257;p9"/>
          <p:cNvCxnSpPr/>
          <p:nvPr/>
        </p:nvCxnSpPr>
        <p:spPr>
          <a:xfrm>
            <a:off x="198990" y="1736301"/>
            <a:ext cx="11802795" cy="0"/>
          </a:xfrm>
          <a:prstGeom prst="straightConnector1">
            <a:avLst/>
          </a:prstGeom>
          <a:noFill/>
          <a:ln cap="flat" cmpd="sng" w="41275">
            <a:solidFill>
              <a:schemeClr val="dk1">
                <a:alpha val="62745"/>
              </a:schemeClr>
            </a:solidFill>
            <a:prstDash val="dot"/>
            <a:bevel/>
            <a:headEnd len="sm" w="sm" type="none"/>
            <a:tailEnd len="sm" w="sm" type="none"/>
          </a:ln>
        </p:spPr>
      </p:cxnSp>
      <p:sp>
        <p:nvSpPr>
          <p:cNvPr id="258" name="Google Shape;258;p9"/>
          <p:cNvSpPr txBox="1"/>
          <p:nvPr>
            <p:ph idx="12" type="sldNum"/>
          </p:nvPr>
        </p:nvSpPr>
        <p:spPr>
          <a:xfrm>
            <a:off x="11635439" y="6425386"/>
            <a:ext cx="45719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solidFill>
                  <a:srgbClr val="FF0000"/>
                </a:solidFill>
              </a:rPr>
              <a:t>‹#›</a:t>
            </a:fld>
            <a:endParaRPr b="1" sz="2000">
              <a:solidFill>
                <a:srgbClr val="FF0000"/>
              </a:solidFill>
            </a:endParaRPr>
          </a:p>
        </p:txBody>
      </p:sp>
      <p:sp>
        <p:nvSpPr>
          <p:cNvPr id="259" name="Google Shape;259;p9"/>
          <p:cNvSpPr/>
          <p:nvPr/>
        </p:nvSpPr>
        <p:spPr>
          <a:xfrm>
            <a:off x="2292441" y="329719"/>
            <a:ext cx="7406310" cy="646315"/>
          </a:xfrm>
          <a:prstGeom prst="rect">
            <a:avLst/>
          </a:prstGeom>
          <a:noFill/>
          <a:ln>
            <a:noFill/>
          </a:ln>
        </p:spPr>
        <p:txBody>
          <a:bodyPr anchorCtr="0" anchor="t" bIns="45700" lIns="91425" spcFirstLastPara="1" rIns="91425" wrap="square" tIns="45700">
            <a:spAutoFit/>
          </a:bodyPr>
          <a:lstStyle/>
          <a:p>
            <a:pPr indent="0" lvl="0" marL="0" marR="27301" rtl="0" algn="ctr">
              <a:spcBef>
                <a:spcPts val="0"/>
              </a:spcBef>
              <a:spcAft>
                <a:spcPts val="0"/>
              </a:spcAft>
              <a:buNone/>
            </a:pPr>
            <a:r>
              <a:rPr b="1" lang="en-US" sz="3600" u="sng">
                <a:solidFill>
                  <a:schemeClr val="dk1"/>
                </a:solidFill>
                <a:latin typeface="Times New Roman"/>
                <a:ea typeface="Times New Roman"/>
                <a:cs typeface="Times New Roman"/>
                <a:sym typeface="Times New Roman"/>
              </a:rPr>
              <a:t> Conclusions</a:t>
            </a:r>
            <a:endParaRPr b="1" sz="3200" u="sng">
              <a:solidFill>
                <a:schemeClr val="dk1"/>
              </a:solidFill>
              <a:latin typeface="Arial Narrow"/>
              <a:ea typeface="Arial Narrow"/>
              <a:cs typeface="Arial Narrow"/>
              <a:sym typeface="Arial Narrow"/>
            </a:endParaRPr>
          </a:p>
        </p:txBody>
      </p:sp>
      <p:sp>
        <p:nvSpPr>
          <p:cNvPr id="260" name="Google Shape;260;p9"/>
          <p:cNvSpPr/>
          <p:nvPr/>
        </p:nvSpPr>
        <p:spPr>
          <a:xfrm>
            <a:off x="26720" y="6200292"/>
            <a:ext cx="11731692" cy="646315"/>
          </a:xfrm>
          <a:prstGeom prst="rect">
            <a:avLst/>
          </a:prstGeom>
          <a:noFill/>
          <a:ln>
            <a:noFill/>
          </a:ln>
        </p:spPr>
        <p:txBody>
          <a:bodyPr anchorCtr="0" anchor="t" bIns="45700" lIns="91425" spcFirstLastPara="1" rIns="91425" wrap="square" tIns="45700">
            <a:spAutoFit/>
          </a:bodyPr>
          <a:lstStyle/>
          <a:p>
            <a:pPr indent="0" lvl="0" marL="0" marR="27301" rtl="0" algn="ctr">
              <a:spcBef>
                <a:spcPts val="0"/>
              </a:spcBef>
              <a:spcAft>
                <a:spcPts val="0"/>
              </a:spcAft>
              <a:buNone/>
            </a:pPr>
            <a:r>
              <a:rPr b="1" lang="en-US" sz="1800">
                <a:solidFill>
                  <a:srgbClr val="7030A0"/>
                </a:solidFill>
                <a:latin typeface="Arial Narrow"/>
                <a:ea typeface="Arial Narrow"/>
                <a:cs typeface="Arial Narrow"/>
                <a:sym typeface="Arial Narrow"/>
              </a:rPr>
              <a:t>IEEE 10</a:t>
            </a:r>
            <a:r>
              <a:rPr b="1" baseline="30000" lang="en-US" sz="1800">
                <a:solidFill>
                  <a:srgbClr val="7030A0"/>
                </a:solidFill>
                <a:latin typeface="Arial Narrow"/>
                <a:ea typeface="Arial Narrow"/>
                <a:cs typeface="Arial Narrow"/>
                <a:sym typeface="Arial Narrow"/>
              </a:rPr>
              <a:t>th</a:t>
            </a:r>
            <a:r>
              <a:rPr b="1" lang="en-US" sz="1800">
                <a:solidFill>
                  <a:srgbClr val="7030A0"/>
                </a:solidFill>
                <a:latin typeface="Arial Narrow"/>
                <a:ea typeface="Arial Narrow"/>
                <a:cs typeface="Arial Narrow"/>
                <a:sym typeface="Arial Narrow"/>
              </a:rPr>
              <a:t> International Conference on Emerging Trend</a:t>
            </a:r>
            <a:endParaRPr/>
          </a:p>
          <a:p>
            <a:pPr indent="0" lvl="0" marL="0" marR="27301" rtl="0" algn="ctr">
              <a:spcBef>
                <a:spcPts val="0"/>
              </a:spcBef>
              <a:spcAft>
                <a:spcPts val="0"/>
              </a:spcAft>
              <a:buNone/>
            </a:pPr>
            <a:r>
              <a:rPr b="1" lang="en-US" sz="1800">
                <a:solidFill>
                  <a:srgbClr val="7030A0"/>
                </a:solidFill>
                <a:latin typeface="Arial Narrow"/>
                <a:ea typeface="Arial Narrow"/>
                <a:cs typeface="Arial Narrow"/>
                <a:sym typeface="Arial Narrow"/>
              </a:rPr>
              <a:t> in Engineering &amp; Technology Signal and Information Processing (ICETET-SIP-22), GHRCE Nagpur, INDIA</a:t>
            </a:r>
            <a:endParaRPr/>
          </a:p>
        </p:txBody>
      </p:sp>
      <p:sp>
        <p:nvSpPr>
          <p:cNvPr id="261" name="Google Shape;261;p9"/>
          <p:cNvSpPr/>
          <p:nvPr/>
        </p:nvSpPr>
        <p:spPr>
          <a:xfrm>
            <a:off x="641700" y="1903652"/>
            <a:ext cx="10908600" cy="3050700"/>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The Go-Brainous game has been developed for kids in which quizzes and games are included like numbering, alphabet, alphabet training, math quiz, fruits, animals, vegetables, drawing books, vehicles, shapes, colours, days, months and body parts. The app has developed using the TensorFlow lite Model. The proposed system is developed on Java and XML where XML use for creating a layout. The Go-Brainous has provided an easy and interesting way of learning for kids. This project is successfully became an educational app through which students develop a variety of connections with the content and can form positive memories of learning as games to grab the students’ attention and actively engage them.</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cxnSp>
        <p:nvCxnSpPr>
          <p:cNvPr id="267" name="Google Shape;267;p10"/>
          <p:cNvCxnSpPr/>
          <p:nvPr/>
        </p:nvCxnSpPr>
        <p:spPr>
          <a:xfrm>
            <a:off x="198990" y="1736301"/>
            <a:ext cx="11802795" cy="0"/>
          </a:xfrm>
          <a:prstGeom prst="straightConnector1">
            <a:avLst/>
          </a:prstGeom>
          <a:noFill/>
          <a:ln cap="flat" cmpd="sng" w="41275">
            <a:solidFill>
              <a:schemeClr val="dk1">
                <a:alpha val="62745"/>
              </a:schemeClr>
            </a:solidFill>
            <a:prstDash val="dot"/>
            <a:bevel/>
            <a:headEnd len="sm" w="sm" type="none"/>
            <a:tailEnd len="sm" w="sm" type="none"/>
          </a:ln>
        </p:spPr>
      </p:cxnSp>
      <p:sp>
        <p:nvSpPr>
          <p:cNvPr id="268" name="Google Shape;268;p10"/>
          <p:cNvSpPr txBox="1"/>
          <p:nvPr>
            <p:ph idx="12" type="sldNum"/>
          </p:nvPr>
        </p:nvSpPr>
        <p:spPr>
          <a:xfrm>
            <a:off x="11635439" y="6425386"/>
            <a:ext cx="45719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solidFill>
                  <a:srgbClr val="FF0000"/>
                </a:solidFill>
              </a:rPr>
              <a:t>‹#›</a:t>
            </a:fld>
            <a:endParaRPr b="1" sz="2000">
              <a:solidFill>
                <a:srgbClr val="FF0000"/>
              </a:solidFill>
            </a:endParaRPr>
          </a:p>
        </p:txBody>
      </p:sp>
      <p:sp>
        <p:nvSpPr>
          <p:cNvPr id="269" name="Google Shape;269;p10"/>
          <p:cNvSpPr/>
          <p:nvPr/>
        </p:nvSpPr>
        <p:spPr>
          <a:xfrm>
            <a:off x="2292441" y="329719"/>
            <a:ext cx="7406310" cy="646315"/>
          </a:xfrm>
          <a:prstGeom prst="rect">
            <a:avLst/>
          </a:prstGeom>
          <a:noFill/>
          <a:ln>
            <a:noFill/>
          </a:ln>
        </p:spPr>
        <p:txBody>
          <a:bodyPr anchorCtr="0" anchor="t" bIns="45700" lIns="91425" spcFirstLastPara="1" rIns="91425" wrap="square" tIns="45700">
            <a:spAutoFit/>
          </a:bodyPr>
          <a:lstStyle/>
          <a:p>
            <a:pPr indent="0" lvl="0" marL="0" marR="27301" rtl="0" algn="ctr">
              <a:spcBef>
                <a:spcPts val="0"/>
              </a:spcBef>
              <a:spcAft>
                <a:spcPts val="0"/>
              </a:spcAft>
              <a:buNone/>
            </a:pPr>
            <a:r>
              <a:rPr b="1" lang="en-US" sz="3600" u="sng">
                <a:solidFill>
                  <a:schemeClr val="dk1"/>
                </a:solidFill>
                <a:latin typeface="Times New Roman"/>
                <a:ea typeface="Times New Roman"/>
                <a:cs typeface="Times New Roman"/>
                <a:sym typeface="Times New Roman"/>
              </a:rPr>
              <a:t>Bibliography / References</a:t>
            </a:r>
            <a:endParaRPr b="1" sz="3200" u="sng">
              <a:solidFill>
                <a:schemeClr val="dk1"/>
              </a:solidFill>
              <a:latin typeface="Arial Narrow"/>
              <a:ea typeface="Arial Narrow"/>
              <a:cs typeface="Arial Narrow"/>
              <a:sym typeface="Arial Narrow"/>
            </a:endParaRPr>
          </a:p>
        </p:txBody>
      </p:sp>
      <p:sp>
        <p:nvSpPr>
          <p:cNvPr id="270" name="Google Shape;270;p10"/>
          <p:cNvSpPr/>
          <p:nvPr/>
        </p:nvSpPr>
        <p:spPr>
          <a:xfrm>
            <a:off x="26720" y="6200292"/>
            <a:ext cx="11731692" cy="646315"/>
          </a:xfrm>
          <a:prstGeom prst="rect">
            <a:avLst/>
          </a:prstGeom>
          <a:noFill/>
          <a:ln>
            <a:noFill/>
          </a:ln>
        </p:spPr>
        <p:txBody>
          <a:bodyPr anchorCtr="0" anchor="t" bIns="45700" lIns="91425" spcFirstLastPara="1" rIns="91425" wrap="square" tIns="45700">
            <a:spAutoFit/>
          </a:bodyPr>
          <a:lstStyle/>
          <a:p>
            <a:pPr indent="0" lvl="0" marL="0" marR="27301" rtl="0" algn="ctr">
              <a:spcBef>
                <a:spcPts val="0"/>
              </a:spcBef>
              <a:spcAft>
                <a:spcPts val="0"/>
              </a:spcAft>
              <a:buNone/>
            </a:pPr>
            <a:r>
              <a:rPr b="1" lang="en-US" sz="1800">
                <a:solidFill>
                  <a:srgbClr val="7030A0"/>
                </a:solidFill>
                <a:latin typeface="Arial Narrow"/>
                <a:ea typeface="Arial Narrow"/>
                <a:cs typeface="Arial Narrow"/>
                <a:sym typeface="Arial Narrow"/>
              </a:rPr>
              <a:t>IEEE 10</a:t>
            </a:r>
            <a:r>
              <a:rPr b="1" baseline="30000" lang="en-US" sz="1800">
                <a:solidFill>
                  <a:srgbClr val="7030A0"/>
                </a:solidFill>
                <a:latin typeface="Arial Narrow"/>
                <a:ea typeface="Arial Narrow"/>
                <a:cs typeface="Arial Narrow"/>
                <a:sym typeface="Arial Narrow"/>
              </a:rPr>
              <a:t>th</a:t>
            </a:r>
            <a:r>
              <a:rPr b="1" lang="en-US" sz="1800">
                <a:solidFill>
                  <a:srgbClr val="7030A0"/>
                </a:solidFill>
                <a:latin typeface="Arial Narrow"/>
                <a:ea typeface="Arial Narrow"/>
                <a:cs typeface="Arial Narrow"/>
                <a:sym typeface="Arial Narrow"/>
              </a:rPr>
              <a:t> International Conference on Emerging Trend</a:t>
            </a:r>
            <a:endParaRPr/>
          </a:p>
          <a:p>
            <a:pPr indent="0" lvl="0" marL="0" marR="27301" rtl="0" algn="ctr">
              <a:spcBef>
                <a:spcPts val="0"/>
              </a:spcBef>
              <a:spcAft>
                <a:spcPts val="0"/>
              </a:spcAft>
              <a:buNone/>
            </a:pPr>
            <a:r>
              <a:rPr b="1" lang="en-US" sz="1800">
                <a:solidFill>
                  <a:srgbClr val="7030A0"/>
                </a:solidFill>
                <a:latin typeface="Arial Narrow"/>
                <a:ea typeface="Arial Narrow"/>
                <a:cs typeface="Arial Narrow"/>
                <a:sym typeface="Arial Narrow"/>
              </a:rPr>
              <a:t> in Engineering &amp; Technology Signal and Information Processing (ICETET-SIP-22), GHRCE Nagpur, INDIA</a:t>
            </a:r>
            <a:endParaRPr/>
          </a:p>
        </p:txBody>
      </p:sp>
      <p:sp>
        <p:nvSpPr>
          <p:cNvPr id="271" name="Google Shape;271;p10"/>
          <p:cNvSpPr/>
          <p:nvPr/>
        </p:nvSpPr>
        <p:spPr>
          <a:xfrm>
            <a:off x="215885" y="1901071"/>
            <a:ext cx="11559422" cy="4524315"/>
          </a:xfrm>
          <a:prstGeom prst="rect">
            <a:avLst/>
          </a:prstGeom>
          <a:noFill/>
          <a:ln>
            <a:noFill/>
          </a:ln>
        </p:spPr>
        <p:txBody>
          <a:bodyPr anchorCtr="0" anchor="ctr" bIns="45700" lIns="91425" spcFirstLastPara="1" rIns="91425" wrap="square" tIns="45700">
            <a:spAutoFit/>
          </a:bodyPr>
          <a:lstStyle/>
          <a:p>
            <a:pPr indent="-342900" lvl="0" marL="342900" marR="0" rtl="0" algn="just">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V. Siddoo, D. Binla, K. Jaineawnaekuson and O. Yommana, ”A study of early childhood elearning games for Thai children,” 2016 Fifth ICT International Student Project Conference (ICT-ISPC), 2016, pp. 29-32, doi: 10.1109/ICT-ISPC.2016.7519228. </a:t>
            </a:r>
            <a:endParaRPr/>
          </a:p>
          <a:p>
            <a:pPr indent="-342900" lvl="0" marL="342900" marR="0" rtl="0" algn="just">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A. A. Yunanto, D. Herumurti, I. Kuswadayan, R. R. Hariadi and S. Rochimah, ”Design and Implementation of Educational Game to Improve Arithmetic Abilities for Children,” 2019 12th International Conference on Information Communication Technology and System (ICTS), 2019, pp. 27-31, doi: 10.1109/ICTS.2019.8850966. </a:t>
            </a:r>
            <a:endParaRPr/>
          </a:p>
          <a:p>
            <a:pPr indent="-342900" lvl="0" marL="342900" marR="0" rtl="0" algn="just">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R. Toasa, E. Burbano, A. Constante, L. Hidalgo and F. Morales, ”A Custom and Dynamic Game using Gamification Techniques to Children from 4 to 5 years old,” 2019 14th Iberian Conference on Information Systems and Technologies (CISTI), 2019, pp. 1-5, doi: 10.23919/CISTI.2019.8760593. </a:t>
            </a:r>
            <a:endParaRPr/>
          </a:p>
          <a:p>
            <a:pPr indent="-342900" lvl="0" marL="342900" marR="0" rtl="0" algn="just">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A. Dinimaharawati, A. I. Wuryandari and H. A. Aziiz, ”Designing Educational Games on E-learning SMANAS Based Learning Experience Design,” 2018 International Seminar on Research of Information Technology and Intelligent Systems (ISRITI), 2018, pp. 265-270, doi: 10.1109/ISRITI.2018.8864470. </a:t>
            </a:r>
            <a:endParaRPr sz="18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H. B. Ram´ırez Moreno, M. R. Ram´ırez, E. M. Rojas and M. del Consuelo Salgado Soto, ” Digital education using apps for today’s children,” 2018 13th Iberian Conference on Information Systems and Technologies (CISTI), 2018, pp. 1-6, doi: 10.23919/CISTI.2018.8399329. </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trospect">
  <a:themeElements>
    <a:clrScheme name="Red Orang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2018-08-06T04:40:12Z</dcterms:created>
  <dc:creator>Windows User</dc:creator>
</cp:coreProperties>
</file>