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80" r:id="rId22"/>
    <p:sldId id="276" r:id="rId23"/>
    <p:sldId id="278" r:id="rId24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Department of Information Technology</a:t>
            </a:r>
            <a:endParaRPr lang="en-IN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NBA Accredited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br>
              <a:rPr dirty="0"/>
            </a:br>
            <a:r>
              <a:rPr lang="en-IN" sz="24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G.B.Road,Kasarvadavli</a:t>
            </a: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, Thane(W), Mumbai-400615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2022-2023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1.7 Benefits for environment &amp; Society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</a:t>
            </a:r>
            <a:endParaRPr lang="en-IN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</a:t>
            </a:r>
            <a:endParaRPr lang="en-IN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2. Project Design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2.1 Proposed System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F9B1A-0B72-52D9-8579-43722B7C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" y="1057319"/>
            <a:ext cx="8668954" cy="3396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2.2 Design(Flow Of Modules)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>
                <a:solidFill>
                  <a:srgbClr val="000000"/>
                </a:solidFill>
                <a:latin typeface="Old Standard TT"/>
                <a:ea typeface="Old Standard TT"/>
              </a:rPr>
              <a:t>              </a:t>
            </a:r>
            <a:endParaRPr lang="en-IN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>
                <a:solidFill>
                  <a:srgbClr val="000000"/>
                </a:solidFill>
                <a:latin typeface="Old Standard TT"/>
                <a:ea typeface="Old Standard TT"/>
              </a:rPr>
              <a:t>                </a:t>
            </a:r>
            <a:endParaRPr lang="en-IN" sz="1800" b="0" strike="noStrike" spc="-1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2.3 Description Of Use Case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2.4 Activity diagram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</a:rPr>
              <a:t>3. Implementation</a:t>
            </a:r>
            <a:endParaRPr lang="en-IN" sz="4200" b="1" strike="noStrike" spc="-1">
              <a:solidFill>
                <a:srgbClr val="FFFBF0"/>
              </a:solidFill>
              <a:latin typeface="Old Standard TT"/>
              <a:ea typeface="Old Standard TT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  <a:ea typeface="Old Standard TT"/>
              </a:rPr>
              <a:t>4. Testing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Old Standard TT"/>
                <a:ea typeface="Old Standard TT"/>
              </a:rPr>
              <a:t>5. Result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6. Conclusion and Future Scope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12640" y="275400"/>
            <a:ext cx="811800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Times New Roman"/>
                <a:ea typeface="Times New Roman"/>
              </a:rPr>
              <a:t>                                                    A Project Report on</a:t>
            </a:r>
            <a:br>
              <a:rPr dirty="0"/>
            </a:br>
            <a:r>
              <a:rPr lang="en-US" sz="2400" b="1" strike="noStrike" spc="-1" dirty="0">
                <a:latin typeface="Times New Roman"/>
                <a:ea typeface="Times New Roman"/>
              </a:rPr>
              <a:t>Content Sanitization using CV &amp; NLP</a:t>
            </a:r>
            <a:br>
              <a:rPr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Submitted in partial fulfilment of the degree of</a:t>
            </a:r>
            <a:br>
              <a:rPr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Bachelor of Engineering(Sem-8)</a:t>
            </a:r>
            <a:br>
              <a:rPr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in</a:t>
            </a:r>
            <a:br>
              <a:rPr dirty="0"/>
            </a:br>
            <a:r>
              <a:rPr lang="en-IN" sz="18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INFORMATION TECHNOLOGY</a:t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By</a:t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Parth Bhoir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(19104050)</a:t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Pranav Mayekar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(19104040)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FFFBF0"/>
                </a:solidFill>
                <a:latin typeface="Times New Roman"/>
                <a:ea typeface="Times New Roman"/>
              </a:rPr>
              <a:t>Anjali Singh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(20204006)</a:t>
            </a:r>
            <a:br>
              <a:rPr dirty="0"/>
            </a:b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Under the Guidance of</a:t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Ms. Rujata Chaudhari</a:t>
            </a: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FFFBF0"/>
                </a:solidFill>
                <a:latin typeface="Times New Roman"/>
              </a:rPr>
              <a:t>Mrs. Shital Agrawal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444960"/>
            <a:ext cx="8519760" cy="41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We achieved text, image, audio and video sanitization and exclude inappropriate multimedia fo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r our website environment.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We also achieved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 processing in bulk without dropping the requests in a Competing Consumer Pattern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.            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applied to large applications as well but the number of Consumers needs to be increased in accordance with the average number of request</a:t>
            </a:r>
            <a:r>
              <a:rPr lang="en-IN" sz="2000" i="0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In future, we are planning to develop an ecosystem on o</a:t>
            </a:r>
            <a:r>
              <a:rPr lang="en-IN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ur platform so that functionalities implemented on platform can be integrated with other platforms in real time.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80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Clayton Santos, Eulanda M. dos Santos, Eduardo Souto, "NUDITY DETECTION BASED ON IMAGE ZONING", "https://sci-hub.se/10.1109/ISSPA.2012.6310454" The 11th International Conference on Information Sciences, Signal Processing and their Applications: Special Sessions,2020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Rahat Shahriar Islam, Raisa Siddiqui, Dipta Roy,"Blurring of Inappropriate Scenes in a Video Using Image Processing".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Shoji Kido, Yasusi Hirano, Noriaki Hashimoto "Detection and Classification of Lung Abnormalities by Use of Convolutional Neural Network (CNN) and Regions with CNN Features (R-CNN)"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1.Project Conception and Initiation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1.1 Abstract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This platform named coinplanet is useful for new projects and businesses to give a head start to their projects with the help of surveys with support for multimedia data.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However with increasing number of people using the internet they might find toxic content on platform.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deal with this, our platform comes into picture. 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It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handles toxic data and prevent them from spreading further to keep the online space safe.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1.2 Objectives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manage toxic text using Machine Learning.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manage inappropriate images and videos using OpenCV by making use of CNN to detect features necessary for inappropriate image detection.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To detect inappropriate audio by converting language to text using Natural Language Processing.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434343"/>
                </a:solidFill>
                <a:latin typeface="Times New Roman"/>
                <a:ea typeface="Times New Roman"/>
              </a:rPr>
              <a:t>1.3 Literature Review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8F2F1D-F07B-AF7F-723F-F70B2C4A5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5366"/>
              </p:ext>
            </p:extLst>
          </p:nvPr>
        </p:nvGraphicFramePr>
        <p:xfrm>
          <a:off x="473529" y="1171441"/>
          <a:ext cx="8090807" cy="3843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221">
                  <a:extLst>
                    <a:ext uri="{9D8B030D-6E8A-4147-A177-3AD203B41FA5}">
                      <a16:colId xmlns:a16="http://schemas.microsoft.com/office/drawing/2014/main" val="2914562565"/>
                    </a:ext>
                  </a:extLst>
                </a:gridCol>
                <a:gridCol w="2481536">
                  <a:extLst>
                    <a:ext uri="{9D8B030D-6E8A-4147-A177-3AD203B41FA5}">
                      <a16:colId xmlns:a16="http://schemas.microsoft.com/office/drawing/2014/main" val="3166011493"/>
                    </a:ext>
                  </a:extLst>
                </a:gridCol>
                <a:gridCol w="2359478">
                  <a:extLst>
                    <a:ext uri="{9D8B030D-6E8A-4147-A177-3AD203B41FA5}">
                      <a16:colId xmlns:a16="http://schemas.microsoft.com/office/drawing/2014/main" val="3587792717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4155963980"/>
                    </a:ext>
                  </a:extLst>
                </a:gridCol>
              </a:tblGrid>
              <a:tr h="566840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</a:p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5219"/>
                  </a:ext>
                </a:extLst>
              </a:tr>
              <a:tr h="1044179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Nudity detection based on image zoning.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used image zoning and skin filtering for nudity detection in their architecture.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762347"/>
                  </a:ext>
                </a:extLst>
              </a:tr>
              <a:tr h="643579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learning based object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different pretrained CNN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63886"/>
                  </a:ext>
                </a:extLst>
              </a:tr>
              <a:tr h="1521518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 based toxic language detection and classification.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2 models, first will process the words and calculate relevance toxicity and second will summarize meaning of audio.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3747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1.4 Problem Definition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In our platform a user can create these survey forms and add contents like text, image, video and audio in those survey forms.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The only issue is that if a user adds some inappropriate contents like obscene images and toxic language in the survey forms and then publishes the survey.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Users of varying age and from different backgrounds visit the platform everyday, it is our duty to make sure that the content on our platform is safe for everyone.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1.5 Scope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be used for censorship of videos.                                </a:t>
            </a:r>
            <a:endParaRPr lang="en-IN" sz="1800" b="0" strike="noStrike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be used for audio censorship.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</a:t>
            </a:r>
            <a:endParaRPr lang="en-IN" sz="1800" b="0" strike="noStrike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be used by organization to reduce toxicity.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be used by companies to automatically sanitize the data.                  </a:t>
            </a:r>
            <a:endParaRPr lang="en-IN" sz="1800" b="0" strike="noStrike" spc="-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1.6 Technology stack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ReactJS 18.2.0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Node v14.1.0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Flask 1.9.1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RabbitMQ v3.9.0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OpenCV 4.6.0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Python v3.0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CNN Algorithm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Natural Language Processing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0695C"/>
    </a:dk2>
    <a:lt2>
      <a:srgbClr val="26A69A"/>
    </a:lt2>
    <a:accent1>
      <a:srgbClr val="FFFBF0"/>
    </a:accent1>
    <a:accent2>
      <a:srgbClr val="B7B7B7"/>
    </a:accent2>
    <a:accent3>
      <a:srgbClr val="FB8C00"/>
    </a:accent3>
    <a:accent4>
      <a:srgbClr val="80CBC4"/>
    </a:accent4>
    <a:accent5>
      <a:srgbClr val="AF4345"/>
    </a:accent5>
    <a:accent6>
      <a:srgbClr val="F58F8F"/>
    </a:accent6>
    <a:hlink>
      <a:srgbClr val="AF4345"/>
    </a:hlink>
    <a:folHlink>
      <a:srgbClr val="AF4345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0695C"/>
    </a:dk2>
    <a:lt2>
      <a:srgbClr val="26A69A"/>
    </a:lt2>
    <a:accent1>
      <a:srgbClr val="FFFBF0"/>
    </a:accent1>
    <a:accent2>
      <a:srgbClr val="B7B7B7"/>
    </a:accent2>
    <a:accent3>
      <a:srgbClr val="FB8C00"/>
    </a:accent3>
    <a:accent4>
      <a:srgbClr val="80CBC4"/>
    </a:accent4>
    <a:accent5>
      <a:srgbClr val="AF4345"/>
    </a:accent5>
    <a:accent6>
      <a:srgbClr val="F58F8F"/>
    </a:accent6>
    <a:hlink>
      <a:srgbClr val="AF4345"/>
    </a:hlink>
    <a:folHlink>
      <a:srgbClr val="AF434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722</Words>
  <Application>Microsoft Office PowerPoint</Application>
  <PresentationFormat>On-screen Show (16:9)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Old Standard TT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Anjali Singh</cp:lastModifiedBy>
  <cp:revision>7</cp:revision>
  <dcterms:modified xsi:type="dcterms:W3CDTF">2023-05-03T16:20:56Z</dcterms:modified>
  <dc:language>en-IN</dc:language>
</cp:coreProperties>
</file>