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1120" y="3387153"/>
            <a:ext cx="30215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297" y="1614794"/>
            <a:ext cx="8522335" cy="191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417" y="2129675"/>
            <a:ext cx="4203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Asura:The</a:t>
            </a:r>
            <a:r>
              <a:rPr dirty="0" spc="-90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StoryLine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0378" y="3156038"/>
            <a:ext cx="23920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Group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07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9450" y="4120905"/>
          <a:ext cx="4431030" cy="135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7790"/>
                <a:gridCol w="1792605"/>
              </a:tblGrid>
              <a:tr h="451674">
                <a:tc>
                  <a:txBody>
                    <a:bodyPr/>
                    <a:lstStyle/>
                    <a:p>
                      <a:pPr marL="57785">
                        <a:lnSpc>
                          <a:spcPts val="3454"/>
                        </a:lnSpc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Aaryan</a:t>
                      </a:r>
                      <a:r>
                        <a:rPr dirty="0" sz="3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b="1">
                          <a:latin typeface="Times New Roman"/>
                          <a:cs typeface="Times New Roman"/>
                        </a:rPr>
                        <a:t>Parab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ts val="3454"/>
                        </a:lnSpc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18104060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3961">
                <a:tc>
                  <a:txBody>
                    <a:bodyPr/>
                    <a:lstStyle/>
                    <a:p>
                      <a:pPr marL="59055">
                        <a:lnSpc>
                          <a:spcPts val="3475"/>
                        </a:lnSpc>
                      </a:pPr>
                      <a:r>
                        <a:rPr dirty="0" sz="3200" spc="-5" b="1">
                          <a:latin typeface="Times New Roman"/>
                          <a:cs typeface="Times New Roman"/>
                        </a:rPr>
                        <a:t>Nikhil</a:t>
                      </a:r>
                      <a:r>
                        <a:rPr dirty="0" sz="3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b="1">
                          <a:latin typeface="Times New Roman"/>
                          <a:cs typeface="Times New Roman"/>
                        </a:rPr>
                        <a:t>Rathod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ts val="3475"/>
                        </a:lnSpc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18104001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52385">
                <a:tc>
                  <a:txBody>
                    <a:bodyPr/>
                    <a:lstStyle/>
                    <a:p>
                      <a:pPr marL="31750">
                        <a:lnSpc>
                          <a:spcPts val="3460"/>
                        </a:lnSpc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Tanaya</a:t>
                      </a:r>
                      <a:r>
                        <a:rPr dirty="0" sz="3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-5" b="1">
                          <a:latin typeface="Times New Roman"/>
                          <a:cs typeface="Times New Roman"/>
                        </a:rPr>
                        <a:t>Patil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460"/>
                        </a:lnSpc>
                      </a:pPr>
                      <a:r>
                        <a:rPr dirty="0" sz="3200" b="1">
                          <a:latin typeface="Times New Roman"/>
                          <a:cs typeface="Times New Roman"/>
                        </a:rPr>
                        <a:t>18104022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93745" y="5880150"/>
            <a:ext cx="3883025" cy="966469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 indent="713740">
              <a:lnSpc>
                <a:spcPts val="3570"/>
              </a:lnSpc>
              <a:spcBef>
                <a:spcPts val="445"/>
              </a:spcBef>
            </a:pPr>
            <a:r>
              <a:rPr dirty="0" sz="3200" b="1">
                <a:latin typeface="Times New Roman"/>
                <a:cs typeface="Times New Roman"/>
              </a:rPr>
              <a:t>Project Guide 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Prof.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Neha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Deshmukh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85" y="286495"/>
            <a:ext cx="9936365" cy="12800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634" y="944295"/>
            <a:ext cx="9001442" cy="56703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1" y="944295"/>
            <a:ext cx="9504362" cy="56703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33058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8.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Implementation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19" y="1597596"/>
            <a:ext cx="3678554" cy="1767839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292735" indent="-255270">
              <a:lnSpc>
                <a:spcPct val="100000"/>
              </a:lnSpc>
              <a:spcBef>
                <a:spcPts val="1370"/>
              </a:spcBef>
              <a:buAutoNum type="arabicPeriod"/>
              <a:tabLst>
                <a:tab pos="293370" algn="l"/>
              </a:tabLst>
            </a:pPr>
            <a:r>
              <a:rPr dirty="0" sz="1800" spc="-5">
                <a:latin typeface="Arial MT"/>
                <a:cs typeface="Arial MT"/>
              </a:rPr>
              <a:t>Done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1</a:t>
            </a:r>
            <a:r>
              <a:rPr dirty="0" baseline="15873" sz="1575" spc="-15">
                <a:latin typeface="Arial MT"/>
                <a:cs typeface="Arial MT"/>
              </a:rPr>
              <a:t>st</a:t>
            </a:r>
            <a:r>
              <a:rPr dirty="0" baseline="15873" sz="1575" spc="307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level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or</a:t>
            </a:r>
            <a:r>
              <a:rPr dirty="0" sz="1800" spc="-5">
                <a:latin typeface="Arial MT"/>
                <a:cs typeface="Arial MT"/>
              </a:rPr>
              <a:t> scene.</a:t>
            </a:r>
            <a:endParaRPr sz="1800">
              <a:latin typeface="Arial MT"/>
              <a:cs typeface="Arial MT"/>
            </a:endParaRPr>
          </a:p>
          <a:p>
            <a:pPr marL="292735" indent="-25527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93370" algn="l"/>
              </a:tabLst>
            </a:pPr>
            <a:r>
              <a:rPr dirty="0" sz="1800" spc="-5">
                <a:latin typeface="Arial MT"/>
                <a:cs typeface="Arial MT"/>
              </a:rPr>
              <a:t>Done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player </a:t>
            </a:r>
            <a:r>
              <a:rPr dirty="0" sz="1800" spc="-5">
                <a:latin typeface="Arial MT"/>
                <a:cs typeface="Arial MT"/>
              </a:rPr>
              <a:t>scripts.</a:t>
            </a:r>
            <a:endParaRPr sz="1800">
              <a:latin typeface="Arial MT"/>
              <a:cs typeface="Arial MT"/>
            </a:endParaRPr>
          </a:p>
          <a:p>
            <a:pPr marL="292735" indent="-25527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93370" algn="l"/>
              </a:tabLst>
            </a:pPr>
            <a:r>
              <a:rPr dirty="0" sz="1800" spc="-15">
                <a:latin typeface="Arial MT"/>
                <a:cs typeface="Arial MT"/>
              </a:rPr>
              <a:t>Working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0">
                <a:latin typeface="Arial MT"/>
                <a:cs typeface="Arial MT"/>
              </a:rPr>
              <a:t> 1</a:t>
            </a:r>
            <a:r>
              <a:rPr dirty="0" baseline="15873" sz="1575" spc="-15">
                <a:latin typeface="Arial MT"/>
                <a:cs typeface="Arial MT"/>
              </a:rPr>
              <a:t>st</a:t>
            </a:r>
            <a:r>
              <a:rPr dirty="0" baseline="15873" sz="1575" spc="3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puzzle.</a:t>
            </a:r>
            <a:endParaRPr sz="1800">
              <a:latin typeface="Arial MT"/>
              <a:cs typeface="Arial MT"/>
            </a:endParaRPr>
          </a:p>
          <a:p>
            <a:pPr marL="292735" indent="-255270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293370" algn="l"/>
              </a:tabLst>
            </a:pPr>
            <a:r>
              <a:rPr dirty="0" sz="1800" spc="-15">
                <a:latin typeface="Arial MT"/>
                <a:cs typeface="Arial MT"/>
              </a:rPr>
              <a:t>Working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enemy </a:t>
            </a:r>
            <a:r>
              <a:rPr dirty="0" sz="1800" spc="-5">
                <a:latin typeface="Arial MT"/>
                <a:cs typeface="Arial MT"/>
              </a:rPr>
              <a:t>scripts.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624776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9.</a:t>
            </a:r>
            <a:r>
              <a:rPr dirty="0" sz="2400" spc="-5" b="1">
                <a:latin typeface="Times New Roman"/>
                <a:cs typeface="Times New Roman"/>
              </a:rPr>
              <a:t> Status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paper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draft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 </a:t>
            </a:r>
            <a:r>
              <a:rPr dirty="0" sz="2400" b="1">
                <a:latin typeface="Times New Roman"/>
                <a:cs typeface="Times New Roman"/>
              </a:rPr>
              <a:t>targeted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597596"/>
            <a:ext cx="8764905" cy="202247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mpl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Abstract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>
                <a:latin typeface="Arial MT"/>
                <a:cs typeface="Arial MT"/>
              </a:rPr>
              <a:t>Completed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10">
                <a:latin typeface="Arial MT"/>
                <a:cs typeface="Arial MT"/>
              </a:rPr>
              <a:t>Working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Methodology</a:t>
            </a:r>
            <a:endParaRPr sz="1800">
              <a:latin typeface="Arial MT"/>
              <a:cs typeface="Arial MT"/>
            </a:endParaRPr>
          </a:p>
          <a:p>
            <a:pPr marL="355600" marR="5080" indent="-343535">
              <a:lnSpc>
                <a:spcPts val="2000"/>
              </a:lnSpc>
              <a:spcBef>
                <a:spcPts val="14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30">
                <a:latin typeface="Arial MT"/>
                <a:cs typeface="Arial MT"/>
              </a:rPr>
              <a:t>Targeted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Conference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IEEE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14th</a:t>
            </a:r>
            <a:r>
              <a:rPr dirty="0" sz="1800" spc="-5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International</a:t>
            </a:r>
            <a:r>
              <a:rPr dirty="0" sz="180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Conference </a:t>
            </a:r>
            <a:r>
              <a:rPr dirty="0" sz="1800" spc="-5">
                <a:latin typeface="Lucida Sans Unicode"/>
                <a:cs typeface="Lucida Sans Unicode"/>
              </a:rPr>
              <a:t>on</a:t>
            </a:r>
            <a:r>
              <a:rPr dirty="0" sz="180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E-Learning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5">
                <a:latin typeface="Lucida Sans Unicode"/>
                <a:cs typeface="Lucida Sans Unicode"/>
              </a:rPr>
              <a:t>and</a:t>
            </a:r>
            <a:r>
              <a:rPr dirty="0" sz="1800" spc="-20">
                <a:latin typeface="Lucida Sans Unicode"/>
                <a:cs typeface="Lucida Sans Unicode"/>
              </a:rPr>
              <a:t> </a:t>
            </a:r>
            <a:r>
              <a:rPr dirty="0" sz="1800" spc="-10">
                <a:latin typeface="Lucida Sans Unicode"/>
                <a:cs typeface="Lucida Sans Unicode"/>
              </a:rPr>
              <a:t>Games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65"/>
              <a:t> </a:t>
            </a:r>
            <a:r>
              <a:rPr dirty="0" spc="-5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334" y="370713"/>
            <a:ext cx="17773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Co</a:t>
            </a:r>
            <a:r>
              <a:rPr dirty="0" b="1">
                <a:latin typeface="Times New Roman"/>
                <a:cs typeface="Times New Roman"/>
              </a:rPr>
              <a:t>nt</a:t>
            </a:r>
            <a:r>
              <a:rPr dirty="0" spc="-5" b="1">
                <a:latin typeface="Times New Roman"/>
                <a:cs typeface="Times New Roman"/>
              </a:rPr>
              <a:t>e</a:t>
            </a:r>
            <a:r>
              <a:rPr dirty="0" b="1">
                <a:latin typeface="Times New Roman"/>
                <a:cs typeface="Times New Roman"/>
              </a:rPr>
              <a:t>n</a:t>
            </a:r>
            <a:r>
              <a:rPr dirty="0" spc="-10" b="1">
                <a:latin typeface="Times New Roman"/>
                <a:cs typeface="Times New Roman"/>
              </a:rPr>
              <a:t>t</a:t>
            </a:r>
            <a:r>
              <a:rPr dirty="0" b="1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822589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75" y="1568930"/>
            <a:ext cx="5550535" cy="4697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63570">
              <a:lnSpc>
                <a:spcPct val="1420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Introduction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Objectives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400" spc="-5">
                <a:latin typeface="Times New Roman"/>
                <a:cs typeface="Times New Roman"/>
              </a:rPr>
              <a:t>Technological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12700" marR="48260">
              <a:lnSpc>
                <a:spcPct val="141900"/>
              </a:lnSpc>
            </a:pPr>
            <a:r>
              <a:rPr dirty="0" sz="2400" spc="-5">
                <a:latin typeface="Times New Roman"/>
                <a:cs typeface="Times New Roman"/>
              </a:rPr>
              <a:t>Review Suggestions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(Given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Last</a:t>
            </a:r>
            <a:r>
              <a:rPr dirty="0" sz="2400">
                <a:latin typeface="Times New Roman"/>
                <a:cs typeface="Times New Roman"/>
              </a:rPr>
              <a:t> meeting)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Proposed System </a:t>
            </a:r>
            <a:r>
              <a:rPr dirty="0" sz="2400">
                <a:latin typeface="Times New Roman"/>
                <a:cs typeface="Times New Roman"/>
              </a:rPr>
              <a:t>Architecture/Working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Prototype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Design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Demonstration </a:t>
            </a:r>
            <a:r>
              <a:rPr dirty="0" sz="2400">
                <a:latin typeface="Times New Roman"/>
                <a:cs typeface="Times New Roman"/>
              </a:rPr>
              <a:t> Implementation</a:t>
            </a:r>
            <a:r>
              <a:rPr dirty="0" sz="2400" spc="-5">
                <a:latin typeface="Times New Roman"/>
                <a:cs typeface="Times New Roman"/>
              </a:rPr>
              <a:t> Status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 spc="-5">
                <a:latin typeface="Times New Roman"/>
                <a:cs typeface="Times New Roman"/>
              </a:rPr>
              <a:t>Status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Paper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Draft</a:t>
            </a:r>
            <a:r>
              <a:rPr dirty="0" sz="2400">
                <a:latin typeface="Times New Roman"/>
                <a:cs typeface="Times New Roman"/>
              </a:rPr>
              <a:t> 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Targeted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342070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2860116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3379597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3899077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300" y="4418190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300" y="4936591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300" y="5456072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300" y="5975197"/>
            <a:ext cx="12827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19856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735835"/>
            <a:ext cx="132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pc="-5"/>
              <a:t>Problem</a:t>
            </a:r>
            <a:r>
              <a:rPr dirty="0" spc="-35"/>
              <a:t> </a:t>
            </a:r>
            <a:r>
              <a:rPr dirty="0" spc="-5"/>
              <a:t>Identified</a:t>
            </a:r>
            <a:r>
              <a:rPr dirty="0" spc="-20"/>
              <a:t> </a:t>
            </a:r>
            <a:r>
              <a:rPr dirty="0"/>
              <a:t>:</a:t>
            </a:r>
          </a:p>
          <a:p>
            <a:pPr marL="412115" marR="5080" indent="-286385">
              <a:lnSpc>
                <a:spcPct val="92700"/>
              </a:lnSpc>
              <a:spcBef>
                <a:spcPts val="114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dirty="0" sz="2200" spc="-5"/>
              <a:t>Indian</a:t>
            </a:r>
            <a:r>
              <a:rPr dirty="0" sz="2200" spc="-15"/>
              <a:t> </a:t>
            </a:r>
            <a:r>
              <a:rPr dirty="0" sz="2200" spc="-5"/>
              <a:t>culture has</a:t>
            </a:r>
            <a:r>
              <a:rPr dirty="0" sz="2200" spc="-10"/>
              <a:t> played </a:t>
            </a:r>
            <a:r>
              <a:rPr dirty="0" sz="2200" spc="-5"/>
              <a:t>an</a:t>
            </a:r>
            <a:r>
              <a:rPr dirty="0" sz="2200"/>
              <a:t> </a:t>
            </a:r>
            <a:r>
              <a:rPr dirty="0" sz="2200" spc="-10"/>
              <a:t>important</a:t>
            </a:r>
            <a:r>
              <a:rPr dirty="0" sz="2200" spc="-5"/>
              <a:t> role</a:t>
            </a:r>
            <a:r>
              <a:rPr dirty="0" sz="2200"/>
              <a:t> </a:t>
            </a:r>
            <a:r>
              <a:rPr dirty="0" sz="2200" spc="-5"/>
              <a:t>in </a:t>
            </a:r>
            <a:r>
              <a:rPr dirty="0" sz="2200" spc="-10"/>
              <a:t>molding</a:t>
            </a:r>
            <a:r>
              <a:rPr dirty="0" sz="2200"/>
              <a:t> </a:t>
            </a:r>
            <a:r>
              <a:rPr dirty="0" sz="2200" spc="-10"/>
              <a:t>our</a:t>
            </a:r>
            <a:r>
              <a:rPr dirty="0" sz="2200"/>
              <a:t> </a:t>
            </a:r>
            <a:r>
              <a:rPr dirty="0" sz="2200" spc="-10"/>
              <a:t>lives.</a:t>
            </a:r>
            <a:r>
              <a:rPr dirty="0" sz="2200" spc="5"/>
              <a:t> </a:t>
            </a:r>
            <a:r>
              <a:rPr dirty="0" sz="2200" spc="-10"/>
              <a:t>Now-a- </a:t>
            </a:r>
            <a:r>
              <a:rPr dirty="0" sz="2200" spc="-535"/>
              <a:t> </a:t>
            </a:r>
            <a:r>
              <a:rPr dirty="0" sz="2200" spc="-10"/>
              <a:t>days</a:t>
            </a:r>
            <a:r>
              <a:rPr dirty="0" sz="2200" spc="-5"/>
              <a:t> </a:t>
            </a:r>
            <a:r>
              <a:rPr dirty="0" sz="2200" spc="-10"/>
              <a:t>our</a:t>
            </a:r>
            <a:r>
              <a:rPr dirty="0" sz="2200" spc="5"/>
              <a:t> </a:t>
            </a:r>
            <a:r>
              <a:rPr dirty="0" sz="2200" spc="-10"/>
              <a:t>new</a:t>
            </a:r>
            <a:r>
              <a:rPr dirty="0" sz="2200" spc="5"/>
              <a:t> </a:t>
            </a:r>
            <a:r>
              <a:rPr dirty="0" sz="2200" spc="-10"/>
              <a:t>generation </a:t>
            </a:r>
            <a:r>
              <a:rPr dirty="0" sz="2200" spc="-5"/>
              <a:t>is</a:t>
            </a:r>
            <a:r>
              <a:rPr dirty="0" sz="2200" spc="5"/>
              <a:t> </a:t>
            </a:r>
            <a:r>
              <a:rPr dirty="0" sz="2200" spc="-10"/>
              <a:t>steering</a:t>
            </a:r>
            <a:r>
              <a:rPr dirty="0" sz="2200" spc="-5"/>
              <a:t> </a:t>
            </a:r>
            <a:r>
              <a:rPr dirty="0" sz="2200"/>
              <a:t>a</a:t>
            </a:r>
            <a:r>
              <a:rPr dirty="0" sz="2200" spc="5"/>
              <a:t> </a:t>
            </a:r>
            <a:r>
              <a:rPr dirty="0" sz="2200" spc="-10"/>
              <a:t>course</a:t>
            </a:r>
            <a:r>
              <a:rPr dirty="0" sz="2200" spc="-5"/>
              <a:t> </a:t>
            </a:r>
            <a:r>
              <a:rPr dirty="0" sz="2200" spc="-10"/>
              <a:t>towards</a:t>
            </a:r>
            <a:r>
              <a:rPr dirty="0" sz="2200"/>
              <a:t> </a:t>
            </a:r>
            <a:r>
              <a:rPr dirty="0" sz="2200" spc="-10"/>
              <a:t>Modernization and </a:t>
            </a:r>
            <a:r>
              <a:rPr dirty="0" sz="2200" spc="-5"/>
              <a:t> </a:t>
            </a:r>
            <a:r>
              <a:rPr dirty="0" sz="2200" spc="-10"/>
              <a:t>western</a:t>
            </a:r>
            <a:r>
              <a:rPr dirty="0" sz="2200" spc="-5"/>
              <a:t> </a:t>
            </a:r>
            <a:r>
              <a:rPr dirty="0" sz="2200" spc="-10"/>
              <a:t>culture</a:t>
            </a:r>
            <a:r>
              <a:rPr dirty="0" sz="2200" spc="-5"/>
              <a:t> and</a:t>
            </a:r>
            <a:r>
              <a:rPr dirty="0" sz="2200" spc="-15"/>
              <a:t> </a:t>
            </a:r>
            <a:r>
              <a:rPr dirty="0" sz="2200" spc="-5"/>
              <a:t>we</a:t>
            </a:r>
            <a:r>
              <a:rPr dirty="0" sz="2200"/>
              <a:t> </a:t>
            </a:r>
            <a:r>
              <a:rPr dirty="0" sz="2200" spc="-5"/>
              <a:t>can</a:t>
            </a:r>
            <a:r>
              <a:rPr dirty="0" sz="2200" spc="-15"/>
              <a:t> </a:t>
            </a:r>
            <a:r>
              <a:rPr dirty="0" sz="2200" spc="-10"/>
              <a:t>see</a:t>
            </a:r>
            <a:r>
              <a:rPr dirty="0" sz="2200" spc="5"/>
              <a:t> </a:t>
            </a:r>
            <a:r>
              <a:rPr dirty="0" sz="2200" spc="-10"/>
              <a:t>lack</a:t>
            </a:r>
            <a:r>
              <a:rPr dirty="0" sz="2200" spc="-5"/>
              <a:t> </a:t>
            </a:r>
            <a:r>
              <a:rPr dirty="0" sz="2200" spc="-10"/>
              <a:t>of</a:t>
            </a:r>
            <a:r>
              <a:rPr dirty="0" sz="2200"/>
              <a:t> </a:t>
            </a:r>
            <a:r>
              <a:rPr dirty="0" sz="2200" spc="-5"/>
              <a:t>interest</a:t>
            </a:r>
            <a:r>
              <a:rPr dirty="0" sz="2200"/>
              <a:t> </a:t>
            </a:r>
            <a:r>
              <a:rPr dirty="0" sz="2200" spc="-5"/>
              <a:t>in </a:t>
            </a:r>
            <a:r>
              <a:rPr dirty="0" sz="2200" spc="-10"/>
              <a:t>Indian Culture</a:t>
            </a:r>
            <a:r>
              <a:rPr dirty="0" sz="2200"/>
              <a:t> </a:t>
            </a:r>
            <a:r>
              <a:rPr dirty="0" sz="2200" spc="-10"/>
              <a:t>and </a:t>
            </a:r>
            <a:r>
              <a:rPr dirty="0" sz="2200" spc="-5"/>
              <a:t> </a:t>
            </a:r>
            <a:r>
              <a:rPr dirty="0" sz="2200" spc="-10"/>
              <a:t>Mythology</a:t>
            </a:r>
            <a:r>
              <a:rPr dirty="0" sz="2200" spc="-20"/>
              <a:t> </a:t>
            </a:r>
            <a:r>
              <a:rPr dirty="0" sz="2200"/>
              <a:t>in</a:t>
            </a:r>
            <a:r>
              <a:rPr dirty="0" sz="2200" spc="-15"/>
              <a:t> </a:t>
            </a:r>
            <a:r>
              <a:rPr dirty="0" sz="2200" spc="-10"/>
              <a:t>our</a:t>
            </a:r>
            <a:r>
              <a:rPr dirty="0" sz="2200" spc="5"/>
              <a:t> </a:t>
            </a:r>
            <a:r>
              <a:rPr dirty="0" sz="2200" spc="-10"/>
              <a:t>younger</a:t>
            </a:r>
            <a:r>
              <a:rPr dirty="0" sz="2200" spc="-5"/>
              <a:t> </a:t>
            </a:r>
            <a:r>
              <a:rPr dirty="0" sz="2200" spc="-10"/>
              <a:t>generation.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490219" y="3644912"/>
            <a:ext cx="1327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297" y="3523516"/>
            <a:ext cx="8505825" cy="160147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400" spc="-5">
                <a:latin typeface="Times New Roman"/>
                <a:cs typeface="Times New Roman"/>
              </a:rPr>
              <a:t>Solution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Proposed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12115" marR="5080" indent="-286385">
              <a:lnSpc>
                <a:spcPct val="92800"/>
              </a:lnSpc>
              <a:spcBef>
                <a:spcPts val="114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overcome </a:t>
            </a: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-10">
                <a:latin typeface="Times New Roman"/>
                <a:cs typeface="Times New Roman"/>
              </a:rPr>
              <a:t> problem </a:t>
            </a:r>
            <a:r>
              <a:rPr dirty="0" sz="2200" spc="-5">
                <a:latin typeface="Times New Roman"/>
                <a:cs typeface="Times New Roman"/>
              </a:rPr>
              <a:t>we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 </a:t>
            </a:r>
            <a:r>
              <a:rPr dirty="0" sz="2200" spc="-10">
                <a:latin typeface="Times New Roman"/>
                <a:cs typeface="Times New Roman"/>
              </a:rPr>
              <a:t>develop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3D</a:t>
            </a:r>
            <a:r>
              <a:rPr dirty="0" sz="2200" spc="-5">
                <a:latin typeface="Times New Roman"/>
                <a:cs typeface="Times New Roman"/>
              </a:rPr>
              <a:t> video </a:t>
            </a:r>
            <a:r>
              <a:rPr dirty="0" sz="2200" spc="-10">
                <a:latin typeface="Times New Roman"/>
                <a:cs typeface="Times New Roman"/>
              </a:rPr>
              <a:t>game that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introduce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youngsters</a:t>
            </a:r>
            <a:r>
              <a:rPr dirty="0" sz="2200" spc="-5">
                <a:latin typeface="Times New Roman"/>
                <a:cs typeface="Times New Roman"/>
              </a:rPr>
              <a:t> 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Indian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Mythological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Concepts</a:t>
            </a:r>
            <a:r>
              <a:rPr dirty="0" sz="2200" spc="-5">
                <a:latin typeface="Times New Roman"/>
                <a:cs typeface="Times New Roman"/>
              </a:rPr>
              <a:t> 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interactive</a:t>
            </a:r>
            <a:r>
              <a:rPr dirty="0" sz="2200" spc="-5">
                <a:latin typeface="Times New Roman"/>
                <a:cs typeface="Times New Roman"/>
              </a:rPr>
              <a:t> as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well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fascinating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way.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170433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596585"/>
            <a:ext cx="8743950" cy="328676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build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10">
                <a:latin typeface="Times New Roman"/>
                <a:cs typeface="Times New Roman"/>
              </a:rPr>
              <a:t>video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game involving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Indian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Culture.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involved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youngsters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Indian </a:t>
            </a:r>
            <a:r>
              <a:rPr dirty="0" sz="2200" spc="-5">
                <a:latin typeface="Times New Roman"/>
                <a:cs typeface="Times New Roman"/>
              </a:rPr>
              <a:t>Culture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entertaining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way.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build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dimensional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visual</a:t>
            </a:r>
            <a:r>
              <a:rPr dirty="0" sz="2200" spc="-5">
                <a:latin typeface="Times New Roman"/>
                <a:cs typeface="Times New Roman"/>
              </a:rPr>
              <a:t> world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high</a:t>
            </a:r>
            <a:r>
              <a:rPr dirty="0" sz="2200" spc="-10">
                <a:latin typeface="Times New Roman"/>
                <a:cs typeface="Times New Roman"/>
              </a:rPr>
              <a:t> graphics.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450"/>
              </a:lnSpc>
              <a:spcBef>
                <a:spcPts val="146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15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10">
                <a:latin typeface="Times New Roman"/>
                <a:cs typeface="Times New Roman"/>
              </a:rPr>
              <a:t>ea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e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x</a:t>
            </a:r>
            <a:r>
              <a:rPr dirty="0" sz="2200" spc="-5">
                <a:latin typeface="Times New Roman"/>
                <a:cs typeface="Times New Roman"/>
              </a:rPr>
              <a:t>cit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g</a:t>
            </a:r>
            <a:r>
              <a:rPr dirty="0" sz="2200" spc="-15">
                <a:latin typeface="Times New Roman"/>
                <a:cs typeface="Times New Roman"/>
              </a:rPr>
              <a:t> g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ce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s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d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ti</a:t>
            </a:r>
            <a:r>
              <a:rPr dirty="0" sz="2200" spc="-15">
                <a:latin typeface="Times New Roman"/>
                <a:cs typeface="Times New Roman"/>
              </a:rPr>
              <a:t>on</a:t>
            </a:r>
            <a:r>
              <a:rPr dirty="0" sz="2200">
                <a:latin typeface="Times New Roman"/>
                <a:cs typeface="Times New Roman"/>
              </a:rPr>
              <a:t>s </a:t>
            </a:r>
            <a:r>
              <a:rPr dirty="0" sz="2200" spc="-15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</a:t>
            </a:r>
            <a:r>
              <a:rPr dirty="0" sz="2200">
                <a:latin typeface="Times New Roman"/>
                <a:cs typeface="Times New Roman"/>
              </a:rPr>
              <a:t>nit</a:t>
            </a:r>
            <a:r>
              <a:rPr dirty="0" sz="2200" spc="-15">
                <a:latin typeface="Times New Roman"/>
                <a:cs typeface="Times New Roman"/>
              </a:rPr>
              <a:t>y</a:t>
            </a:r>
            <a:r>
              <a:rPr dirty="0" sz="2200">
                <a:latin typeface="Times New Roman"/>
                <a:cs typeface="Times New Roman"/>
              </a:rPr>
              <a:t>3D</a:t>
            </a:r>
            <a:r>
              <a:rPr dirty="0" sz="2200" spc="-10">
                <a:latin typeface="Times New Roman"/>
                <a:cs typeface="Times New Roman"/>
              </a:rPr>
              <a:t> a</a:t>
            </a:r>
            <a:r>
              <a:rPr dirty="0" sz="2200">
                <a:latin typeface="Times New Roman"/>
                <a:cs typeface="Times New Roman"/>
              </a:rPr>
              <a:t>nd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r  </a:t>
            </a:r>
            <a:r>
              <a:rPr dirty="0" sz="2200" spc="-15">
                <a:latin typeface="Times New Roman"/>
                <a:cs typeface="Times New Roman"/>
              </a:rPr>
              <a:t>Effects.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achieve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perfect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efficiency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creating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3D </a:t>
            </a:r>
            <a:r>
              <a:rPr dirty="0" sz="2200" spc="-10">
                <a:latin typeface="Times New Roman"/>
                <a:cs typeface="Times New Roman"/>
              </a:rPr>
              <a:t>modelling using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blender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2200" spc="-15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10">
                <a:latin typeface="Times New Roman"/>
                <a:cs typeface="Times New Roman"/>
              </a:rPr>
              <a:t>ea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e ,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d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>
                <a:latin typeface="Times New Roman"/>
                <a:cs typeface="Times New Roman"/>
              </a:rPr>
              <a:t>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d</a:t>
            </a:r>
            <a:r>
              <a:rPr dirty="0" sz="2200" spc="-5">
                <a:latin typeface="Times New Roman"/>
                <a:cs typeface="Times New Roman"/>
              </a:rPr>
              <a:t> r</a:t>
            </a:r>
            <a:r>
              <a:rPr dirty="0" sz="2200" spc="-10">
                <a:latin typeface="Times New Roman"/>
                <a:cs typeface="Times New Roman"/>
              </a:rPr>
              <a:t>es</a:t>
            </a: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 spc="-1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ri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ud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5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g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15">
                <a:latin typeface="Times New Roman"/>
                <a:cs typeface="Times New Roman"/>
              </a:rPr>
              <a:t>d</a:t>
            </a:r>
            <a:r>
              <a:rPr dirty="0" sz="2200" spc="-5">
                <a:latin typeface="Times New Roman"/>
                <a:cs typeface="Times New Roman"/>
              </a:rPr>
              <a:t>itio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28251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3.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Problem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016" y="1596585"/>
            <a:ext cx="8805545" cy="163068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30"/>
              </a:spcBef>
            </a:pPr>
            <a:r>
              <a:rPr dirty="0" sz="2200" spc="-10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young Indians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obsessed</a:t>
            </a:r>
            <a:r>
              <a:rPr dirty="0" sz="2200" spc="-5">
                <a:latin typeface="Times New Roman"/>
                <a:cs typeface="Times New Roman"/>
              </a:rPr>
              <a:t> 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latest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trends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globalization.</a:t>
            </a:r>
            <a:endParaRPr sz="2200">
              <a:latin typeface="Times New Roman"/>
              <a:cs typeface="Times New Roman"/>
            </a:endParaRPr>
          </a:p>
          <a:p>
            <a:pPr algn="just" marL="74930" marR="5080">
              <a:lnSpc>
                <a:spcPct val="92800"/>
              </a:lnSpc>
              <a:spcBef>
                <a:spcPts val="1415"/>
              </a:spcBef>
            </a:pPr>
            <a:r>
              <a:rPr dirty="0" sz="2200" spc="-80">
                <a:latin typeface="Times New Roman"/>
                <a:cs typeface="Times New Roman"/>
              </a:rPr>
              <a:t>To </a:t>
            </a:r>
            <a:r>
              <a:rPr dirty="0" sz="2200" spc="-10">
                <a:latin typeface="Times New Roman"/>
                <a:cs typeface="Times New Roman"/>
              </a:rPr>
              <a:t>overcome </a:t>
            </a:r>
            <a:r>
              <a:rPr dirty="0" sz="2200" spc="-5">
                <a:latin typeface="Times New Roman"/>
                <a:cs typeface="Times New Roman"/>
              </a:rPr>
              <a:t>this </a:t>
            </a:r>
            <a:r>
              <a:rPr dirty="0" sz="2200" spc="-10">
                <a:latin typeface="Times New Roman"/>
                <a:cs typeface="Times New Roman"/>
              </a:rPr>
              <a:t>problem </a:t>
            </a:r>
            <a:r>
              <a:rPr dirty="0" sz="2200" spc="-5">
                <a:latin typeface="Times New Roman"/>
                <a:cs typeface="Times New Roman"/>
              </a:rPr>
              <a:t>we </a:t>
            </a:r>
            <a:r>
              <a:rPr dirty="0" sz="2200" spc="-10">
                <a:latin typeface="Times New Roman"/>
                <a:cs typeface="Times New Roman"/>
              </a:rPr>
              <a:t>have implemented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10">
                <a:latin typeface="Times New Roman"/>
                <a:cs typeface="Times New Roman"/>
              </a:rPr>
              <a:t>solution </a:t>
            </a:r>
            <a:r>
              <a:rPr dirty="0" sz="2200" spc="-5">
                <a:latin typeface="Times New Roman"/>
                <a:cs typeface="Times New Roman"/>
              </a:rPr>
              <a:t>in which </a:t>
            </a:r>
            <a:r>
              <a:rPr dirty="0" sz="2200" spc="-10">
                <a:latin typeface="Times New Roman"/>
                <a:cs typeface="Times New Roman"/>
              </a:rPr>
              <a:t>3D </a:t>
            </a:r>
            <a:r>
              <a:rPr dirty="0" sz="2200" spc="-5">
                <a:latin typeface="Times New Roman"/>
                <a:cs typeface="Times New Roman"/>
              </a:rPr>
              <a:t>game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will</a:t>
            </a:r>
            <a:r>
              <a:rPr dirty="0" sz="2200">
                <a:latin typeface="Times New Roman"/>
                <a:cs typeface="Times New Roman"/>
              </a:rPr>
              <a:t> 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made</a:t>
            </a:r>
            <a:r>
              <a:rPr dirty="0" sz="2200" spc="-5">
                <a:latin typeface="Times New Roman"/>
                <a:cs typeface="Times New Roman"/>
              </a:rPr>
              <a:t> 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increase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youngsters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involvement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Indian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culture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Mythology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interactive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fascinating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way.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29146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4.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Technological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596585"/>
            <a:ext cx="6702425" cy="248412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latin typeface="Times New Roman"/>
                <a:cs typeface="Times New Roman"/>
              </a:rPr>
              <a:t>Unity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3D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build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game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scenes.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latin typeface="Times New Roman"/>
                <a:cs typeface="Times New Roman"/>
              </a:rPr>
              <a:t>Blender/Maya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create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models.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latin typeface="Times New Roman"/>
                <a:cs typeface="Times New Roman"/>
              </a:rPr>
              <a:t>Photoshop/Illustrator</a:t>
            </a:r>
            <a:r>
              <a:rPr dirty="0" sz="2200">
                <a:latin typeface="Times New Roman"/>
                <a:cs typeface="Times New Roman"/>
              </a:rPr>
              <a:t> :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edit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the models used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 </a:t>
            </a:r>
            <a:r>
              <a:rPr dirty="0" sz="2200" spc="-10">
                <a:latin typeface="Times New Roman"/>
                <a:cs typeface="Times New Roman"/>
              </a:rPr>
              <a:t>game.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latin typeface="Times New Roman"/>
                <a:cs typeface="Times New Roman"/>
              </a:rPr>
              <a:t>Audition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tool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create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edit </a:t>
            </a:r>
            <a:r>
              <a:rPr dirty="0" sz="2200" spc="-1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audio.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Effects </a:t>
            </a:r>
            <a:r>
              <a:rPr dirty="0" sz="2200" spc="-10">
                <a:latin typeface="Times New Roman"/>
                <a:cs typeface="Times New Roman"/>
              </a:rPr>
              <a:t>tool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give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animation.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35655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5.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Reviews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Suggestions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758873"/>
            <a:ext cx="37166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800" spc="-5">
                <a:latin typeface="Arial MT"/>
                <a:cs typeface="Arial MT"/>
              </a:rPr>
              <a:t>1.	</a:t>
            </a:r>
            <a:r>
              <a:rPr dirty="0" sz="1800" spc="-1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work </a:t>
            </a:r>
            <a:r>
              <a:rPr dirty="0" sz="1800" spc="-10">
                <a:latin typeface="Arial MT"/>
                <a:cs typeface="Arial MT"/>
              </a:rPr>
              <a:t>on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title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project.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55676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6.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Proposed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Architecture/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Working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800" y="1767979"/>
            <a:ext cx="1735201" cy="4984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714883"/>
            <a:ext cx="45948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7.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Prototype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Design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99" y="1768335"/>
            <a:ext cx="8863190" cy="4984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2022-05-08T06:08:20Z</dcterms:created>
  <dcterms:modified xsi:type="dcterms:W3CDTF">2022-05-08T06:08:20Z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Impress</vt:lpwstr>
  </property>
  <property fmtid="{D5CDD505-2E9C-101B-9397-08002B2CF9AE}" pid="4" name="LastSaved">
    <vt:filetime>2022-05-08T00:00:00Z</vt:filetime>
  </property>
</Properties>
</file>