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7559675" cx="10080625"/>
  <p:notesSz cx="7559675" cy="106918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 uri="http://customooxmlschemas.google.com/">
      <go:slidesCustomData xmlns:go="http://customooxmlschemas.google.com/" r:id="rId24" roundtripDataSignature="AMtx7mgOUvfOBtBUvOYfqF8o35pfrD57f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24" Type="http://customschemas.google.com/relationships/presentationmetadata" Target="metadata"/><Relationship Id="rId12" Type="http://schemas.openxmlformats.org/officeDocument/2006/relationships/slide" Target="slides/slide6.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 name="Shape 2"/>
        <p:cNvGrpSpPr/>
        <p:nvPr/>
      </p:nvGrpSpPr>
      <p:grpSpPr>
        <a:xfrm>
          <a:off x="0" y="0"/>
          <a:ext cx="0" cy="0"/>
          <a:chOff x="0" y="0"/>
          <a:chExt cx="0" cy="0"/>
        </a:xfrm>
      </p:grpSpPr>
      <p:sp>
        <p:nvSpPr>
          <p:cNvPr id="3" name="Google Shape;3;n"/>
          <p:cNvSpPr/>
          <p:nvPr/>
        </p:nvSpPr>
        <p:spPr>
          <a:xfrm>
            <a:off x="0" y="0"/>
            <a:ext cx="7559675" cy="10691812"/>
          </a:xfrm>
          <a:prstGeom prst="roundRect">
            <a:avLst>
              <a:gd fmla="val 4"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 name="Google Shape;4;n"/>
          <p:cNvSpPr/>
          <p:nvPr>
            <p:ph idx="2" type="sldImg"/>
          </p:nvPr>
        </p:nvSpPr>
        <p:spPr>
          <a:xfrm>
            <a:off x="215900" y="812800"/>
            <a:ext cx="7124700" cy="40052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5" name="Google Shape;5;n"/>
          <p:cNvSpPr txBox="1"/>
          <p:nvPr>
            <p:ph idx="1" type="body"/>
          </p:nvPr>
        </p:nvSpPr>
        <p:spPr>
          <a:xfrm>
            <a:off x="755650" y="5078412"/>
            <a:ext cx="6045200" cy="4808537"/>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6" name="Google Shape;6;n"/>
          <p:cNvSpPr txBox="1"/>
          <p:nvPr>
            <p:ph idx="3" type="hdr"/>
          </p:nvPr>
        </p:nvSpPr>
        <p:spPr>
          <a:xfrm>
            <a:off x="0" y="0"/>
            <a:ext cx="3278187" cy="531812"/>
          </a:xfrm>
          <a:prstGeom prst="rect">
            <a:avLst/>
          </a:prstGeom>
          <a:noFill/>
          <a:ln>
            <a:noFill/>
          </a:ln>
        </p:spPr>
        <p:txBody>
          <a:bodyPr anchorCtr="0" anchor="t" bIns="0" lIns="0" spcFirstLastPara="1" rIns="0" wrap="square" tIns="0">
            <a:noAutofit/>
          </a:bodyPr>
          <a:lstStyle>
            <a:lvl1pPr lvl="0" marR="0" rtl="0" algn="l">
              <a:lnSpc>
                <a:spcPct val="93000"/>
              </a:lnSpc>
              <a:spcBef>
                <a:spcPts val="0"/>
              </a:spcBef>
              <a:spcAft>
                <a:spcPts val="0"/>
              </a:spcAft>
              <a:buSzPts val="1400"/>
              <a:buNone/>
              <a:defRPr b="0" i="0" sz="1800" u="none">
                <a:solidFill>
                  <a:srgbClr val="000000"/>
                </a:solidFill>
                <a:latin typeface="Arial"/>
                <a:ea typeface="Arial"/>
                <a:cs typeface="Arial"/>
                <a:sym typeface="Arial"/>
              </a:defRPr>
            </a:lvl1pPr>
            <a:lvl2pPr lvl="1"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0" type="dt"/>
          </p:nvPr>
        </p:nvSpPr>
        <p:spPr>
          <a:xfrm>
            <a:off x="4278312" y="0"/>
            <a:ext cx="3278187" cy="531812"/>
          </a:xfrm>
          <a:prstGeom prst="rect">
            <a:avLst/>
          </a:prstGeom>
          <a:noFill/>
          <a:ln>
            <a:noFill/>
          </a:ln>
        </p:spPr>
        <p:txBody>
          <a:bodyPr anchorCtr="0" anchor="t" bIns="0" lIns="0" spcFirstLastPara="1" rIns="0" wrap="square" tIns="0">
            <a:noAutofit/>
          </a:bodyPr>
          <a:lstStyle>
            <a:lvl1pPr lvl="0" marR="0" rtl="0" algn="l">
              <a:lnSpc>
                <a:spcPct val="93000"/>
              </a:lnSpc>
              <a:spcBef>
                <a:spcPts val="0"/>
              </a:spcBef>
              <a:spcAft>
                <a:spcPts val="0"/>
              </a:spcAft>
              <a:buSzPts val="1400"/>
              <a:buNone/>
              <a:defRPr b="0" i="0" sz="1800" u="none">
                <a:solidFill>
                  <a:srgbClr val="000000"/>
                </a:solidFill>
                <a:latin typeface="Arial"/>
                <a:ea typeface="Arial"/>
                <a:cs typeface="Arial"/>
                <a:sym typeface="Arial"/>
              </a:defRPr>
            </a:lvl1pPr>
            <a:lvl2pPr lvl="1"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1" type="ftr"/>
          </p:nvPr>
        </p:nvSpPr>
        <p:spPr>
          <a:xfrm>
            <a:off x="0" y="10156825"/>
            <a:ext cx="3278187" cy="531812"/>
          </a:xfrm>
          <a:prstGeom prst="rect">
            <a:avLst/>
          </a:prstGeom>
          <a:noFill/>
          <a:ln>
            <a:noFill/>
          </a:ln>
        </p:spPr>
        <p:txBody>
          <a:bodyPr anchorCtr="0" anchor="b" bIns="0" lIns="0" spcFirstLastPara="1" rIns="0" wrap="square" tIns="0">
            <a:noAutofit/>
          </a:bodyPr>
          <a:lstStyle>
            <a:lvl1pPr lvl="0" marR="0" rtl="0" algn="l">
              <a:lnSpc>
                <a:spcPct val="93000"/>
              </a:lnSpc>
              <a:spcBef>
                <a:spcPts val="0"/>
              </a:spcBef>
              <a:spcAft>
                <a:spcPts val="0"/>
              </a:spcAft>
              <a:buSzPts val="1400"/>
              <a:buNone/>
              <a:defRPr b="0" i="0" sz="1800" u="none">
                <a:solidFill>
                  <a:srgbClr val="000000"/>
                </a:solidFill>
                <a:latin typeface="Arial"/>
                <a:ea typeface="Arial"/>
                <a:cs typeface="Arial"/>
                <a:sym typeface="Arial"/>
              </a:defRPr>
            </a:lvl1pPr>
            <a:lvl2pPr lvl="1"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9" name="Google Shape;9;n"/>
          <p:cNvSpPr txBox="1"/>
          <p:nvPr>
            <p:ph idx="12" type="sldNum"/>
          </p:nvPr>
        </p:nvSpPr>
        <p:spPr>
          <a:xfrm>
            <a:off x="4278312" y="10156825"/>
            <a:ext cx="3278187" cy="531812"/>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1:notes"/>
          <p:cNvSpPr txBox="1"/>
          <p:nvPr/>
        </p:nvSpPr>
        <p:spPr>
          <a:xfrm>
            <a:off x="4278312" y="10156825"/>
            <a:ext cx="3278187" cy="531812"/>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90" name="Google Shape;90;p1:notes"/>
          <p:cNvSpPr/>
          <p:nvPr>
            <p:ph idx="2" type="sldImg"/>
          </p:nvPr>
        </p:nvSpPr>
        <p:spPr>
          <a:xfrm>
            <a:off x="1106487" y="812800"/>
            <a:ext cx="5346700"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91" name="Google Shape;91;p1:notes"/>
          <p:cNvSpPr txBox="1"/>
          <p:nvPr>
            <p:ph idx="1" type="body"/>
          </p:nvPr>
        </p:nvSpPr>
        <p:spPr>
          <a:xfrm>
            <a:off x="755650" y="5078412"/>
            <a:ext cx="6048375" cy="481171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ec4069a9e2_0_7:notes"/>
          <p:cNvSpPr/>
          <p:nvPr>
            <p:ph idx="2" type="sldImg"/>
          </p:nvPr>
        </p:nvSpPr>
        <p:spPr>
          <a:xfrm>
            <a:off x="215900" y="812800"/>
            <a:ext cx="7124700" cy="40053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ec4069a9e2_0_7:notes"/>
          <p:cNvSpPr txBox="1"/>
          <p:nvPr>
            <p:ph idx="1" type="body"/>
          </p:nvPr>
        </p:nvSpPr>
        <p:spPr>
          <a:xfrm>
            <a:off x="755650" y="5078412"/>
            <a:ext cx="6045300" cy="4808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54" name="Google Shape;154;gec4069a9e2_0_7:notes"/>
          <p:cNvSpPr txBox="1"/>
          <p:nvPr>
            <p:ph idx="12" type="sldNum"/>
          </p:nvPr>
        </p:nvSpPr>
        <p:spPr>
          <a:xfrm>
            <a:off x="4278312" y="10156825"/>
            <a:ext cx="3278100" cy="5319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Times New Roman"/>
              <a:buNone/>
            </a:pPr>
            <a:fld id="{00000000-1234-1234-1234-123412341234}" type="slidenum">
              <a:rPr lang="en-US"/>
              <a:t>‹#›</a:t>
            </a:fld>
            <a:endParaRPr>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ec451f954f_1_4:notes"/>
          <p:cNvSpPr/>
          <p:nvPr>
            <p:ph idx="2" type="sldImg"/>
          </p:nvPr>
        </p:nvSpPr>
        <p:spPr>
          <a:xfrm>
            <a:off x="215900" y="812800"/>
            <a:ext cx="7124700" cy="40053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ec451f954f_1_4:notes"/>
          <p:cNvSpPr txBox="1"/>
          <p:nvPr>
            <p:ph idx="1" type="body"/>
          </p:nvPr>
        </p:nvSpPr>
        <p:spPr>
          <a:xfrm>
            <a:off x="755650" y="5078412"/>
            <a:ext cx="6045300" cy="4808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2" name="Google Shape;162;gec451f954f_1_4:notes"/>
          <p:cNvSpPr txBox="1"/>
          <p:nvPr>
            <p:ph idx="12" type="sldNum"/>
          </p:nvPr>
        </p:nvSpPr>
        <p:spPr>
          <a:xfrm>
            <a:off x="4278312" y="10156825"/>
            <a:ext cx="3278100" cy="5319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Times New Roman"/>
              <a:buNone/>
            </a:pPr>
            <a:fld id="{00000000-1234-1234-1234-123412341234}" type="slidenum">
              <a:rPr lang="en-US"/>
              <a:t>‹#›</a:t>
            </a:fld>
            <a:endParaRPr>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fa67d158ec_0_1:notes"/>
          <p:cNvSpPr/>
          <p:nvPr>
            <p:ph idx="2" type="sldImg"/>
          </p:nvPr>
        </p:nvSpPr>
        <p:spPr>
          <a:xfrm>
            <a:off x="215900" y="812800"/>
            <a:ext cx="7124700" cy="40053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fa67d158ec_0_1:notes"/>
          <p:cNvSpPr txBox="1"/>
          <p:nvPr>
            <p:ph idx="1" type="body"/>
          </p:nvPr>
        </p:nvSpPr>
        <p:spPr>
          <a:xfrm>
            <a:off x="755650" y="5078412"/>
            <a:ext cx="6045300" cy="4808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70" name="Google Shape;170;gfa67d158ec_0_1:notes"/>
          <p:cNvSpPr txBox="1"/>
          <p:nvPr>
            <p:ph idx="12" type="sldNum"/>
          </p:nvPr>
        </p:nvSpPr>
        <p:spPr>
          <a:xfrm>
            <a:off x="4278312" y="10156825"/>
            <a:ext cx="3278100" cy="5319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Times New Roman"/>
              <a:buNone/>
            </a:pPr>
            <a:fld id="{00000000-1234-1234-1234-123412341234}" type="slidenum">
              <a:rPr lang="en-US"/>
              <a:t>‹#›</a:t>
            </a:fld>
            <a:endParaRPr>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f6630b9624_0_0:notes"/>
          <p:cNvSpPr/>
          <p:nvPr>
            <p:ph idx="2" type="sldImg"/>
          </p:nvPr>
        </p:nvSpPr>
        <p:spPr>
          <a:xfrm>
            <a:off x="215900" y="812800"/>
            <a:ext cx="7124700" cy="40053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f6630b9624_0_0:notes"/>
          <p:cNvSpPr txBox="1"/>
          <p:nvPr>
            <p:ph idx="1" type="body"/>
          </p:nvPr>
        </p:nvSpPr>
        <p:spPr>
          <a:xfrm>
            <a:off x="755650" y="5078412"/>
            <a:ext cx="6045300" cy="4808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77" name="Google Shape;177;gf6630b9624_0_0:notes"/>
          <p:cNvSpPr txBox="1"/>
          <p:nvPr>
            <p:ph idx="12" type="sldNum"/>
          </p:nvPr>
        </p:nvSpPr>
        <p:spPr>
          <a:xfrm>
            <a:off x="4278312" y="10156825"/>
            <a:ext cx="3278100" cy="5319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Times New Roman"/>
              <a:buNone/>
            </a:pPr>
            <a:fld id="{00000000-1234-1234-1234-123412341234}" type="slidenum">
              <a:rPr lang="en-US"/>
              <a:t>‹#›</a:t>
            </a:fld>
            <a:endParaRPr>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fa67d158ec_0_8:notes"/>
          <p:cNvSpPr/>
          <p:nvPr>
            <p:ph idx="2" type="sldImg"/>
          </p:nvPr>
        </p:nvSpPr>
        <p:spPr>
          <a:xfrm>
            <a:off x="215900" y="812800"/>
            <a:ext cx="7124700" cy="40053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fa67d158ec_0_8:notes"/>
          <p:cNvSpPr txBox="1"/>
          <p:nvPr>
            <p:ph idx="1" type="body"/>
          </p:nvPr>
        </p:nvSpPr>
        <p:spPr>
          <a:xfrm>
            <a:off x="755650" y="5078412"/>
            <a:ext cx="6045300" cy="4808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85" name="Google Shape;185;gfa67d158ec_0_8:notes"/>
          <p:cNvSpPr txBox="1"/>
          <p:nvPr>
            <p:ph idx="12" type="sldNum"/>
          </p:nvPr>
        </p:nvSpPr>
        <p:spPr>
          <a:xfrm>
            <a:off x="4278312" y="10156825"/>
            <a:ext cx="3278100" cy="5319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Times New Roman"/>
              <a:buNone/>
            </a:pPr>
            <a:fld id="{00000000-1234-1234-1234-123412341234}" type="slidenum">
              <a:rPr lang="en-US"/>
              <a:t>‹#›</a:t>
            </a:fld>
            <a:endParaRPr>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fa67d158ec_0_15:notes"/>
          <p:cNvSpPr/>
          <p:nvPr>
            <p:ph idx="2" type="sldImg"/>
          </p:nvPr>
        </p:nvSpPr>
        <p:spPr>
          <a:xfrm>
            <a:off x="215900" y="812800"/>
            <a:ext cx="7124700" cy="40053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fa67d158ec_0_15:notes"/>
          <p:cNvSpPr txBox="1"/>
          <p:nvPr>
            <p:ph idx="1" type="body"/>
          </p:nvPr>
        </p:nvSpPr>
        <p:spPr>
          <a:xfrm>
            <a:off x="755650" y="5078412"/>
            <a:ext cx="6045300" cy="4808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92" name="Google Shape;192;gfa67d158ec_0_15:notes"/>
          <p:cNvSpPr txBox="1"/>
          <p:nvPr>
            <p:ph idx="12" type="sldNum"/>
          </p:nvPr>
        </p:nvSpPr>
        <p:spPr>
          <a:xfrm>
            <a:off x="4278312" y="10156825"/>
            <a:ext cx="3278100" cy="5319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Times New Roman"/>
              <a:buNone/>
            </a:pPr>
            <a:fld id="{00000000-1234-1234-1234-123412341234}" type="slidenum">
              <a:rPr lang="en-US"/>
              <a:t>‹#›</a:t>
            </a:fld>
            <a:endParaRPr>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ec37c5ec83_1_6:notes"/>
          <p:cNvSpPr/>
          <p:nvPr>
            <p:ph idx="2" type="sldImg"/>
          </p:nvPr>
        </p:nvSpPr>
        <p:spPr>
          <a:xfrm>
            <a:off x="215900" y="812800"/>
            <a:ext cx="7124700" cy="40053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ec37c5ec83_1_6:notes"/>
          <p:cNvSpPr txBox="1"/>
          <p:nvPr>
            <p:ph idx="1" type="body"/>
          </p:nvPr>
        </p:nvSpPr>
        <p:spPr>
          <a:xfrm>
            <a:off x="755650" y="5078412"/>
            <a:ext cx="6045300" cy="4808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99" name="Google Shape;199;gec37c5ec83_1_6:notes"/>
          <p:cNvSpPr txBox="1"/>
          <p:nvPr>
            <p:ph idx="12" type="sldNum"/>
          </p:nvPr>
        </p:nvSpPr>
        <p:spPr>
          <a:xfrm>
            <a:off x="4278312" y="10156825"/>
            <a:ext cx="3278100" cy="5319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Times New Roman"/>
              <a:buNone/>
            </a:pPr>
            <a:fld id="{00000000-1234-1234-1234-123412341234}" type="slidenum">
              <a:rPr lang="en-US"/>
              <a:t>‹#›</a:t>
            </a:fld>
            <a:endParaRPr>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7:notes"/>
          <p:cNvSpPr txBox="1"/>
          <p:nvPr/>
        </p:nvSpPr>
        <p:spPr>
          <a:xfrm>
            <a:off x="4278312" y="10156825"/>
            <a:ext cx="3278187" cy="531812"/>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205" name="Google Shape;205;p7:notes"/>
          <p:cNvSpPr/>
          <p:nvPr>
            <p:ph idx="2" type="sldImg"/>
          </p:nvPr>
        </p:nvSpPr>
        <p:spPr>
          <a:xfrm>
            <a:off x="1106487" y="812800"/>
            <a:ext cx="5346700"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206" name="Google Shape;206;p7:notes"/>
          <p:cNvSpPr txBox="1"/>
          <p:nvPr>
            <p:ph idx="1" type="body"/>
          </p:nvPr>
        </p:nvSpPr>
        <p:spPr>
          <a:xfrm>
            <a:off x="755650" y="5078412"/>
            <a:ext cx="6048375" cy="481171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txBox="1"/>
          <p:nvPr/>
        </p:nvSpPr>
        <p:spPr>
          <a:xfrm>
            <a:off x="4278312" y="10156825"/>
            <a:ext cx="3278187" cy="531812"/>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97" name="Google Shape;97;p2:notes"/>
          <p:cNvSpPr/>
          <p:nvPr>
            <p:ph idx="2" type="sldImg"/>
          </p:nvPr>
        </p:nvSpPr>
        <p:spPr>
          <a:xfrm>
            <a:off x="1106487" y="812800"/>
            <a:ext cx="5346700"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98" name="Google Shape;98;p2:notes"/>
          <p:cNvSpPr txBox="1"/>
          <p:nvPr>
            <p:ph idx="1" type="body"/>
          </p:nvPr>
        </p:nvSpPr>
        <p:spPr>
          <a:xfrm>
            <a:off x="755650" y="5078412"/>
            <a:ext cx="6048375" cy="481171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notes"/>
          <p:cNvSpPr txBox="1"/>
          <p:nvPr>
            <p:ph idx="1" type="body"/>
          </p:nvPr>
        </p:nvSpPr>
        <p:spPr>
          <a:xfrm>
            <a:off x="755650" y="5078412"/>
            <a:ext cx="6045200" cy="480853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4" name="Google Shape;104;p3:notes"/>
          <p:cNvSpPr/>
          <p:nvPr>
            <p:ph idx="2" type="sldImg"/>
          </p:nvPr>
        </p:nvSpPr>
        <p:spPr>
          <a:xfrm>
            <a:off x="215900" y="812800"/>
            <a:ext cx="7124700" cy="40052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4:notes"/>
          <p:cNvSpPr txBox="1"/>
          <p:nvPr>
            <p:ph idx="1" type="body"/>
          </p:nvPr>
        </p:nvSpPr>
        <p:spPr>
          <a:xfrm>
            <a:off x="755650" y="5078412"/>
            <a:ext cx="6045200" cy="480853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10" name="Google Shape;110;p4:notes"/>
          <p:cNvSpPr/>
          <p:nvPr>
            <p:ph idx="2" type="sldImg"/>
          </p:nvPr>
        </p:nvSpPr>
        <p:spPr>
          <a:xfrm>
            <a:off x="215900" y="812800"/>
            <a:ext cx="7124700" cy="40052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ec37c5ec83_0_0:notes"/>
          <p:cNvSpPr/>
          <p:nvPr>
            <p:ph idx="2" type="sldImg"/>
          </p:nvPr>
        </p:nvSpPr>
        <p:spPr>
          <a:xfrm>
            <a:off x="215900" y="812800"/>
            <a:ext cx="7124700" cy="40053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ec37c5ec83_0_0:notes"/>
          <p:cNvSpPr txBox="1"/>
          <p:nvPr>
            <p:ph idx="1" type="body"/>
          </p:nvPr>
        </p:nvSpPr>
        <p:spPr>
          <a:xfrm>
            <a:off x="755650" y="5078412"/>
            <a:ext cx="6045300" cy="4808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17" name="Google Shape;117;gec37c5ec83_0_0:notes"/>
          <p:cNvSpPr txBox="1"/>
          <p:nvPr>
            <p:ph idx="12" type="sldNum"/>
          </p:nvPr>
        </p:nvSpPr>
        <p:spPr>
          <a:xfrm>
            <a:off x="4278312" y="10156825"/>
            <a:ext cx="3278100" cy="5319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Times New Roman"/>
              <a:buNone/>
            </a:pPr>
            <a:fld id="{00000000-1234-1234-1234-123412341234}" type="slidenum">
              <a:rPr lang="en-US"/>
              <a:t>‹#›</a:t>
            </a:fld>
            <a:endParaRPr>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ec37c5ec83_1_0:notes"/>
          <p:cNvSpPr/>
          <p:nvPr>
            <p:ph idx="2" type="sldImg"/>
          </p:nvPr>
        </p:nvSpPr>
        <p:spPr>
          <a:xfrm>
            <a:off x="215900" y="812800"/>
            <a:ext cx="7124700" cy="40053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ec37c5ec83_1_0:notes"/>
          <p:cNvSpPr txBox="1"/>
          <p:nvPr>
            <p:ph idx="1" type="body"/>
          </p:nvPr>
        </p:nvSpPr>
        <p:spPr>
          <a:xfrm>
            <a:off x="755650" y="5078412"/>
            <a:ext cx="6045300" cy="4808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24" name="Google Shape;124;gec37c5ec83_1_0:notes"/>
          <p:cNvSpPr txBox="1"/>
          <p:nvPr>
            <p:ph idx="12" type="sldNum"/>
          </p:nvPr>
        </p:nvSpPr>
        <p:spPr>
          <a:xfrm>
            <a:off x="4278312" y="10156825"/>
            <a:ext cx="3278100" cy="5319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Times New Roman"/>
              <a:buNone/>
            </a:pPr>
            <a:fld id="{00000000-1234-1234-1234-123412341234}" type="slidenum">
              <a:rPr lang="en-US"/>
              <a:t>‹#›</a:t>
            </a:fld>
            <a:endParaRPr>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ec37c5ec83_0_7:notes"/>
          <p:cNvSpPr/>
          <p:nvPr>
            <p:ph idx="2" type="sldImg"/>
          </p:nvPr>
        </p:nvSpPr>
        <p:spPr>
          <a:xfrm>
            <a:off x="215900" y="812800"/>
            <a:ext cx="7124700" cy="40053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ec37c5ec83_0_7:notes"/>
          <p:cNvSpPr txBox="1"/>
          <p:nvPr>
            <p:ph idx="1" type="body"/>
          </p:nvPr>
        </p:nvSpPr>
        <p:spPr>
          <a:xfrm>
            <a:off x="755650" y="5078412"/>
            <a:ext cx="6045300" cy="4808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31" name="Google Shape;131;gec37c5ec83_0_7:notes"/>
          <p:cNvSpPr txBox="1"/>
          <p:nvPr>
            <p:ph idx="12" type="sldNum"/>
          </p:nvPr>
        </p:nvSpPr>
        <p:spPr>
          <a:xfrm>
            <a:off x="4278312" y="10156825"/>
            <a:ext cx="3278100" cy="5319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Times New Roman"/>
              <a:buNone/>
            </a:pPr>
            <a:fld id="{00000000-1234-1234-1234-123412341234}" type="slidenum">
              <a:rPr lang="en-US"/>
              <a:t>‹#›</a:t>
            </a:fld>
            <a:endParaRPr>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ec4069a9e2_0_0:notes"/>
          <p:cNvSpPr/>
          <p:nvPr>
            <p:ph idx="2" type="sldImg"/>
          </p:nvPr>
        </p:nvSpPr>
        <p:spPr>
          <a:xfrm>
            <a:off x="215900" y="812800"/>
            <a:ext cx="7124700" cy="40053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ec4069a9e2_0_0:notes"/>
          <p:cNvSpPr txBox="1"/>
          <p:nvPr>
            <p:ph idx="1" type="body"/>
          </p:nvPr>
        </p:nvSpPr>
        <p:spPr>
          <a:xfrm>
            <a:off x="755650" y="5078412"/>
            <a:ext cx="6045300" cy="4808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38" name="Google Shape;138;gec4069a9e2_0_0:notes"/>
          <p:cNvSpPr txBox="1"/>
          <p:nvPr>
            <p:ph idx="12" type="sldNum"/>
          </p:nvPr>
        </p:nvSpPr>
        <p:spPr>
          <a:xfrm>
            <a:off x="4278312" y="10156825"/>
            <a:ext cx="3278100" cy="5319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Times New Roman"/>
              <a:buNone/>
            </a:pPr>
            <a:fld id="{00000000-1234-1234-1234-123412341234}" type="slidenum">
              <a:rPr lang="en-US"/>
              <a:t>‹#›</a:t>
            </a:fld>
            <a:endParaRPr>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ec4069a9e2_1_0:notes"/>
          <p:cNvSpPr/>
          <p:nvPr>
            <p:ph idx="2" type="sldImg"/>
          </p:nvPr>
        </p:nvSpPr>
        <p:spPr>
          <a:xfrm>
            <a:off x="215900" y="812800"/>
            <a:ext cx="7124700" cy="40053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ec4069a9e2_1_0:notes"/>
          <p:cNvSpPr txBox="1"/>
          <p:nvPr>
            <p:ph idx="1" type="body"/>
          </p:nvPr>
        </p:nvSpPr>
        <p:spPr>
          <a:xfrm>
            <a:off x="755650" y="5078412"/>
            <a:ext cx="6045300" cy="4808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46" name="Google Shape;146;gec4069a9e2_1_0:notes"/>
          <p:cNvSpPr txBox="1"/>
          <p:nvPr>
            <p:ph idx="12" type="sldNum"/>
          </p:nvPr>
        </p:nvSpPr>
        <p:spPr>
          <a:xfrm>
            <a:off x="4278312" y="10156825"/>
            <a:ext cx="3278100" cy="5319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Times New Roman"/>
              <a:buNone/>
            </a:pPr>
            <a:fld id="{00000000-1234-1234-1234-123412341234}" type="slidenum">
              <a:rPr lang="en-US"/>
              <a:t>‹#›</a:t>
            </a:fld>
            <a:endParaRPr>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 name="Shape 13"/>
        <p:cNvGrpSpPr/>
        <p:nvPr/>
      </p:nvGrpSpPr>
      <p:grpSpPr>
        <a:xfrm>
          <a:off x="0" y="0"/>
          <a:ext cx="0" cy="0"/>
          <a:chOff x="0" y="0"/>
          <a:chExt cx="0" cy="0"/>
        </a:xfrm>
      </p:grpSpPr>
      <p:sp>
        <p:nvSpPr>
          <p:cNvPr id="14" name="Google Shape;14;p9"/>
          <p:cNvSpPr txBox="1"/>
          <p:nvPr>
            <p:ph type="title"/>
          </p:nvPr>
        </p:nvSpPr>
        <p:spPr>
          <a:xfrm>
            <a:off x="503237" y="301625"/>
            <a:ext cx="9066212" cy="1257300"/>
          </a:xfrm>
          <a:prstGeom prst="rect">
            <a:avLst/>
          </a:prstGeom>
          <a:noFill/>
          <a:ln>
            <a:noFill/>
          </a:ln>
        </p:spPr>
        <p:txBody>
          <a:bodyPr anchorCtr="0" anchor="ctr" bIns="0" lIns="0" spcFirstLastPara="1" rIns="0" wrap="square" tIns="0">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15" name="Google Shape;15;p9"/>
          <p:cNvSpPr txBox="1"/>
          <p:nvPr>
            <p:ph idx="1" type="body"/>
          </p:nvPr>
        </p:nvSpPr>
        <p:spPr>
          <a:xfrm>
            <a:off x="503237" y="1768475"/>
            <a:ext cx="9069387" cy="4381500"/>
          </a:xfrm>
          <a:prstGeom prst="rect">
            <a:avLst/>
          </a:prstGeom>
          <a:noFill/>
          <a:ln>
            <a:noFill/>
          </a:ln>
        </p:spPr>
        <p:txBody>
          <a:bodyPr anchorCtr="0" anchor="t" bIns="0" lIns="0" spcFirstLastPara="1" rIns="0" wrap="square" tIns="15825">
            <a:noAutofit/>
          </a:bodyPr>
          <a:lstStyle>
            <a:lvl1pPr indent="-228600" lvl="0" marL="457200" algn="l">
              <a:lnSpc>
                <a:spcPct val="93000"/>
              </a:lnSpc>
              <a:spcBef>
                <a:spcPts val="1425"/>
              </a:spcBef>
              <a:spcAft>
                <a:spcPts val="0"/>
              </a:spcAft>
              <a:buSzPts val="1400"/>
              <a:buNone/>
              <a:defRPr/>
            </a:lvl1pPr>
            <a:lvl2pPr indent="-228600" lvl="1" marL="914400" algn="l">
              <a:lnSpc>
                <a:spcPct val="93000"/>
              </a:lnSpc>
              <a:spcBef>
                <a:spcPts val="1138"/>
              </a:spcBef>
              <a:spcAft>
                <a:spcPts val="0"/>
              </a:spcAft>
              <a:buSzPts val="1400"/>
              <a:buNone/>
              <a:defRPr/>
            </a:lvl2pPr>
            <a:lvl3pPr indent="-228600" lvl="2" marL="1371600" algn="l">
              <a:lnSpc>
                <a:spcPct val="93000"/>
              </a:lnSpc>
              <a:spcBef>
                <a:spcPts val="850"/>
              </a:spcBef>
              <a:spcAft>
                <a:spcPts val="0"/>
              </a:spcAft>
              <a:buSzPts val="1400"/>
              <a:buNone/>
              <a:defRPr/>
            </a:lvl3pPr>
            <a:lvl4pPr indent="-228600" lvl="3" marL="1828800" algn="l">
              <a:lnSpc>
                <a:spcPct val="93000"/>
              </a:lnSpc>
              <a:spcBef>
                <a:spcPts val="575"/>
              </a:spcBef>
              <a:spcAft>
                <a:spcPts val="0"/>
              </a:spcAft>
              <a:buSzPts val="1400"/>
              <a:buNone/>
              <a:defRPr/>
            </a:lvl4pPr>
            <a:lvl5pPr indent="-228600" lvl="4" marL="2286000" algn="l">
              <a:lnSpc>
                <a:spcPct val="93000"/>
              </a:lnSpc>
              <a:spcBef>
                <a:spcPts val="288"/>
              </a:spcBef>
              <a:spcAft>
                <a:spcPts val="0"/>
              </a:spcAft>
              <a:buSzPts val="1400"/>
              <a:buNone/>
              <a:defRPr/>
            </a:lvl5pPr>
            <a:lvl6pPr indent="-228600" lvl="5" marL="2743200" algn="l">
              <a:lnSpc>
                <a:spcPct val="93000"/>
              </a:lnSpc>
              <a:spcBef>
                <a:spcPts val="288"/>
              </a:spcBef>
              <a:spcAft>
                <a:spcPts val="0"/>
              </a:spcAft>
              <a:buSzPts val="1400"/>
              <a:buNone/>
              <a:defRPr/>
            </a:lvl6pPr>
            <a:lvl7pPr indent="-228600" lvl="6" marL="3200400" algn="l">
              <a:lnSpc>
                <a:spcPct val="93000"/>
              </a:lnSpc>
              <a:spcBef>
                <a:spcPts val="288"/>
              </a:spcBef>
              <a:spcAft>
                <a:spcPts val="0"/>
              </a:spcAft>
              <a:buSzPts val="1400"/>
              <a:buNone/>
              <a:defRPr/>
            </a:lvl7pPr>
            <a:lvl8pPr indent="-228600" lvl="7" marL="3657600" algn="l">
              <a:lnSpc>
                <a:spcPct val="93000"/>
              </a:lnSpc>
              <a:spcBef>
                <a:spcPts val="288"/>
              </a:spcBef>
              <a:spcAft>
                <a:spcPts val="0"/>
              </a:spcAft>
              <a:buSzPts val="1400"/>
              <a:buNone/>
              <a:defRPr/>
            </a:lvl8pPr>
            <a:lvl9pPr indent="-228600" lvl="8" marL="4114800" algn="l">
              <a:lnSpc>
                <a:spcPct val="93000"/>
              </a:lnSpc>
              <a:spcBef>
                <a:spcPts val="288"/>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3" name="Shape 43"/>
        <p:cNvGrpSpPr/>
        <p:nvPr/>
      </p:nvGrpSpPr>
      <p:grpSpPr>
        <a:xfrm>
          <a:off x="0" y="0"/>
          <a:ext cx="0" cy="0"/>
          <a:chOff x="0" y="0"/>
          <a:chExt cx="0" cy="0"/>
        </a:xfrm>
      </p:grpSpPr>
      <p:sp>
        <p:nvSpPr>
          <p:cNvPr id="44" name="Google Shape;44;p20"/>
          <p:cNvSpPr txBox="1"/>
          <p:nvPr>
            <p:ph type="title"/>
          </p:nvPr>
        </p:nvSpPr>
        <p:spPr>
          <a:xfrm>
            <a:off x="796925" y="4857750"/>
            <a:ext cx="8567738" cy="1501775"/>
          </a:xfrm>
          <a:prstGeom prst="rect">
            <a:avLst/>
          </a:prstGeom>
          <a:noFill/>
          <a:ln>
            <a:noFill/>
          </a:ln>
        </p:spPr>
        <p:txBody>
          <a:bodyPr anchorCtr="0" anchor="t" bIns="0" lIns="0" spcFirstLastPara="1" rIns="0" wrap="square" tIns="0">
            <a:noAutofit/>
          </a:bodyPr>
          <a:lstStyle>
            <a:lvl1pPr lvl="0" algn="l">
              <a:lnSpc>
                <a:spcPct val="93000"/>
              </a:lnSpc>
              <a:spcBef>
                <a:spcPts val="0"/>
              </a:spcBef>
              <a:spcAft>
                <a:spcPts val="0"/>
              </a:spcAft>
              <a:buSzPts val="1400"/>
              <a:buNone/>
              <a:defRPr b="1" sz="4000" cap="none"/>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45" name="Google Shape;45;p20"/>
          <p:cNvSpPr txBox="1"/>
          <p:nvPr>
            <p:ph idx="1" type="body"/>
          </p:nvPr>
        </p:nvSpPr>
        <p:spPr>
          <a:xfrm>
            <a:off x="796925" y="3203575"/>
            <a:ext cx="8567738" cy="1654175"/>
          </a:xfrm>
          <a:prstGeom prst="rect">
            <a:avLst/>
          </a:prstGeom>
          <a:noFill/>
          <a:ln>
            <a:noFill/>
          </a:ln>
        </p:spPr>
        <p:txBody>
          <a:bodyPr anchorCtr="0" anchor="b" bIns="0" lIns="0" spcFirstLastPara="1" rIns="0" wrap="square" tIns="15825">
            <a:noAutofit/>
          </a:bodyPr>
          <a:lstStyle>
            <a:lvl1pPr indent="-228600" lvl="0" marL="457200" algn="l">
              <a:lnSpc>
                <a:spcPct val="93000"/>
              </a:lnSpc>
              <a:spcBef>
                <a:spcPts val="1425"/>
              </a:spcBef>
              <a:spcAft>
                <a:spcPts val="0"/>
              </a:spcAft>
              <a:buSzPts val="2000"/>
              <a:buNone/>
              <a:defRPr sz="2000"/>
            </a:lvl1pPr>
            <a:lvl2pPr indent="-228600" lvl="1" marL="914400" algn="l">
              <a:lnSpc>
                <a:spcPct val="93000"/>
              </a:lnSpc>
              <a:spcBef>
                <a:spcPts val="1138"/>
              </a:spcBef>
              <a:spcAft>
                <a:spcPts val="0"/>
              </a:spcAft>
              <a:buSzPts val="1800"/>
              <a:buNone/>
              <a:defRPr sz="1800"/>
            </a:lvl2pPr>
            <a:lvl3pPr indent="-228600" lvl="2" marL="1371600" algn="l">
              <a:lnSpc>
                <a:spcPct val="93000"/>
              </a:lnSpc>
              <a:spcBef>
                <a:spcPts val="850"/>
              </a:spcBef>
              <a:spcAft>
                <a:spcPts val="0"/>
              </a:spcAft>
              <a:buSzPts val="1600"/>
              <a:buNone/>
              <a:defRPr sz="1600"/>
            </a:lvl3pPr>
            <a:lvl4pPr indent="-228600" lvl="3" marL="1828800" algn="l">
              <a:lnSpc>
                <a:spcPct val="93000"/>
              </a:lnSpc>
              <a:spcBef>
                <a:spcPts val="575"/>
              </a:spcBef>
              <a:spcAft>
                <a:spcPts val="0"/>
              </a:spcAft>
              <a:buSzPts val="1400"/>
              <a:buNone/>
              <a:defRPr sz="1400"/>
            </a:lvl4pPr>
            <a:lvl5pPr indent="-228600" lvl="4" marL="2286000" algn="l">
              <a:lnSpc>
                <a:spcPct val="93000"/>
              </a:lnSpc>
              <a:spcBef>
                <a:spcPts val="288"/>
              </a:spcBef>
              <a:spcAft>
                <a:spcPts val="0"/>
              </a:spcAft>
              <a:buSzPts val="1400"/>
              <a:buNone/>
              <a:defRPr sz="1400"/>
            </a:lvl5pPr>
            <a:lvl6pPr indent="-228600" lvl="5" marL="2743200" algn="l">
              <a:lnSpc>
                <a:spcPct val="93000"/>
              </a:lnSpc>
              <a:spcBef>
                <a:spcPts val="288"/>
              </a:spcBef>
              <a:spcAft>
                <a:spcPts val="0"/>
              </a:spcAft>
              <a:buSzPts val="1400"/>
              <a:buNone/>
              <a:defRPr sz="1400"/>
            </a:lvl6pPr>
            <a:lvl7pPr indent="-228600" lvl="6" marL="3200400" algn="l">
              <a:lnSpc>
                <a:spcPct val="93000"/>
              </a:lnSpc>
              <a:spcBef>
                <a:spcPts val="288"/>
              </a:spcBef>
              <a:spcAft>
                <a:spcPts val="0"/>
              </a:spcAft>
              <a:buSzPts val="1400"/>
              <a:buNone/>
              <a:defRPr sz="1400"/>
            </a:lvl7pPr>
            <a:lvl8pPr indent="-228600" lvl="7" marL="3657600" algn="l">
              <a:lnSpc>
                <a:spcPct val="93000"/>
              </a:lnSpc>
              <a:spcBef>
                <a:spcPts val="288"/>
              </a:spcBef>
              <a:spcAft>
                <a:spcPts val="0"/>
              </a:spcAft>
              <a:buSzPts val="1400"/>
              <a:buNone/>
              <a:defRPr sz="1400"/>
            </a:lvl8pPr>
            <a:lvl9pPr indent="-228600" lvl="8" marL="4114800" algn="l">
              <a:lnSpc>
                <a:spcPct val="93000"/>
              </a:lnSpc>
              <a:spcBef>
                <a:spcPts val="288"/>
              </a:spcBef>
              <a:spcAft>
                <a:spcPts val="0"/>
              </a:spcAft>
              <a:buSzPts val="1400"/>
              <a:buNone/>
              <a:defRPr sz="14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6" name="Shape 46"/>
        <p:cNvGrpSpPr/>
        <p:nvPr/>
      </p:nvGrpSpPr>
      <p:grpSpPr>
        <a:xfrm>
          <a:off x="0" y="0"/>
          <a:ext cx="0" cy="0"/>
          <a:chOff x="0" y="0"/>
          <a:chExt cx="0" cy="0"/>
        </a:xfrm>
      </p:grpSpPr>
      <p:sp>
        <p:nvSpPr>
          <p:cNvPr id="47" name="Google Shape;47;p21"/>
          <p:cNvSpPr txBox="1"/>
          <p:nvPr>
            <p:ph type="ctrTitle"/>
          </p:nvPr>
        </p:nvSpPr>
        <p:spPr>
          <a:xfrm>
            <a:off x="755650" y="2347913"/>
            <a:ext cx="8569325" cy="1620837"/>
          </a:xfrm>
          <a:prstGeom prst="rect">
            <a:avLst/>
          </a:prstGeom>
          <a:noFill/>
          <a:ln>
            <a:noFill/>
          </a:ln>
        </p:spPr>
        <p:txBody>
          <a:bodyPr anchorCtr="0" anchor="ctr" bIns="0" lIns="0" spcFirstLastPara="1" rIns="0" wrap="square" tIns="0">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48" name="Google Shape;48;p21"/>
          <p:cNvSpPr txBox="1"/>
          <p:nvPr>
            <p:ph idx="1" type="subTitle"/>
          </p:nvPr>
        </p:nvSpPr>
        <p:spPr>
          <a:xfrm>
            <a:off x="1512888" y="4283075"/>
            <a:ext cx="7056437" cy="1931988"/>
          </a:xfrm>
          <a:prstGeom prst="rect">
            <a:avLst/>
          </a:prstGeom>
          <a:noFill/>
          <a:ln>
            <a:noFill/>
          </a:ln>
        </p:spPr>
        <p:txBody>
          <a:bodyPr anchorCtr="0" anchor="t" bIns="0" lIns="0" spcFirstLastPara="1" rIns="0" wrap="square" tIns="15825">
            <a:noAutofit/>
          </a:bodyPr>
          <a:lstStyle>
            <a:lvl1pPr lvl="0" algn="ctr">
              <a:lnSpc>
                <a:spcPct val="93000"/>
              </a:lnSpc>
              <a:spcBef>
                <a:spcPts val="1425"/>
              </a:spcBef>
              <a:spcAft>
                <a:spcPts val="0"/>
              </a:spcAft>
              <a:buSzPts val="1800"/>
              <a:buNone/>
              <a:defRPr/>
            </a:lvl1pPr>
            <a:lvl2pPr lvl="1" algn="ctr">
              <a:lnSpc>
                <a:spcPct val="93000"/>
              </a:lnSpc>
              <a:spcBef>
                <a:spcPts val="1138"/>
              </a:spcBef>
              <a:spcAft>
                <a:spcPts val="0"/>
              </a:spcAft>
              <a:buSzPts val="1800"/>
              <a:buNone/>
              <a:defRPr/>
            </a:lvl2pPr>
            <a:lvl3pPr lvl="2" algn="ctr">
              <a:lnSpc>
                <a:spcPct val="93000"/>
              </a:lnSpc>
              <a:spcBef>
                <a:spcPts val="850"/>
              </a:spcBef>
              <a:spcAft>
                <a:spcPts val="0"/>
              </a:spcAft>
              <a:buSzPts val="1800"/>
              <a:buNone/>
              <a:defRPr/>
            </a:lvl3pPr>
            <a:lvl4pPr lvl="3" algn="ctr">
              <a:lnSpc>
                <a:spcPct val="93000"/>
              </a:lnSpc>
              <a:spcBef>
                <a:spcPts val="575"/>
              </a:spcBef>
              <a:spcAft>
                <a:spcPts val="0"/>
              </a:spcAft>
              <a:buSzPts val="1800"/>
              <a:buNone/>
              <a:defRPr/>
            </a:lvl4pPr>
            <a:lvl5pPr lvl="4" algn="ctr">
              <a:lnSpc>
                <a:spcPct val="93000"/>
              </a:lnSpc>
              <a:spcBef>
                <a:spcPts val="288"/>
              </a:spcBef>
              <a:spcAft>
                <a:spcPts val="0"/>
              </a:spcAft>
              <a:buSzPts val="2000"/>
              <a:buNone/>
              <a:defRPr/>
            </a:lvl5pPr>
            <a:lvl6pPr lvl="5" algn="ctr">
              <a:lnSpc>
                <a:spcPct val="93000"/>
              </a:lnSpc>
              <a:spcBef>
                <a:spcPts val="288"/>
              </a:spcBef>
              <a:spcAft>
                <a:spcPts val="0"/>
              </a:spcAft>
              <a:buSzPts val="2000"/>
              <a:buNone/>
              <a:defRPr/>
            </a:lvl6pPr>
            <a:lvl7pPr lvl="6" algn="ctr">
              <a:lnSpc>
                <a:spcPct val="93000"/>
              </a:lnSpc>
              <a:spcBef>
                <a:spcPts val="288"/>
              </a:spcBef>
              <a:spcAft>
                <a:spcPts val="0"/>
              </a:spcAft>
              <a:buSzPts val="2000"/>
              <a:buNone/>
              <a:defRPr/>
            </a:lvl7pPr>
            <a:lvl8pPr lvl="7" algn="ctr">
              <a:lnSpc>
                <a:spcPct val="93000"/>
              </a:lnSpc>
              <a:spcBef>
                <a:spcPts val="288"/>
              </a:spcBef>
              <a:spcAft>
                <a:spcPts val="0"/>
              </a:spcAft>
              <a:buSzPts val="2000"/>
              <a:buNone/>
              <a:defRPr/>
            </a:lvl8pPr>
            <a:lvl9pPr lvl="8" algn="ctr">
              <a:lnSpc>
                <a:spcPct val="93000"/>
              </a:lnSpc>
              <a:spcBef>
                <a:spcPts val="288"/>
              </a:spcBef>
              <a:spcAft>
                <a:spcPts val="0"/>
              </a:spcAft>
              <a:buSzPts val="20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2" name="Shape 52"/>
        <p:cNvGrpSpPr/>
        <p:nvPr/>
      </p:nvGrpSpPr>
      <p:grpSpPr>
        <a:xfrm>
          <a:off x="0" y="0"/>
          <a:ext cx="0" cy="0"/>
          <a:chOff x="0" y="0"/>
          <a:chExt cx="0" cy="0"/>
        </a:xfrm>
      </p:grpSpPr>
      <p:sp>
        <p:nvSpPr>
          <p:cNvPr id="53" name="Google Shape;53;p11"/>
          <p:cNvSpPr txBox="1"/>
          <p:nvPr>
            <p:ph type="title"/>
          </p:nvPr>
        </p:nvSpPr>
        <p:spPr>
          <a:xfrm>
            <a:off x="503237" y="301625"/>
            <a:ext cx="9066212" cy="1257300"/>
          </a:xfrm>
          <a:prstGeom prst="rect">
            <a:avLst/>
          </a:prstGeom>
          <a:noFill/>
          <a:ln>
            <a:noFill/>
          </a:ln>
        </p:spPr>
        <p:txBody>
          <a:bodyPr anchorCtr="0" anchor="ctr" bIns="0" lIns="0" spcFirstLastPara="1" rIns="0" wrap="square" tIns="0">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54" name="Google Shape;54;p11"/>
          <p:cNvSpPr txBox="1"/>
          <p:nvPr>
            <p:ph idx="1" type="body"/>
          </p:nvPr>
        </p:nvSpPr>
        <p:spPr>
          <a:xfrm>
            <a:off x="503237" y="1768475"/>
            <a:ext cx="9066212" cy="4984750"/>
          </a:xfrm>
          <a:prstGeom prst="rect">
            <a:avLst/>
          </a:prstGeom>
          <a:noFill/>
          <a:ln>
            <a:noFill/>
          </a:ln>
        </p:spPr>
        <p:txBody>
          <a:bodyPr anchorCtr="0" anchor="t" bIns="0" lIns="0" spcFirstLastPara="1" rIns="0" wrap="square" tIns="28075">
            <a:noAutofit/>
          </a:bodyPr>
          <a:lstStyle>
            <a:lvl1pPr indent="-228600" lvl="0" marL="457200" algn="l">
              <a:lnSpc>
                <a:spcPct val="93000"/>
              </a:lnSpc>
              <a:spcBef>
                <a:spcPts val="1425"/>
              </a:spcBef>
              <a:spcAft>
                <a:spcPts val="0"/>
              </a:spcAft>
              <a:buSzPts val="1400"/>
              <a:buNone/>
              <a:defRPr/>
            </a:lvl1pPr>
            <a:lvl2pPr indent="-228600" lvl="1" marL="914400" algn="l">
              <a:lnSpc>
                <a:spcPct val="93000"/>
              </a:lnSpc>
              <a:spcBef>
                <a:spcPts val="1138"/>
              </a:spcBef>
              <a:spcAft>
                <a:spcPts val="0"/>
              </a:spcAft>
              <a:buSzPts val="1400"/>
              <a:buNone/>
              <a:defRPr/>
            </a:lvl2pPr>
            <a:lvl3pPr indent="-228600" lvl="2" marL="1371600" algn="l">
              <a:lnSpc>
                <a:spcPct val="93000"/>
              </a:lnSpc>
              <a:spcBef>
                <a:spcPts val="850"/>
              </a:spcBef>
              <a:spcAft>
                <a:spcPts val="0"/>
              </a:spcAft>
              <a:buSzPts val="1400"/>
              <a:buNone/>
              <a:defRPr/>
            </a:lvl3pPr>
            <a:lvl4pPr indent="-228600" lvl="3" marL="1828800" algn="l">
              <a:lnSpc>
                <a:spcPct val="93000"/>
              </a:lnSpc>
              <a:spcBef>
                <a:spcPts val="575"/>
              </a:spcBef>
              <a:spcAft>
                <a:spcPts val="0"/>
              </a:spcAft>
              <a:buSzPts val="1400"/>
              <a:buNone/>
              <a:defRPr/>
            </a:lvl4pPr>
            <a:lvl5pPr indent="-228600" lvl="4" marL="2286000" algn="l">
              <a:lnSpc>
                <a:spcPct val="93000"/>
              </a:lnSpc>
              <a:spcBef>
                <a:spcPts val="288"/>
              </a:spcBef>
              <a:spcAft>
                <a:spcPts val="0"/>
              </a:spcAft>
              <a:buSzPts val="1400"/>
              <a:buNone/>
              <a:defRPr/>
            </a:lvl5pPr>
            <a:lvl6pPr indent="-228600" lvl="5" marL="2743200" algn="l">
              <a:lnSpc>
                <a:spcPct val="93000"/>
              </a:lnSpc>
              <a:spcBef>
                <a:spcPts val="288"/>
              </a:spcBef>
              <a:spcAft>
                <a:spcPts val="0"/>
              </a:spcAft>
              <a:buSzPts val="1400"/>
              <a:buNone/>
              <a:defRPr/>
            </a:lvl6pPr>
            <a:lvl7pPr indent="-228600" lvl="6" marL="3200400" algn="l">
              <a:lnSpc>
                <a:spcPct val="93000"/>
              </a:lnSpc>
              <a:spcBef>
                <a:spcPts val="288"/>
              </a:spcBef>
              <a:spcAft>
                <a:spcPts val="0"/>
              </a:spcAft>
              <a:buSzPts val="1400"/>
              <a:buNone/>
              <a:defRPr/>
            </a:lvl7pPr>
            <a:lvl8pPr indent="-228600" lvl="7" marL="3657600" algn="l">
              <a:lnSpc>
                <a:spcPct val="93000"/>
              </a:lnSpc>
              <a:spcBef>
                <a:spcPts val="288"/>
              </a:spcBef>
              <a:spcAft>
                <a:spcPts val="0"/>
              </a:spcAft>
              <a:buSzPts val="1400"/>
              <a:buNone/>
              <a:defRPr/>
            </a:lvl8pPr>
            <a:lvl9pPr indent="-228600" lvl="8" marL="4114800" algn="l">
              <a:lnSpc>
                <a:spcPct val="93000"/>
              </a:lnSpc>
              <a:spcBef>
                <a:spcPts val="288"/>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55" name="Shape 55"/>
        <p:cNvGrpSpPr/>
        <p:nvPr/>
      </p:nvGrpSpPr>
      <p:grpSpPr>
        <a:xfrm>
          <a:off x="0" y="0"/>
          <a:ext cx="0" cy="0"/>
          <a:chOff x="0" y="0"/>
          <a:chExt cx="0" cy="0"/>
        </a:xfrm>
      </p:grpSpPr>
      <p:sp>
        <p:nvSpPr>
          <p:cNvPr id="56" name="Google Shape;56;p22"/>
          <p:cNvSpPr txBox="1"/>
          <p:nvPr>
            <p:ph type="title"/>
          </p:nvPr>
        </p:nvSpPr>
        <p:spPr>
          <a:xfrm rot="5400000">
            <a:off x="5210969" y="2394744"/>
            <a:ext cx="6451600" cy="2265362"/>
          </a:xfrm>
          <a:prstGeom prst="rect">
            <a:avLst/>
          </a:prstGeom>
          <a:noFill/>
          <a:ln>
            <a:noFill/>
          </a:ln>
        </p:spPr>
        <p:txBody>
          <a:bodyPr anchorCtr="0" anchor="ctr" bIns="0" lIns="0" spcFirstLastPara="1" rIns="0" wrap="square" tIns="0">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57" name="Google Shape;57;p22"/>
          <p:cNvSpPr txBox="1"/>
          <p:nvPr>
            <p:ph idx="1" type="body"/>
          </p:nvPr>
        </p:nvSpPr>
        <p:spPr>
          <a:xfrm rot="5400000">
            <a:off x="601663" y="203200"/>
            <a:ext cx="6451600" cy="6648450"/>
          </a:xfrm>
          <a:prstGeom prst="rect">
            <a:avLst/>
          </a:prstGeom>
          <a:noFill/>
          <a:ln>
            <a:noFill/>
          </a:ln>
        </p:spPr>
        <p:txBody>
          <a:bodyPr anchorCtr="0" anchor="t" bIns="0" lIns="0" spcFirstLastPara="1" rIns="0" wrap="square" tIns="28075">
            <a:noAutofit/>
          </a:bodyPr>
          <a:lstStyle>
            <a:lvl1pPr indent="-228600" lvl="0" marL="457200" algn="l">
              <a:lnSpc>
                <a:spcPct val="93000"/>
              </a:lnSpc>
              <a:spcBef>
                <a:spcPts val="1425"/>
              </a:spcBef>
              <a:spcAft>
                <a:spcPts val="0"/>
              </a:spcAft>
              <a:buSzPts val="1400"/>
              <a:buNone/>
              <a:defRPr/>
            </a:lvl1pPr>
            <a:lvl2pPr indent="-228600" lvl="1" marL="914400" algn="l">
              <a:lnSpc>
                <a:spcPct val="93000"/>
              </a:lnSpc>
              <a:spcBef>
                <a:spcPts val="1138"/>
              </a:spcBef>
              <a:spcAft>
                <a:spcPts val="0"/>
              </a:spcAft>
              <a:buSzPts val="1400"/>
              <a:buNone/>
              <a:defRPr/>
            </a:lvl2pPr>
            <a:lvl3pPr indent="-228600" lvl="2" marL="1371600" algn="l">
              <a:lnSpc>
                <a:spcPct val="93000"/>
              </a:lnSpc>
              <a:spcBef>
                <a:spcPts val="850"/>
              </a:spcBef>
              <a:spcAft>
                <a:spcPts val="0"/>
              </a:spcAft>
              <a:buSzPts val="1400"/>
              <a:buNone/>
              <a:defRPr/>
            </a:lvl3pPr>
            <a:lvl4pPr indent="-228600" lvl="3" marL="1828800" algn="l">
              <a:lnSpc>
                <a:spcPct val="93000"/>
              </a:lnSpc>
              <a:spcBef>
                <a:spcPts val="575"/>
              </a:spcBef>
              <a:spcAft>
                <a:spcPts val="0"/>
              </a:spcAft>
              <a:buSzPts val="1400"/>
              <a:buNone/>
              <a:defRPr/>
            </a:lvl4pPr>
            <a:lvl5pPr indent="-228600" lvl="4" marL="2286000" algn="l">
              <a:lnSpc>
                <a:spcPct val="93000"/>
              </a:lnSpc>
              <a:spcBef>
                <a:spcPts val="288"/>
              </a:spcBef>
              <a:spcAft>
                <a:spcPts val="0"/>
              </a:spcAft>
              <a:buSzPts val="1400"/>
              <a:buNone/>
              <a:defRPr/>
            </a:lvl5pPr>
            <a:lvl6pPr indent="-228600" lvl="5" marL="2743200" algn="l">
              <a:lnSpc>
                <a:spcPct val="93000"/>
              </a:lnSpc>
              <a:spcBef>
                <a:spcPts val="288"/>
              </a:spcBef>
              <a:spcAft>
                <a:spcPts val="0"/>
              </a:spcAft>
              <a:buSzPts val="1400"/>
              <a:buNone/>
              <a:defRPr/>
            </a:lvl6pPr>
            <a:lvl7pPr indent="-228600" lvl="6" marL="3200400" algn="l">
              <a:lnSpc>
                <a:spcPct val="93000"/>
              </a:lnSpc>
              <a:spcBef>
                <a:spcPts val="288"/>
              </a:spcBef>
              <a:spcAft>
                <a:spcPts val="0"/>
              </a:spcAft>
              <a:buSzPts val="1400"/>
              <a:buNone/>
              <a:defRPr/>
            </a:lvl7pPr>
            <a:lvl8pPr indent="-228600" lvl="7" marL="3657600" algn="l">
              <a:lnSpc>
                <a:spcPct val="93000"/>
              </a:lnSpc>
              <a:spcBef>
                <a:spcPts val="288"/>
              </a:spcBef>
              <a:spcAft>
                <a:spcPts val="0"/>
              </a:spcAft>
              <a:buSzPts val="1400"/>
              <a:buNone/>
              <a:defRPr/>
            </a:lvl8pPr>
            <a:lvl9pPr indent="-228600" lvl="8" marL="4114800" algn="l">
              <a:lnSpc>
                <a:spcPct val="93000"/>
              </a:lnSpc>
              <a:spcBef>
                <a:spcPts val="288"/>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58" name="Shape 58"/>
        <p:cNvGrpSpPr/>
        <p:nvPr/>
      </p:nvGrpSpPr>
      <p:grpSpPr>
        <a:xfrm>
          <a:off x="0" y="0"/>
          <a:ext cx="0" cy="0"/>
          <a:chOff x="0" y="0"/>
          <a:chExt cx="0" cy="0"/>
        </a:xfrm>
      </p:grpSpPr>
      <p:sp>
        <p:nvSpPr>
          <p:cNvPr id="59" name="Google Shape;59;p23"/>
          <p:cNvSpPr txBox="1"/>
          <p:nvPr>
            <p:ph type="title"/>
          </p:nvPr>
        </p:nvSpPr>
        <p:spPr>
          <a:xfrm>
            <a:off x="503237" y="301625"/>
            <a:ext cx="9066212" cy="1257300"/>
          </a:xfrm>
          <a:prstGeom prst="rect">
            <a:avLst/>
          </a:prstGeom>
          <a:noFill/>
          <a:ln>
            <a:noFill/>
          </a:ln>
        </p:spPr>
        <p:txBody>
          <a:bodyPr anchorCtr="0" anchor="ctr" bIns="0" lIns="0" spcFirstLastPara="1" rIns="0" wrap="square" tIns="0">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60" name="Google Shape;60;p23"/>
          <p:cNvSpPr txBox="1"/>
          <p:nvPr>
            <p:ph idx="1" type="body"/>
          </p:nvPr>
        </p:nvSpPr>
        <p:spPr>
          <a:xfrm rot="5400000">
            <a:off x="2543968" y="-272256"/>
            <a:ext cx="4984750" cy="9066212"/>
          </a:xfrm>
          <a:prstGeom prst="rect">
            <a:avLst/>
          </a:prstGeom>
          <a:noFill/>
          <a:ln>
            <a:noFill/>
          </a:ln>
        </p:spPr>
        <p:txBody>
          <a:bodyPr anchorCtr="0" anchor="t" bIns="0" lIns="0" spcFirstLastPara="1" rIns="0" wrap="square" tIns="28075">
            <a:noAutofit/>
          </a:bodyPr>
          <a:lstStyle>
            <a:lvl1pPr indent="-228600" lvl="0" marL="457200" algn="l">
              <a:lnSpc>
                <a:spcPct val="93000"/>
              </a:lnSpc>
              <a:spcBef>
                <a:spcPts val="1425"/>
              </a:spcBef>
              <a:spcAft>
                <a:spcPts val="0"/>
              </a:spcAft>
              <a:buSzPts val="1400"/>
              <a:buNone/>
              <a:defRPr/>
            </a:lvl1pPr>
            <a:lvl2pPr indent="-228600" lvl="1" marL="914400" algn="l">
              <a:lnSpc>
                <a:spcPct val="93000"/>
              </a:lnSpc>
              <a:spcBef>
                <a:spcPts val="1138"/>
              </a:spcBef>
              <a:spcAft>
                <a:spcPts val="0"/>
              </a:spcAft>
              <a:buSzPts val="1400"/>
              <a:buNone/>
              <a:defRPr/>
            </a:lvl2pPr>
            <a:lvl3pPr indent="-228600" lvl="2" marL="1371600" algn="l">
              <a:lnSpc>
                <a:spcPct val="93000"/>
              </a:lnSpc>
              <a:spcBef>
                <a:spcPts val="850"/>
              </a:spcBef>
              <a:spcAft>
                <a:spcPts val="0"/>
              </a:spcAft>
              <a:buSzPts val="1400"/>
              <a:buNone/>
              <a:defRPr/>
            </a:lvl3pPr>
            <a:lvl4pPr indent="-228600" lvl="3" marL="1828800" algn="l">
              <a:lnSpc>
                <a:spcPct val="93000"/>
              </a:lnSpc>
              <a:spcBef>
                <a:spcPts val="575"/>
              </a:spcBef>
              <a:spcAft>
                <a:spcPts val="0"/>
              </a:spcAft>
              <a:buSzPts val="1400"/>
              <a:buNone/>
              <a:defRPr/>
            </a:lvl4pPr>
            <a:lvl5pPr indent="-228600" lvl="4" marL="2286000" algn="l">
              <a:lnSpc>
                <a:spcPct val="93000"/>
              </a:lnSpc>
              <a:spcBef>
                <a:spcPts val="288"/>
              </a:spcBef>
              <a:spcAft>
                <a:spcPts val="0"/>
              </a:spcAft>
              <a:buSzPts val="1400"/>
              <a:buNone/>
              <a:defRPr/>
            </a:lvl5pPr>
            <a:lvl6pPr indent="-228600" lvl="5" marL="2743200" algn="l">
              <a:lnSpc>
                <a:spcPct val="93000"/>
              </a:lnSpc>
              <a:spcBef>
                <a:spcPts val="288"/>
              </a:spcBef>
              <a:spcAft>
                <a:spcPts val="0"/>
              </a:spcAft>
              <a:buSzPts val="1400"/>
              <a:buNone/>
              <a:defRPr/>
            </a:lvl6pPr>
            <a:lvl7pPr indent="-228600" lvl="6" marL="3200400" algn="l">
              <a:lnSpc>
                <a:spcPct val="93000"/>
              </a:lnSpc>
              <a:spcBef>
                <a:spcPts val="288"/>
              </a:spcBef>
              <a:spcAft>
                <a:spcPts val="0"/>
              </a:spcAft>
              <a:buSzPts val="1400"/>
              <a:buNone/>
              <a:defRPr/>
            </a:lvl7pPr>
            <a:lvl8pPr indent="-228600" lvl="7" marL="3657600" algn="l">
              <a:lnSpc>
                <a:spcPct val="93000"/>
              </a:lnSpc>
              <a:spcBef>
                <a:spcPts val="288"/>
              </a:spcBef>
              <a:spcAft>
                <a:spcPts val="0"/>
              </a:spcAft>
              <a:buSzPts val="1400"/>
              <a:buNone/>
              <a:defRPr/>
            </a:lvl8pPr>
            <a:lvl9pPr indent="-228600" lvl="8" marL="4114800" algn="l">
              <a:lnSpc>
                <a:spcPct val="93000"/>
              </a:lnSpc>
              <a:spcBef>
                <a:spcPts val="288"/>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4"/>
          <p:cNvSpPr txBox="1"/>
          <p:nvPr>
            <p:ph type="title"/>
          </p:nvPr>
        </p:nvSpPr>
        <p:spPr>
          <a:xfrm>
            <a:off x="1976438" y="5291138"/>
            <a:ext cx="6048375" cy="625475"/>
          </a:xfrm>
          <a:prstGeom prst="rect">
            <a:avLst/>
          </a:prstGeom>
          <a:noFill/>
          <a:ln>
            <a:noFill/>
          </a:ln>
        </p:spPr>
        <p:txBody>
          <a:bodyPr anchorCtr="0" anchor="b" bIns="0" lIns="0" spcFirstLastPara="1" rIns="0" wrap="square" tIns="0">
            <a:noAutofit/>
          </a:bodyPr>
          <a:lstStyle>
            <a:lvl1pPr lvl="0" algn="l">
              <a:lnSpc>
                <a:spcPct val="93000"/>
              </a:lnSpc>
              <a:spcBef>
                <a:spcPts val="0"/>
              </a:spcBef>
              <a:spcAft>
                <a:spcPts val="0"/>
              </a:spcAft>
              <a:buSzPts val="1400"/>
              <a:buNone/>
              <a:defRPr b="1" sz="2000"/>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63" name="Google Shape;63;p24"/>
          <p:cNvSpPr/>
          <p:nvPr>
            <p:ph idx="2" type="pic"/>
          </p:nvPr>
        </p:nvSpPr>
        <p:spPr>
          <a:xfrm>
            <a:off x="1976438" y="674688"/>
            <a:ext cx="6048375" cy="4537075"/>
          </a:xfrm>
          <a:prstGeom prst="rect">
            <a:avLst/>
          </a:prstGeom>
          <a:noFill/>
          <a:ln>
            <a:noFill/>
          </a:ln>
        </p:spPr>
      </p:sp>
      <p:sp>
        <p:nvSpPr>
          <p:cNvPr id="64" name="Google Shape;64;p24"/>
          <p:cNvSpPr txBox="1"/>
          <p:nvPr>
            <p:ph idx="1" type="body"/>
          </p:nvPr>
        </p:nvSpPr>
        <p:spPr>
          <a:xfrm>
            <a:off x="1976438" y="5916613"/>
            <a:ext cx="6048375" cy="887412"/>
          </a:xfrm>
          <a:prstGeom prst="rect">
            <a:avLst/>
          </a:prstGeom>
          <a:noFill/>
          <a:ln>
            <a:noFill/>
          </a:ln>
        </p:spPr>
        <p:txBody>
          <a:bodyPr anchorCtr="0" anchor="t" bIns="0" lIns="0" spcFirstLastPara="1" rIns="0" wrap="square" tIns="28075">
            <a:noAutofit/>
          </a:bodyPr>
          <a:lstStyle>
            <a:lvl1pPr indent="-228600" lvl="0" marL="457200" algn="l">
              <a:lnSpc>
                <a:spcPct val="93000"/>
              </a:lnSpc>
              <a:spcBef>
                <a:spcPts val="1425"/>
              </a:spcBef>
              <a:spcAft>
                <a:spcPts val="0"/>
              </a:spcAft>
              <a:buSzPts val="1400"/>
              <a:buNone/>
              <a:defRPr sz="1400"/>
            </a:lvl1pPr>
            <a:lvl2pPr indent="-228600" lvl="1" marL="914400" algn="l">
              <a:lnSpc>
                <a:spcPct val="93000"/>
              </a:lnSpc>
              <a:spcBef>
                <a:spcPts val="1138"/>
              </a:spcBef>
              <a:spcAft>
                <a:spcPts val="0"/>
              </a:spcAft>
              <a:buSzPts val="1200"/>
              <a:buNone/>
              <a:defRPr sz="1200"/>
            </a:lvl2pPr>
            <a:lvl3pPr indent="-228600" lvl="2" marL="1371600" algn="l">
              <a:lnSpc>
                <a:spcPct val="93000"/>
              </a:lnSpc>
              <a:spcBef>
                <a:spcPts val="850"/>
              </a:spcBef>
              <a:spcAft>
                <a:spcPts val="0"/>
              </a:spcAft>
              <a:buSzPts val="1000"/>
              <a:buNone/>
              <a:defRPr sz="1000"/>
            </a:lvl3pPr>
            <a:lvl4pPr indent="-228600" lvl="3" marL="1828800" algn="l">
              <a:lnSpc>
                <a:spcPct val="93000"/>
              </a:lnSpc>
              <a:spcBef>
                <a:spcPts val="575"/>
              </a:spcBef>
              <a:spcAft>
                <a:spcPts val="0"/>
              </a:spcAft>
              <a:buSzPts val="900"/>
              <a:buNone/>
              <a:defRPr sz="900"/>
            </a:lvl4pPr>
            <a:lvl5pPr indent="-228600" lvl="4" marL="2286000" algn="l">
              <a:lnSpc>
                <a:spcPct val="93000"/>
              </a:lnSpc>
              <a:spcBef>
                <a:spcPts val="288"/>
              </a:spcBef>
              <a:spcAft>
                <a:spcPts val="0"/>
              </a:spcAft>
              <a:buSzPts val="900"/>
              <a:buNone/>
              <a:defRPr sz="900"/>
            </a:lvl5pPr>
            <a:lvl6pPr indent="-228600" lvl="5" marL="2743200" algn="l">
              <a:lnSpc>
                <a:spcPct val="93000"/>
              </a:lnSpc>
              <a:spcBef>
                <a:spcPts val="288"/>
              </a:spcBef>
              <a:spcAft>
                <a:spcPts val="0"/>
              </a:spcAft>
              <a:buSzPts val="900"/>
              <a:buNone/>
              <a:defRPr sz="900"/>
            </a:lvl6pPr>
            <a:lvl7pPr indent="-228600" lvl="6" marL="3200400" algn="l">
              <a:lnSpc>
                <a:spcPct val="93000"/>
              </a:lnSpc>
              <a:spcBef>
                <a:spcPts val="288"/>
              </a:spcBef>
              <a:spcAft>
                <a:spcPts val="0"/>
              </a:spcAft>
              <a:buSzPts val="900"/>
              <a:buNone/>
              <a:defRPr sz="900"/>
            </a:lvl7pPr>
            <a:lvl8pPr indent="-228600" lvl="7" marL="3657600" algn="l">
              <a:lnSpc>
                <a:spcPct val="93000"/>
              </a:lnSpc>
              <a:spcBef>
                <a:spcPts val="288"/>
              </a:spcBef>
              <a:spcAft>
                <a:spcPts val="0"/>
              </a:spcAft>
              <a:buSzPts val="900"/>
              <a:buNone/>
              <a:defRPr sz="900"/>
            </a:lvl8pPr>
            <a:lvl9pPr indent="-228600" lvl="8" marL="4114800" algn="l">
              <a:lnSpc>
                <a:spcPct val="93000"/>
              </a:lnSpc>
              <a:spcBef>
                <a:spcPts val="288"/>
              </a:spcBef>
              <a:spcAft>
                <a:spcPts val="0"/>
              </a:spcAft>
              <a:buSzPts val="900"/>
              <a:buNone/>
              <a:defRPr sz="9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5" name="Shape 65"/>
        <p:cNvGrpSpPr/>
        <p:nvPr/>
      </p:nvGrpSpPr>
      <p:grpSpPr>
        <a:xfrm>
          <a:off x="0" y="0"/>
          <a:ext cx="0" cy="0"/>
          <a:chOff x="0" y="0"/>
          <a:chExt cx="0" cy="0"/>
        </a:xfrm>
      </p:grpSpPr>
      <p:sp>
        <p:nvSpPr>
          <p:cNvPr id="66" name="Google Shape;66;p25"/>
          <p:cNvSpPr txBox="1"/>
          <p:nvPr>
            <p:ph type="title"/>
          </p:nvPr>
        </p:nvSpPr>
        <p:spPr>
          <a:xfrm>
            <a:off x="504825" y="301625"/>
            <a:ext cx="3316288" cy="1279525"/>
          </a:xfrm>
          <a:prstGeom prst="rect">
            <a:avLst/>
          </a:prstGeom>
          <a:noFill/>
          <a:ln>
            <a:noFill/>
          </a:ln>
        </p:spPr>
        <p:txBody>
          <a:bodyPr anchorCtr="0" anchor="b" bIns="0" lIns="0" spcFirstLastPara="1" rIns="0" wrap="square" tIns="0">
            <a:noAutofit/>
          </a:bodyPr>
          <a:lstStyle>
            <a:lvl1pPr lvl="0" algn="l">
              <a:lnSpc>
                <a:spcPct val="93000"/>
              </a:lnSpc>
              <a:spcBef>
                <a:spcPts val="0"/>
              </a:spcBef>
              <a:spcAft>
                <a:spcPts val="0"/>
              </a:spcAft>
              <a:buSzPts val="1400"/>
              <a:buNone/>
              <a:defRPr b="1" sz="2000"/>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67" name="Google Shape;67;p25"/>
          <p:cNvSpPr txBox="1"/>
          <p:nvPr>
            <p:ph idx="1" type="body"/>
          </p:nvPr>
        </p:nvSpPr>
        <p:spPr>
          <a:xfrm>
            <a:off x="3941763" y="301625"/>
            <a:ext cx="5635625" cy="6451600"/>
          </a:xfrm>
          <a:prstGeom prst="rect">
            <a:avLst/>
          </a:prstGeom>
          <a:noFill/>
          <a:ln>
            <a:noFill/>
          </a:ln>
        </p:spPr>
        <p:txBody>
          <a:bodyPr anchorCtr="0" anchor="t" bIns="0" lIns="0" spcFirstLastPara="1" rIns="0" wrap="square" tIns="28075">
            <a:noAutofit/>
          </a:bodyPr>
          <a:lstStyle>
            <a:lvl1pPr indent="-228600" lvl="0" marL="457200" algn="l">
              <a:lnSpc>
                <a:spcPct val="93000"/>
              </a:lnSpc>
              <a:spcBef>
                <a:spcPts val="1425"/>
              </a:spcBef>
              <a:spcAft>
                <a:spcPts val="0"/>
              </a:spcAft>
              <a:buSzPts val="1400"/>
              <a:buNone/>
              <a:defRPr sz="3200"/>
            </a:lvl1pPr>
            <a:lvl2pPr indent="-228600" lvl="1" marL="914400" algn="l">
              <a:lnSpc>
                <a:spcPct val="93000"/>
              </a:lnSpc>
              <a:spcBef>
                <a:spcPts val="1138"/>
              </a:spcBef>
              <a:spcAft>
                <a:spcPts val="0"/>
              </a:spcAft>
              <a:buSzPts val="1400"/>
              <a:buNone/>
              <a:defRPr sz="2800"/>
            </a:lvl2pPr>
            <a:lvl3pPr indent="-228600" lvl="2" marL="1371600" algn="l">
              <a:lnSpc>
                <a:spcPct val="93000"/>
              </a:lnSpc>
              <a:spcBef>
                <a:spcPts val="850"/>
              </a:spcBef>
              <a:spcAft>
                <a:spcPts val="0"/>
              </a:spcAft>
              <a:buSzPts val="1400"/>
              <a:buNone/>
              <a:defRPr sz="2400"/>
            </a:lvl3pPr>
            <a:lvl4pPr indent="-228600" lvl="3" marL="1828800" algn="l">
              <a:lnSpc>
                <a:spcPct val="93000"/>
              </a:lnSpc>
              <a:spcBef>
                <a:spcPts val="575"/>
              </a:spcBef>
              <a:spcAft>
                <a:spcPts val="0"/>
              </a:spcAft>
              <a:buSzPts val="1400"/>
              <a:buNone/>
              <a:defRPr sz="2000"/>
            </a:lvl4pPr>
            <a:lvl5pPr indent="-228600" lvl="4" marL="2286000" algn="l">
              <a:lnSpc>
                <a:spcPct val="93000"/>
              </a:lnSpc>
              <a:spcBef>
                <a:spcPts val="288"/>
              </a:spcBef>
              <a:spcAft>
                <a:spcPts val="0"/>
              </a:spcAft>
              <a:buSzPts val="1400"/>
              <a:buNone/>
              <a:defRPr sz="2000"/>
            </a:lvl5pPr>
            <a:lvl6pPr indent="-228600" lvl="5" marL="2743200" algn="l">
              <a:lnSpc>
                <a:spcPct val="93000"/>
              </a:lnSpc>
              <a:spcBef>
                <a:spcPts val="288"/>
              </a:spcBef>
              <a:spcAft>
                <a:spcPts val="0"/>
              </a:spcAft>
              <a:buSzPts val="1400"/>
              <a:buNone/>
              <a:defRPr sz="2000"/>
            </a:lvl6pPr>
            <a:lvl7pPr indent="-228600" lvl="6" marL="3200400" algn="l">
              <a:lnSpc>
                <a:spcPct val="93000"/>
              </a:lnSpc>
              <a:spcBef>
                <a:spcPts val="288"/>
              </a:spcBef>
              <a:spcAft>
                <a:spcPts val="0"/>
              </a:spcAft>
              <a:buSzPts val="1400"/>
              <a:buNone/>
              <a:defRPr sz="2000"/>
            </a:lvl7pPr>
            <a:lvl8pPr indent="-228600" lvl="7" marL="3657600" algn="l">
              <a:lnSpc>
                <a:spcPct val="93000"/>
              </a:lnSpc>
              <a:spcBef>
                <a:spcPts val="288"/>
              </a:spcBef>
              <a:spcAft>
                <a:spcPts val="0"/>
              </a:spcAft>
              <a:buSzPts val="1400"/>
              <a:buNone/>
              <a:defRPr sz="2000"/>
            </a:lvl8pPr>
            <a:lvl9pPr indent="-228600" lvl="8" marL="4114800" algn="l">
              <a:lnSpc>
                <a:spcPct val="93000"/>
              </a:lnSpc>
              <a:spcBef>
                <a:spcPts val="288"/>
              </a:spcBef>
              <a:spcAft>
                <a:spcPts val="0"/>
              </a:spcAft>
              <a:buSzPts val="1400"/>
              <a:buNone/>
              <a:defRPr sz="2000"/>
            </a:lvl9pPr>
          </a:lstStyle>
          <a:p/>
        </p:txBody>
      </p:sp>
      <p:sp>
        <p:nvSpPr>
          <p:cNvPr id="68" name="Google Shape;68;p25"/>
          <p:cNvSpPr txBox="1"/>
          <p:nvPr>
            <p:ph idx="2" type="body"/>
          </p:nvPr>
        </p:nvSpPr>
        <p:spPr>
          <a:xfrm>
            <a:off x="504825" y="1581150"/>
            <a:ext cx="3316288" cy="5172075"/>
          </a:xfrm>
          <a:prstGeom prst="rect">
            <a:avLst/>
          </a:prstGeom>
          <a:noFill/>
          <a:ln>
            <a:noFill/>
          </a:ln>
        </p:spPr>
        <p:txBody>
          <a:bodyPr anchorCtr="0" anchor="t" bIns="0" lIns="0" spcFirstLastPara="1" rIns="0" wrap="square" tIns="28075">
            <a:noAutofit/>
          </a:bodyPr>
          <a:lstStyle>
            <a:lvl1pPr indent="-228600" lvl="0" marL="457200" algn="l">
              <a:lnSpc>
                <a:spcPct val="93000"/>
              </a:lnSpc>
              <a:spcBef>
                <a:spcPts val="1425"/>
              </a:spcBef>
              <a:spcAft>
                <a:spcPts val="0"/>
              </a:spcAft>
              <a:buSzPts val="1400"/>
              <a:buNone/>
              <a:defRPr sz="1400"/>
            </a:lvl1pPr>
            <a:lvl2pPr indent="-228600" lvl="1" marL="914400" algn="l">
              <a:lnSpc>
                <a:spcPct val="93000"/>
              </a:lnSpc>
              <a:spcBef>
                <a:spcPts val="1138"/>
              </a:spcBef>
              <a:spcAft>
                <a:spcPts val="0"/>
              </a:spcAft>
              <a:buSzPts val="1200"/>
              <a:buNone/>
              <a:defRPr sz="1200"/>
            </a:lvl2pPr>
            <a:lvl3pPr indent="-228600" lvl="2" marL="1371600" algn="l">
              <a:lnSpc>
                <a:spcPct val="93000"/>
              </a:lnSpc>
              <a:spcBef>
                <a:spcPts val="850"/>
              </a:spcBef>
              <a:spcAft>
                <a:spcPts val="0"/>
              </a:spcAft>
              <a:buSzPts val="1000"/>
              <a:buNone/>
              <a:defRPr sz="1000"/>
            </a:lvl3pPr>
            <a:lvl4pPr indent="-228600" lvl="3" marL="1828800" algn="l">
              <a:lnSpc>
                <a:spcPct val="93000"/>
              </a:lnSpc>
              <a:spcBef>
                <a:spcPts val="575"/>
              </a:spcBef>
              <a:spcAft>
                <a:spcPts val="0"/>
              </a:spcAft>
              <a:buSzPts val="900"/>
              <a:buNone/>
              <a:defRPr sz="900"/>
            </a:lvl4pPr>
            <a:lvl5pPr indent="-228600" lvl="4" marL="2286000" algn="l">
              <a:lnSpc>
                <a:spcPct val="93000"/>
              </a:lnSpc>
              <a:spcBef>
                <a:spcPts val="288"/>
              </a:spcBef>
              <a:spcAft>
                <a:spcPts val="0"/>
              </a:spcAft>
              <a:buSzPts val="900"/>
              <a:buNone/>
              <a:defRPr sz="900"/>
            </a:lvl5pPr>
            <a:lvl6pPr indent="-228600" lvl="5" marL="2743200" algn="l">
              <a:lnSpc>
                <a:spcPct val="93000"/>
              </a:lnSpc>
              <a:spcBef>
                <a:spcPts val="288"/>
              </a:spcBef>
              <a:spcAft>
                <a:spcPts val="0"/>
              </a:spcAft>
              <a:buSzPts val="900"/>
              <a:buNone/>
              <a:defRPr sz="900"/>
            </a:lvl6pPr>
            <a:lvl7pPr indent="-228600" lvl="6" marL="3200400" algn="l">
              <a:lnSpc>
                <a:spcPct val="93000"/>
              </a:lnSpc>
              <a:spcBef>
                <a:spcPts val="288"/>
              </a:spcBef>
              <a:spcAft>
                <a:spcPts val="0"/>
              </a:spcAft>
              <a:buSzPts val="900"/>
              <a:buNone/>
              <a:defRPr sz="900"/>
            </a:lvl7pPr>
            <a:lvl8pPr indent="-228600" lvl="7" marL="3657600" algn="l">
              <a:lnSpc>
                <a:spcPct val="93000"/>
              </a:lnSpc>
              <a:spcBef>
                <a:spcPts val="288"/>
              </a:spcBef>
              <a:spcAft>
                <a:spcPts val="0"/>
              </a:spcAft>
              <a:buSzPts val="900"/>
              <a:buNone/>
              <a:defRPr sz="900"/>
            </a:lvl8pPr>
            <a:lvl9pPr indent="-228600" lvl="8" marL="4114800" algn="l">
              <a:lnSpc>
                <a:spcPct val="93000"/>
              </a:lnSpc>
              <a:spcBef>
                <a:spcPts val="288"/>
              </a:spcBef>
              <a:spcAft>
                <a:spcPts val="0"/>
              </a:spcAft>
              <a:buSzPts val="900"/>
              <a:buNone/>
              <a:defRPr sz="9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9" name="Shape 69"/>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27"/>
          <p:cNvSpPr txBox="1"/>
          <p:nvPr>
            <p:ph type="title"/>
          </p:nvPr>
        </p:nvSpPr>
        <p:spPr>
          <a:xfrm>
            <a:off x="503237" y="301625"/>
            <a:ext cx="9066212" cy="1257300"/>
          </a:xfrm>
          <a:prstGeom prst="rect">
            <a:avLst/>
          </a:prstGeom>
          <a:noFill/>
          <a:ln>
            <a:noFill/>
          </a:ln>
        </p:spPr>
        <p:txBody>
          <a:bodyPr anchorCtr="0" anchor="ctr" bIns="0" lIns="0" spcFirstLastPara="1" rIns="0" wrap="square" tIns="0">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2" name="Shape 72"/>
        <p:cNvGrpSpPr/>
        <p:nvPr/>
      </p:nvGrpSpPr>
      <p:grpSpPr>
        <a:xfrm>
          <a:off x="0" y="0"/>
          <a:ext cx="0" cy="0"/>
          <a:chOff x="0" y="0"/>
          <a:chExt cx="0" cy="0"/>
        </a:xfrm>
      </p:grpSpPr>
      <p:sp>
        <p:nvSpPr>
          <p:cNvPr id="73" name="Google Shape;73;p28"/>
          <p:cNvSpPr txBox="1"/>
          <p:nvPr>
            <p:ph type="title"/>
          </p:nvPr>
        </p:nvSpPr>
        <p:spPr>
          <a:xfrm>
            <a:off x="504825" y="303213"/>
            <a:ext cx="9072563" cy="1258887"/>
          </a:xfrm>
          <a:prstGeom prst="rect">
            <a:avLst/>
          </a:prstGeom>
          <a:noFill/>
          <a:ln>
            <a:noFill/>
          </a:ln>
        </p:spPr>
        <p:txBody>
          <a:bodyPr anchorCtr="0" anchor="ctr" bIns="0" lIns="0" spcFirstLastPara="1" rIns="0" wrap="square" tIns="0">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74" name="Google Shape;74;p28"/>
          <p:cNvSpPr txBox="1"/>
          <p:nvPr>
            <p:ph idx="1" type="body"/>
          </p:nvPr>
        </p:nvSpPr>
        <p:spPr>
          <a:xfrm>
            <a:off x="504825" y="1692275"/>
            <a:ext cx="4452938" cy="704850"/>
          </a:xfrm>
          <a:prstGeom prst="rect">
            <a:avLst/>
          </a:prstGeom>
          <a:noFill/>
          <a:ln>
            <a:noFill/>
          </a:ln>
        </p:spPr>
        <p:txBody>
          <a:bodyPr anchorCtr="0" anchor="b" bIns="0" lIns="0" spcFirstLastPara="1" rIns="0" wrap="square" tIns="28075">
            <a:noAutofit/>
          </a:bodyPr>
          <a:lstStyle>
            <a:lvl1pPr indent="-228600" lvl="0" marL="457200" algn="l">
              <a:lnSpc>
                <a:spcPct val="93000"/>
              </a:lnSpc>
              <a:spcBef>
                <a:spcPts val="1425"/>
              </a:spcBef>
              <a:spcAft>
                <a:spcPts val="0"/>
              </a:spcAft>
              <a:buSzPts val="2400"/>
              <a:buNone/>
              <a:defRPr b="1" sz="2400"/>
            </a:lvl1pPr>
            <a:lvl2pPr indent="-228600" lvl="1" marL="914400" algn="l">
              <a:lnSpc>
                <a:spcPct val="93000"/>
              </a:lnSpc>
              <a:spcBef>
                <a:spcPts val="1138"/>
              </a:spcBef>
              <a:spcAft>
                <a:spcPts val="0"/>
              </a:spcAft>
              <a:buSzPts val="2000"/>
              <a:buNone/>
              <a:defRPr b="1" sz="2000"/>
            </a:lvl2pPr>
            <a:lvl3pPr indent="-228600" lvl="2" marL="1371600" algn="l">
              <a:lnSpc>
                <a:spcPct val="93000"/>
              </a:lnSpc>
              <a:spcBef>
                <a:spcPts val="850"/>
              </a:spcBef>
              <a:spcAft>
                <a:spcPts val="0"/>
              </a:spcAft>
              <a:buSzPts val="1800"/>
              <a:buNone/>
              <a:defRPr b="1" sz="1800"/>
            </a:lvl3pPr>
            <a:lvl4pPr indent="-228600" lvl="3" marL="1828800" algn="l">
              <a:lnSpc>
                <a:spcPct val="93000"/>
              </a:lnSpc>
              <a:spcBef>
                <a:spcPts val="575"/>
              </a:spcBef>
              <a:spcAft>
                <a:spcPts val="0"/>
              </a:spcAft>
              <a:buSzPts val="1600"/>
              <a:buNone/>
              <a:defRPr b="1" sz="1600"/>
            </a:lvl4pPr>
            <a:lvl5pPr indent="-228600" lvl="4" marL="2286000" algn="l">
              <a:lnSpc>
                <a:spcPct val="93000"/>
              </a:lnSpc>
              <a:spcBef>
                <a:spcPts val="288"/>
              </a:spcBef>
              <a:spcAft>
                <a:spcPts val="0"/>
              </a:spcAft>
              <a:buSzPts val="1600"/>
              <a:buNone/>
              <a:defRPr b="1" sz="1600"/>
            </a:lvl5pPr>
            <a:lvl6pPr indent="-228600" lvl="5" marL="2743200" algn="l">
              <a:lnSpc>
                <a:spcPct val="93000"/>
              </a:lnSpc>
              <a:spcBef>
                <a:spcPts val="288"/>
              </a:spcBef>
              <a:spcAft>
                <a:spcPts val="0"/>
              </a:spcAft>
              <a:buSzPts val="1600"/>
              <a:buNone/>
              <a:defRPr b="1" sz="1600"/>
            </a:lvl6pPr>
            <a:lvl7pPr indent="-228600" lvl="6" marL="3200400" algn="l">
              <a:lnSpc>
                <a:spcPct val="93000"/>
              </a:lnSpc>
              <a:spcBef>
                <a:spcPts val="288"/>
              </a:spcBef>
              <a:spcAft>
                <a:spcPts val="0"/>
              </a:spcAft>
              <a:buSzPts val="1600"/>
              <a:buNone/>
              <a:defRPr b="1" sz="1600"/>
            </a:lvl7pPr>
            <a:lvl8pPr indent="-228600" lvl="7" marL="3657600" algn="l">
              <a:lnSpc>
                <a:spcPct val="93000"/>
              </a:lnSpc>
              <a:spcBef>
                <a:spcPts val="288"/>
              </a:spcBef>
              <a:spcAft>
                <a:spcPts val="0"/>
              </a:spcAft>
              <a:buSzPts val="1600"/>
              <a:buNone/>
              <a:defRPr b="1" sz="1600"/>
            </a:lvl8pPr>
            <a:lvl9pPr indent="-228600" lvl="8" marL="4114800" algn="l">
              <a:lnSpc>
                <a:spcPct val="93000"/>
              </a:lnSpc>
              <a:spcBef>
                <a:spcPts val="288"/>
              </a:spcBef>
              <a:spcAft>
                <a:spcPts val="0"/>
              </a:spcAft>
              <a:buSzPts val="1600"/>
              <a:buNone/>
              <a:defRPr b="1" sz="1600"/>
            </a:lvl9pPr>
          </a:lstStyle>
          <a:p/>
        </p:txBody>
      </p:sp>
      <p:sp>
        <p:nvSpPr>
          <p:cNvPr id="75" name="Google Shape;75;p28"/>
          <p:cNvSpPr txBox="1"/>
          <p:nvPr>
            <p:ph idx="2" type="body"/>
          </p:nvPr>
        </p:nvSpPr>
        <p:spPr>
          <a:xfrm>
            <a:off x="504825" y="2397125"/>
            <a:ext cx="4452938" cy="4356100"/>
          </a:xfrm>
          <a:prstGeom prst="rect">
            <a:avLst/>
          </a:prstGeom>
          <a:noFill/>
          <a:ln>
            <a:noFill/>
          </a:ln>
        </p:spPr>
        <p:txBody>
          <a:bodyPr anchorCtr="0" anchor="t" bIns="0" lIns="0" spcFirstLastPara="1" rIns="0" wrap="square" tIns="28075">
            <a:noAutofit/>
          </a:bodyPr>
          <a:lstStyle>
            <a:lvl1pPr indent="-228600" lvl="0" marL="457200" algn="l">
              <a:lnSpc>
                <a:spcPct val="93000"/>
              </a:lnSpc>
              <a:spcBef>
                <a:spcPts val="1425"/>
              </a:spcBef>
              <a:spcAft>
                <a:spcPts val="0"/>
              </a:spcAft>
              <a:buSzPts val="1400"/>
              <a:buNone/>
              <a:defRPr sz="2400"/>
            </a:lvl1pPr>
            <a:lvl2pPr indent="-228600" lvl="1" marL="914400" algn="l">
              <a:lnSpc>
                <a:spcPct val="93000"/>
              </a:lnSpc>
              <a:spcBef>
                <a:spcPts val="1138"/>
              </a:spcBef>
              <a:spcAft>
                <a:spcPts val="0"/>
              </a:spcAft>
              <a:buSzPts val="1400"/>
              <a:buNone/>
              <a:defRPr sz="2000"/>
            </a:lvl2pPr>
            <a:lvl3pPr indent="-228600" lvl="2" marL="1371600" algn="l">
              <a:lnSpc>
                <a:spcPct val="93000"/>
              </a:lnSpc>
              <a:spcBef>
                <a:spcPts val="850"/>
              </a:spcBef>
              <a:spcAft>
                <a:spcPts val="0"/>
              </a:spcAft>
              <a:buSzPts val="1400"/>
              <a:buNone/>
              <a:defRPr sz="1800"/>
            </a:lvl3pPr>
            <a:lvl4pPr indent="-228600" lvl="3" marL="1828800" algn="l">
              <a:lnSpc>
                <a:spcPct val="93000"/>
              </a:lnSpc>
              <a:spcBef>
                <a:spcPts val="575"/>
              </a:spcBef>
              <a:spcAft>
                <a:spcPts val="0"/>
              </a:spcAft>
              <a:buSzPts val="1400"/>
              <a:buNone/>
              <a:defRPr sz="1600"/>
            </a:lvl4pPr>
            <a:lvl5pPr indent="-228600" lvl="4" marL="2286000" algn="l">
              <a:lnSpc>
                <a:spcPct val="93000"/>
              </a:lnSpc>
              <a:spcBef>
                <a:spcPts val="288"/>
              </a:spcBef>
              <a:spcAft>
                <a:spcPts val="0"/>
              </a:spcAft>
              <a:buSzPts val="1400"/>
              <a:buNone/>
              <a:defRPr sz="1600"/>
            </a:lvl5pPr>
            <a:lvl6pPr indent="-228600" lvl="5" marL="2743200" algn="l">
              <a:lnSpc>
                <a:spcPct val="93000"/>
              </a:lnSpc>
              <a:spcBef>
                <a:spcPts val="288"/>
              </a:spcBef>
              <a:spcAft>
                <a:spcPts val="0"/>
              </a:spcAft>
              <a:buSzPts val="1400"/>
              <a:buNone/>
              <a:defRPr sz="1600"/>
            </a:lvl6pPr>
            <a:lvl7pPr indent="-228600" lvl="6" marL="3200400" algn="l">
              <a:lnSpc>
                <a:spcPct val="93000"/>
              </a:lnSpc>
              <a:spcBef>
                <a:spcPts val="288"/>
              </a:spcBef>
              <a:spcAft>
                <a:spcPts val="0"/>
              </a:spcAft>
              <a:buSzPts val="1400"/>
              <a:buNone/>
              <a:defRPr sz="1600"/>
            </a:lvl7pPr>
            <a:lvl8pPr indent="-228600" lvl="7" marL="3657600" algn="l">
              <a:lnSpc>
                <a:spcPct val="93000"/>
              </a:lnSpc>
              <a:spcBef>
                <a:spcPts val="288"/>
              </a:spcBef>
              <a:spcAft>
                <a:spcPts val="0"/>
              </a:spcAft>
              <a:buSzPts val="1400"/>
              <a:buNone/>
              <a:defRPr sz="1600"/>
            </a:lvl8pPr>
            <a:lvl9pPr indent="-228600" lvl="8" marL="4114800" algn="l">
              <a:lnSpc>
                <a:spcPct val="93000"/>
              </a:lnSpc>
              <a:spcBef>
                <a:spcPts val="288"/>
              </a:spcBef>
              <a:spcAft>
                <a:spcPts val="0"/>
              </a:spcAft>
              <a:buSzPts val="1400"/>
              <a:buNone/>
              <a:defRPr sz="1600"/>
            </a:lvl9pPr>
          </a:lstStyle>
          <a:p/>
        </p:txBody>
      </p:sp>
      <p:sp>
        <p:nvSpPr>
          <p:cNvPr id="76" name="Google Shape;76;p28"/>
          <p:cNvSpPr txBox="1"/>
          <p:nvPr>
            <p:ph idx="3" type="body"/>
          </p:nvPr>
        </p:nvSpPr>
        <p:spPr>
          <a:xfrm>
            <a:off x="5121275" y="1692275"/>
            <a:ext cx="4456113" cy="704850"/>
          </a:xfrm>
          <a:prstGeom prst="rect">
            <a:avLst/>
          </a:prstGeom>
          <a:noFill/>
          <a:ln>
            <a:noFill/>
          </a:ln>
        </p:spPr>
        <p:txBody>
          <a:bodyPr anchorCtr="0" anchor="b" bIns="0" lIns="0" spcFirstLastPara="1" rIns="0" wrap="square" tIns="28075">
            <a:noAutofit/>
          </a:bodyPr>
          <a:lstStyle>
            <a:lvl1pPr indent="-228600" lvl="0" marL="457200" algn="l">
              <a:lnSpc>
                <a:spcPct val="93000"/>
              </a:lnSpc>
              <a:spcBef>
                <a:spcPts val="1425"/>
              </a:spcBef>
              <a:spcAft>
                <a:spcPts val="0"/>
              </a:spcAft>
              <a:buSzPts val="2400"/>
              <a:buNone/>
              <a:defRPr b="1" sz="2400"/>
            </a:lvl1pPr>
            <a:lvl2pPr indent="-228600" lvl="1" marL="914400" algn="l">
              <a:lnSpc>
                <a:spcPct val="93000"/>
              </a:lnSpc>
              <a:spcBef>
                <a:spcPts val="1138"/>
              </a:spcBef>
              <a:spcAft>
                <a:spcPts val="0"/>
              </a:spcAft>
              <a:buSzPts val="2000"/>
              <a:buNone/>
              <a:defRPr b="1" sz="2000"/>
            </a:lvl2pPr>
            <a:lvl3pPr indent="-228600" lvl="2" marL="1371600" algn="l">
              <a:lnSpc>
                <a:spcPct val="93000"/>
              </a:lnSpc>
              <a:spcBef>
                <a:spcPts val="850"/>
              </a:spcBef>
              <a:spcAft>
                <a:spcPts val="0"/>
              </a:spcAft>
              <a:buSzPts val="1800"/>
              <a:buNone/>
              <a:defRPr b="1" sz="1800"/>
            </a:lvl3pPr>
            <a:lvl4pPr indent="-228600" lvl="3" marL="1828800" algn="l">
              <a:lnSpc>
                <a:spcPct val="93000"/>
              </a:lnSpc>
              <a:spcBef>
                <a:spcPts val="575"/>
              </a:spcBef>
              <a:spcAft>
                <a:spcPts val="0"/>
              </a:spcAft>
              <a:buSzPts val="1600"/>
              <a:buNone/>
              <a:defRPr b="1" sz="1600"/>
            </a:lvl4pPr>
            <a:lvl5pPr indent="-228600" lvl="4" marL="2286000" algn="l">
              <a:lnSpc>
                <a:spcPct val="93000"/>
              </a:lnSpc>
              <a:spcBef>
                <a:spcPts val="288"/>
              </a:spcBef>
              <a:spcAft>
                <a:spcPts val="0"/>
              </a:spcAft>
              <a:buSzPts val="1600"/>
              <a:buNone/>
              <a:defRPr b="1" sz="1600"/>
            </a:lvl5pPr>
            <a:lvl6pPr indent="-228600" lvl="5" marL="2743200" algn="l">
              <a:lnSpc>
                <a:spcPct val="93000"/>
              </a:lnSpc>
              <a:spcBef>
                <a:spcPts val="288"/>
              </a:spcBef>
              <a:spcAft>
                <a:spcPts val="0"/>
              </a:spcAft>
              <a:buSzPts val="1600"/>
              <a:buNone/>
              <a:defRPr b="1" sz="1600"/>
            </a:lvl6pPr>
            <a:lvl7pPr indent="-228600" lvl="6" marL="3200400" algn="l">
              <a:lnSpc>
                <a:spcPct val="93000"/>
              </a:lnSpc>
              <a:spcBef>
                <a:spcPts val="288"/>
              </a:spcBef>
              <a:spcAft>
                <a:spcPts val="0"/>
              </a:spcAft>
              <a:buSzPts val="1600"/>
              <a:buNone/>
              <a:defRPr b="1" sz="1600"/>
            </a:lvl7pPr>
            <a:lvl8pPr indent="-228600" lvl="7" marL="3657600" algn="l">
              <a:lnSpc>
                <a:spcPct val="93000"/>
              </a:lnSpc>
              <a:spcBef>
                <a:spcPts val="288"/>
              </a:spcBef>
              <a:spcAft>
                <a:spcPts val="0"/>
              </a:spcAft>
              <a:buSzPts val="1600"/>
              <a:buNone/>
              <a:defRPr b="1" sz="1600"/>
            </a:lvl8pPr>
            <a:lvl9pPr indent="-228600" lvl="8" marL="4114800" algn="l">
              <a:lnSpc>
                <a:spcPct val="93000"/>
              </a:lnSpc>
              <a:spcBef>
                <a:spcPts val="288"/>
              </a:spcBef>
              <a:spcAft>
                <a:spcPts val="0"/>
              </a:spcAft>
              <a:buSzPts val="1600"/>
              <a:buNone/>
              <a:defRPr b="1" sz="1600"/>
            </a:lvl9pPr>
          </a:lstStyle>
          <a:p/>
        </p:txBody>
      </p:sp>
      <p:sp>
        <p:nvSpPr>
          <p:cNvPr id="77" name="Google Shape;77;p28"/>
          <p:cNvSpPr txBox="1"/>
          <p:nvPr>
            <p:ph idx="4" type="body"/>
          </p:nvPr>
        </p:nvSpPr>
        <p:spPr>
          <a:xfrm>
            <a:off x="5121275" y="2397125"/>
            <a:ext cx="4456113" cy="4356100"/>
          </a:xfrm>
          <a:prstGeom prst="rect">
            <a:avLst/>
          </a:prstGeom>
          <a:noFill/>
          <a:ln>
            <a:noFill/>
          </a:ln>
        </p:spPr>
        <p:txBody>
          <a:bodyPr anchorCtr="0" anchor="t" bIns="0" lIns="0" spcFirstLastPara="1" rIns="0" wrap="square" tIns="28075">
            <a:noAutofit/>
          </a:bodyPr>
          <a:lstStyle>
            <a:lvl1pPr indent="-228600" lvl="0" marL="457200" algn="l">
              <a:lnSpc>
                <a:spcPct val="93000"/>
              </a:lnSpc>
              <a:spcBef>
                <a:spcPts val="1425"/>
              </a:spcBef>
              <a:spcAft>
                <a:spcPts val="0"/>
              </a:spcAft>
              <a:buSzPts val="1400"/>
              <a:buNone/>
              <a:defRPr sz="2400"/>
            </a:lvl1pPr>
            <a:lvl2pPr indent="-228600" lvl="1" marL="914400" algn="l">
              <a:lnSpc>
                <a:spcPct val="93000"/>
              </a:lnSpc>
              <a:spcBef>
                <a:spcPts val="1138"/>
              </a:spcBef>
              <a:spcAft>
                <a:spcPts val="0"/>
              </a:spcAft>
              <a:buSzPts val="1400"/>
              <a:buNone/>
              <a:defRPr sz="2000"/>
            </a:lvl2pPr>
            <a:lvl3pPr indent="-228600" lvl="2" marL="1371600" algn="l">
              <a:lnSpc>
                <a:spcPct val="93000"/>
              </a:lnSpc>
              <a:spcBef>
                <a:spcPts val="850"/>
              </a:spcBef>
              <a:spcAft>
                <a:spcPts val="0"/>
              </a:spcAft>
              <a:buSzPts val="1400"/>
              <a:buNone/>
              <a:defRPr sz="1800"/>
            </a:lvl3pPr>
            <a:lvl4pPr indent="-228600" lvl="3" marL="1828800" algn="l">
              <a:lnSpc>
                <a:spcPct val="93000"/>
              </a:lnSpc>
              <a:spcBef>
                <a:spcPts val="575"/>
              </a:spcBef>
              <a:spcAft>
                <a:spcPts val="0"/>
              </a:spcAft>
              <a:buSzPts val="1400"/>
              <a:buNone/>
              <a:defRPr sz="1600"/>
            </a:lvl4pPr>
            <a:lvl5pPr indent="-228600" lvl="4" marL="2286000" algn="l">
              <a:lnSpc>
                <a:spcPct val="93000"/>
              </a:lnSpc>
              <a:spcBef>
                <a:spcPts val="288"/>
              </a:spcBef>
              <a:spcAft>
                <a:spcPts val="0"/>
              </a:spcAft>
              <a:buSzPts val="1400"/>
              <a:buNone/>
              <a:defRPr sz="1600"/>
            </a:lvl5pPr>
            <a:lvl6pPr indent="-228600" lvl="5" marL="2743200" algn="l">
              <a:lnSpc>
                <a:spcPct val="93000"/>
              </a:lnSpc>
              <a:spcBef>
                <a:spcPts val="288"/>
              </a:spcBef>
              <a:spcAft>
                <a:spcPts val="0"/>
              </a:spcAft>
              <a:buSzPts val="1400"/>
              <a:buNone/>
              <a:defRPr sz="1600"/>
            </a:lvl6pPr>
            <a:lvl7pPr indent="-228600" lvl="6" marL="3200400" algn="l">
              <a:lnSpc>
                <a:spcPct val="93000"/>
              </a:lnSpc>
              <a:spcBef>
                <a:spcPts val="288"/>
              </a:spcBef>
              <a:spcAft>
                <a:spcPts val="0"/>
              </a:spcAft>
              <a:buSzPts val="1400"/>
              <a:buNone/>
              <a:defRPr sz="1600"/>
            </a:lvl7pPr>
            <a:lvl8pPr indent="-228600" lvl="7" marL="3657600" algn="l">
              <a:lnSpc>
                <a:spcPct val="93000"/>
              </a:lnSpc>
              <a:spcBef>
                <a:spcPts val="288"/>
              </a:spcBef>
              <a:spcAft>
                <a:spcPts val="0"/>
              </a:spcAft>
              <a:buSzPts val="1400"/>
              <a:buNone/>
              <a:defRPr sz="1600"/>
            </a:lvl8pPr>
            <a:lvl9pPr indent="-228600" lvl="8" marL="4114800" algn="l">
              <a:lnSpc>
                <a:spcPct val="93000"/>
              </a:lnSpc>
              <a:spcBef>
                <a:spcPts val="288"/>
              </a:spcBef>
              <a:spcAft>
                <a:spcPts val="0"/>
              </a:spcAft>
              <a:buSzPts val="1400"/>
              <a:buNone/>
              <a:defRPr sz="16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6" name="Shape 16"/>
        <p:cNvGrpSpPr/>
        <p:nvPr/>
      </p:nvGrpSpPr>
      <p:grpSpPr>
        <a:xfrm>
          <a:off x="0" y="0"/>
          <a:ext cx="0" cy="0"/>
          <a:chOff x="0" y="0"/>
          <a:chExt cx="0" cy="0"/>
        </a:xfrm>
      </p:grpSpPr>
      <p:sp>
        <p:nvSpPr>
          <p:cNvPr id="17" name="Google Shape;17;p12"/>
          <p:cNvSpPr txBox="1"/>
          <p:nvPr>
            <p:ph type="title"/>
          </p:nvPr>
        </p:nvSpPr>
        <p:spPr>
          <a:xfrm rot="5400000">
            <a:off x="5514975" y="2092325"/>
            <a:ext cx="5848350" cy="2266950"/>
          </a:xfrm>
          <a:prstGeom prst="rect">
            <a:avLst/>
          </a:prstGeom>
          <a:noFill/>
          <a:ln>
            <a:noFill/>
          </a:ln>
        </p:spPr>
        <p:txBody>
          <a:bodyPr anchorCtr="0" anchor="ctr" bIns="0" lIns="0" spcFirstLastPara="1" rIns="0" wrap="square" tIns="0">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18" name="Google Shape;18;p12"/>
          <p:cNvSpPr txBox="1"/>
          <p:nvPr>
            <p:ph idx="1" type="body"/>
          </p:nvPr>
        </p:nvSpPr>
        <p:spPr>
          <a:xfrm rot="5400000">
            <a:off x="904081" y="-99219"/>
            <a:ext cx="5848350" cy="6650037"/>
          </a:xfrm>
          <a:prstGeom prst="rect">
            <a:avLst/>
          </a:prstGeom>
          <a:noFill/>
          <a:ln>
            <a:noFill/>
          </a:ln>
        </p:spPr>
        <p:txBody>
          <a:bodyPr anchorCtr="0" anchor="t" bIns="0" lIns="0" spcFirstLastPara="1" rIns="0" wrap="square" tIns="15825">
            <a:noAutofit/>
          </a:bodyPr>
          <a:lstStyle>
            <a:lvl1pPr indent="-228600" lvl="0" marL="457200" algn="l">
              <a:lnSpc>
                <a:spcPct val="93000"/>
              </a:lnSpc>
              <a:spcBef>
                <a:spcPts val="1425"/>
              </a:spcBef>
              <a:spcAft>
                <a:spcPts val="0"/>
              </a:spcAft>
              <a:buSzPts val="1400"/>
              <a:buNone/>
              <a:defRPr/>
            </a:lvl1pPr>
            <a:lvl2pPr indent="-228600" lvl="1" marL="914400" algn="l">
              <a:lnSpc>
                <a:spcPct val="93000"/>
              </a:lnSpc>
              <a:spcBef>
                <a:spcPts val="1138"/>
              </a:spcBef>
              <a:spcAft>
                <a:spcPts val="0"/>
              </a:spcAft>
              <a:buSzPts val="1400"/>
              <a:buNone/>
              <a:defRPr/>
            </a:lvl2pPr>
            <a:lvl3pPr indent="-228600" lvl="2" marL="1371600" algn="l">
              <a:lnSpc>
                <a:spcPct val="93000"/>
              </a:lnSpc>
              <a:spcBef>
                <a:spcPts val="850"/>
              </a:spcBef>
              <a:spcAft>
                <a:spcPts val="0"/>
              </a:spcAft>
              <a:buSzPts val="1400"/>
              <a:buNone/>
              <a:defRPr/>
            </a:lvl3pPr>
            <a:lvl4pPr indent="-228600" lvl="3" marL="1828800" algn="l">
              <a:lnSpc>
                <a:spcPct val="93000"/>
              </a:lnSpc>
              <a:spcBef>
                <a:spcPts val="575"/>
              </a:spcBef>
              <a:spcAft>
                <a:spcPts val="0"/>
              </a:spcAft>
              <a:buSzPts val="1400"/>
              <a:buNone/>
              <a:defRPr/>
            </a:lvl4pPr>
            <a:lvl5pPr indent="-228600" lvl="4" marL="2286000" algn="l">
              <a:lnSpc>
                <a:spcPct val="93000"/>
              </a:lnSpc>
              <a:spcBef>
                <a:spcPts val="288"/>
              </a:spcBef>
              <a:spcAft>
                <a:spcPts val="0"/>
              </a:spcAft>
              <a:buSzPts val="1400"/>
              <a:buNone/>
              <a:defRPr/>
            </a:lvl5pPr>
            <a:lvl6pPr indent="-228600" lvl="5" marL="2743200" algn="l">
              <a:lnSpc>
                <a:spcPct val="93000"/>
              </a:lnSpc>
              <a:spcBef>
                <a:spcPts val="288"/>
              </a:spcBef>
              <a:spcAft>
                <a:spcPts val="0"/>
              </a:spcAft>
              <a:buSzPts val="1400"/>
              <a:buNone/>
              <a:defRPr/>
            </a:lvl6pPr>
            <a:lvl7pPr indent="-228600" lvl="6" marL="3200400" algn="l">
              <a:lnSpc>
                <a:spcPct val="93000"/>
              </a:lnSpc>
              <a:spcBef>
                <a:spcPts val="288"/>
              </a:spcBef>
              <a:spcAft>
                <a:spcPts val="0"/>
              </a:spcAft>
              <a:buSzPts val="1400"/>
              <a:buNone/>
              <a:defRPr/>
            </a:lvl7pPr>
            <a:lvl8pPr indent="-228600" lvl="7" marL="3657600" algn="l">
              <a:lnSpc>
                <a:spcPct val="93000"/>
              </a:lnSpc>
              <a:spcBef>
                <a:spcPts val="288"/>
              </a:spcBef>
              <a:spcAft>
                <a:spcPts val="0"/>
              </a:spcAft>
              <a:buSzPts val="1400"/>
              <a:buNone/>
              <a:defRPr/>
            </a:lvl8pPr>
            <a:lvl9pPr indent="-228600" lvl="8" marL="4114800" algn="l">
              <a:lnSpc>
                <a:spcPct val="93000"/>
              </a:lnSpc>
              <a:spcBef>
                <a:spcPts val="288"/>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8" name="Shape 78"/>
        <p:cNvGrpSpPr/>
        <p:nvPr/>
      </p:nvGrpSpPr>
      <p:grpSpPr>
        <a:xfrm>
          <a:off x="0" y="0"/>
          <a:ext cx="0" cy="0"/>
          <a:chOff x="0" y="0"/>
          <a:chExt cx="0" cy="0"/>
        </a:xfrm>
      </p:grpSpPr>
      <p:sp>
        <p:nvSpPr>
          <p:cNvPr id="79" name="Google Shape;79;p29"/>
          <p:cNvSpPr txBox="1"/>
          <p:nvPr>
            <p:ph type="title"/>
          </p:nvPr>
        </p:nvSpPr>
        <p:spPr>
          <a:xfrm>
            <a:off x="503237" y="301625"/>
            <a:ext cx="9066212" cy="1257300"/>
          </a:xfrm>
          <a:prstGeom prst="rect">
            <a:avLst/>
          </a:prstGeom>
          <a:noFill/>
          <a:ln>
            <a:noFill/>
          </a:ln>
        </p:spPr>
        <p:txBody>
          <a:bodyPr anchorCtr="0" anchor="ctr" bIns="0" lIns="0" spcFirstLastPara="1" rIns="0" wrap="square" tIns="0">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80" name="Google Shape;80;p29"/>
          <p:cNvSpPr txBox="1"/>
          <p:nvPr>
            <p:ph idx="1" type="body"/>
          </p:nvPr>
        </p:nvSpPr>
        <p:spPr>
          <a:xfrm>
            <a:off x="503238" y="1768475"/>
            <a:ext cx="4456112" cy="4984750"/>
          </a:xfrm>
          <a:prstGeom prst="rect">
            <a:avLst/>
          </a:prstGeom>
          <a:noFill/>
          <a:ln>
            <a:noFill/>
          </a:ln>
        </p:spPr>
        <p:txBody>
          <a:bodyPr anchorCtr="0" anchor="t" bIns="0" lIns="0" spcFirstLastPara="1" rIns="0" wrap="square" tIns="28075">
            <a:noAutofit/>
          </a:bodyPr>
          <a:lstStyle>
            <a:lvl1pPr indent="-228600" lvl="0" marL="457200" algn="l">
              <a:lnSpc>
                <a:spcPct val="93000"/>
              </a:lnSpc>
              <a:spcBef>
                <a:spcPts val="1425"/>
              </a:spcBef>
              <a:spcAft>
                <a:spcPts val="0"/>
              </a:spcAft>
              <a:buSzPts val="1400"/>
              <a:buNone/>
              <a:defRPr sz="2800"/>
            </a:lvl1pPr>
            <a:lvl2pPr indent="-228600" lvl="1" marL="914400" algn="l">
              <a:lnSpc>
                <a:spcPct val="93000"/>
              </a:lnSpc>
              <a:spcBef>
                <a:spcPts val="1138"/>
              </a:spcBef>
              <a:spcAft>
                <a:spcPts val="0"/>
              </a:spcAft>
              <a:buSzPts val="1400"/>
              <a:buNone/>
              <a:defRPr sz="2400"/>
            </a:lvl2pPr>
            <a:lvl3pPr indent="-228600" lvl="2" marL="1371600" algn="l">
              <a:lnSpc>
                <a:spcPct val="93000"/>
              </a:lnSpc>
              <a:spcBef>
                <a:spcPts val="850"/>
              </a:spcBef>
              <a:spcAft>
                <a:spcPts val="0"/>
              </a:spcAft>
              <a:buSzPts val="1400"/>
              <a:buNone/>
              <a:defRPr sz="2000"/>
            </a:lvl3pPr>
            <a:lvl4pPr indent="-228600" lvl="3" marL="1828800" algn="l">
              <a:lnSpc>
                <a:spcPct val="93000"/>
              </a:lnSpc>
              <a:spcBef>
                <a:spcPts val="575"/>
              </a:spcBef>
              <a:spcAft>
                <a:spcPts val="0"/>
              </a:spcAft>
              <a:buSzPts val="1400"/>
              <a:buNone/>
              <a:defRPr sz="1800"/>
            </a:lvl4pPr>
            <a:lvl5pPr indent="-228600" lvl="4" marL="2286000" algn="l">
              <a:lnSpc>
                <a:spcPct val="93000"/>
              </a:lnSpc>
              <a:spcBef>
                <a:spcPts val="288"/>
              </a:spcBef>
              <a:spcAft>
                <a:spcPts val="0"/>
              </a:spcAft>
              <a:buSzPts val="1400"/>
              <a:buNone/>
              <a:defRPr sz="1800"/>
            </a:lvl5pPr>
            <a:lvl6pPr indent="-228600" lvl="5" marL="2743200" algn="l">
              <a:lnSpc>
                <a:spcPct val="93000"/>
              </a:lnSpc>
              <a:spcBef>
                <a:spcPts val="288"/>
              </a:spcBef>
              <a:spcAft>
                <a:spcPts val="0"/>
              </a:spcAft>
              <a:buSzPts val="1400"/>
              <a:buNone/>
              <a:defRPr sz="1800"/>
            </a:lvl6pPr>
            <a:lvl7pPr indent="-228600" lvl="6" marL="3200400" algn="l">
              <a:lnSpc>
                <a:spcPct val="93000"/>
              </a:lnSpc>
              <a:spcBef>
                <a:spcPts val="288"/>
              </a:spcBef>
              <a:spcAft>
                <a:spcPts val="0"/>
              </a:spcAft>
              <a:buSzPts val="1400"/>
              <a:buNone/>
              <a:defRPr sz="1800"/>
            </a:lvl7pPr>
            <a:lvl8pPr indent="-228600" lvl="7" marL="3657600" algn="l">
              <a:lnSpc>
                <a:spcPct val="93000"/>
              </a:lnSpc>
              <a:spcBef>
                <a:spcPts val="288"/>
              </a:spcBef>
              <a:spcAft>
                <a:spcPts val="0"/>
              </a:spcAft>
              <a:buSzPts val="1400"/>
              <a:buNone/>
              <a:defRPr sz="1800"/>
            </a:lvl8pPr>
            <a:lvl9pPr indent="-228600" lvl="8" marL="4114800" algn="l">
              <a:lnSpc>
                <a:spcPct val="93000"/>
              </a:lnSpc>
              <a:spcBef>
                <a:spcPts val="288"/>
              </a:spcBef>
              <a:spcAft>
                <a:spcPts val="0"/>
              </a:spcAft>
              <a:buSzPts val="1400"/>
              <a:buNone/>
              <a:defRPr sz="1800"/>
            </a:lvl9pPr>
          </a:lstStyle>
          <a:p/>
        </p:txBody>
      </p:sp>
      <p:sp>
        <p:nvSpPr>
          <p:cNvPr id="81" name="Google Shape;81;p29"/>
          <p:cNvSpPr txBox="1"/>
          <p:nvPr>
            <p:ph idx="2" type="body"/>
          </p:nvPr>
        </p:nvSpPr>
        <p:spPr>
          <a:xfrm>
            <a:off x="5111750" y="1768475"/>
            <a:ext cx="4457700" cy="4984750"/>
          </a:xfrm>
          <a:prstGeom prst="rect">
            <a:avLst/>
          </a:prstGeom>
          <a:noFill/>
          <a:ln>
            <a:noFill/>
          </a:ln>
        </p:spPr>
        <p:txBody>
          <a:bodyPr anchorCtr="0" anchor="t" bIns="0" lIns="0" spcFirstLastPara="1" rIns="0" wrap="square" tIns="28075">
            <a:noAutofit/>
          </a:bodyPr>
          <a:lstStyle>
            <a:lvl1pPr indent="-228600" lvl="0" marL="457200" algn="l">
              <a:lnSpc>
                <a:spcPct val="93000"/>
              </a:lnSpc>
              <a:spcBef>
                <a:spcPts val="1425"/>
              </a:spcBef>
              <a:spcAft>
                <a:spcPts val="0"/>
              </a:spcAft>
              <a:buSzPts val="1400"/>
              <a:buNone/>
              <a:defRPr sz="2800"/>
            </a:lvl1pPr>
            <a:lvl2pPr indent="-228600" lvl="1" marL="914400" algn="l">
              <a:lnSpc>
                <a:spcPct val="93000"/>
              </a:lnSpc>
              <a:spcBef>
                <a:spcPts val="1138"/>
              </a:spcBef>
              <a:spcAft>
                <a:spcPts val="0"/>
              </a:spcAft>
              <a:buSzPts val="1400"/>
              <a:buNone/>
              <a:defRPr sz="2400"/>
            </a:lvl2pPr>
            <a:lvl3pPr indent="-228600" lvl="2" marL="1371600" algn="l">
              <a:lnSpc>
                <a:spcPct val="93000"/>
              </a:lnSpc>
              <a:spcBef>
                <a:spcPts val="850"/>
              </a:spcBef>
              <a:spcAft>
                <a:spcPts val="0"/>
              </a:spcAft>
              <a:buSzPts val="1400"/>
              <a:buNone/>
              <a:defRPr sz="2000"/>
            </a:lvl3pPr>
            <a:lvl4pPr indent="-228600" lvl="3" marL="1828800" algn="l">
              <a:lnSpc>
                <a:spcPct val="93000"/>
              </a:lnSpc>
              <a:spcBef>
                <a:spcPts val="575"/>
              </a:spcBef>
              <a:spcAft>
                <a:spcPts val="0"/>
              </a:spcAft>
              <a:buSzPts val="1400"/>
              <a:buNone/>
              <a:defRPr sz="1800"/>
            </a:lvl4pPr>
            <a:lvl5pPr indent="-228600" lvl="4" marL="2286000" algn="l">
              <a:lnSpc>
                <a:spcPct val="93000"/>
              </a:lnSpc>
              <a:spcBef>
                <a:spcPts val="288"/>
              </a:spcBef>
              <a:spcAft>
                <a:spcPts val="0"/>
              </a:spcAft>
              <a:buSzPts val="1400"/>
              <a:buNone/>
              <a:defRPr sz="1800"/>
            </a:lvl5pPr>
            <a:lvl6pPr indent="-228600" lvl="5" marL="2743200" algn="l">
              <a:lnSpc>
                <a:spcPct val="93000"/>
              </a:lnSpc>
              <a:spcBef>
                <a:spcPts val="288"/>
              </a:spcBef>
              <a:spcAft>
                <a:spcPts val="0"/>
              </a:spcAft>
              <a:buSzPts val="1400"/>
              <a:buNone/>
              <a:defRPr sz="1800"/>
            </a:lvl6pPr>
            <a:lvl7pPr indent="-228600" lvl="6" marL="3200400" algn="l">
              <a:lnSpc>
                <a:spcPct val="93000"/>
              </a:lnSpc>
              <a:spcBef>
                <a:spcPts val="288"/>
              </a:spcBef>
              <a:spcAft>
                <a:spcPts val="0"/>
              </a:spcAft>
              <a:buSzPts val="1400"/>
              <a:buNone/>
              <a:defRPr sz="1800"/>
            </a:lvl7pPr>
            <a:lvl8pPr indent="-228600" lvl="7" marL="3657600" algn="l">
              <a:lnSpc>
                <a:spcPct val="93000"/>
              </a:lnSpc>
              <a:spcBef>
                <a:spcPts val="288"/>
              </a:spcBef>
              <a:spcAft>
                <a:spcPts val="0"/>
              </a:spcAft>
              <a:buSzPts val="1400"/>
              <a:buNone/>
              <a:defRPr sz="1800"/>
            </a:lvl8pPr>
            <a:lvl9pPr indent="-228600" lvl="8" marL="4114800" algn="l">
              <a:lnSpc>
                <a:spcPct val="93000"/>
              </a:lnSpc>
              <a:spcBef>
                <a:spcPts val="288"/>
              </a:spcBef>
              <a:spcAft>
                <a:spcPts val="0"/>
              </a:spcAft>
              <a:buSzPts val="1400"/>
              <a:buNone/>
              <a:defRPr sz="18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2" name="Shape 82"/>
        <p:cNvGrpSpPr/>
        <p:nvPr/>
      </p:nvGrpSpPr>
      <p:grpSpPr>
        <a:xfrm>
          <a:off x="0" y="0"/>
          <a:ext cx="0" cy="0"/>
          <a:chOff x="0" y="0"/>
          <a:chExt cx="0" cy="0"/>
        </a:xfrm>
      </p:grpSpPr>
      <p:sp>
        <p:nvSpPr>
          <p:cNvPr id="83" name="Google Shape;83;p30"/>
          <p:cNvSpPr txBox="1"/>
          <p:nvPr>
            <p:ph type="title"/>
          </p:nvPr>
        </p:nvSpPr>
        <p:spPr>
          <a:xfrm>
            <a:off x="796925" y="4857750"/>
            <a:ext cx="8567738" cy="1501775"/>
          </a:xfrm>
          <a:prstGeom prst="rect">
            <a:avLst/>
          </a:prstGeom>
          <a:noFill/>
          <a:ln>
            <a:noFill/>
          </a:ln>
        </p:spPr>
        <p:txBody>
          <a:bodyPr anchorCtr="0" anchor="t" bIns="0" lIns="0" spcFirstLastPara="1" rIns="0" wrap="square" tIns="0">
            <a:noAutofit/>
          </a:bodyPr>
          <a:lstStyle>
            <a:lvl1pPr lvl="0" algn="l">
              <a:lnSpc>
                <a:spcPct val="93000"/>
              </a:lnSpc>
              <a:spcBef>
                <a:spcPts val="0"/>
              </a:spcBef>
              <a:spcAft>
                <a:spcPts val="0"/>
              </a:spcAft>
              <a:buSzPts val="1400"/>
              <a:buNone/>
              <a:defRPr b="1" sz="4000" cap="none"/>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84" name="Google Shape;84;p30"/>
          <p:cNvSpPr txBox="1"/>
          <p:nvPr>
            <p:ph idx="1" type="body"/>
          </p:nvPr>
        </p:nvSpPr>
        <p:spPr>
          <a:xfrm>
            <a:off x="796925" y="3203575"/>
            <a:ext cx="8567738" cy="1654175"/>
          </a:xfrm>
          <a:prstGeom prst="rect">
            <a:avLst/>
          </a:prstGeom>
          <a:noFill/>
          <a:ln>
            <a:noFill/>
          </a:ln>
        </p:spPr>
        <p:txBody>
          <a:bodyPr anchorCtr="0" anchor="b" bIns="0" lIns="0" spcFirstLastPara="1" rIns="0" wrap="square" tIns="28075">
            <a:noAutofit/>
          </a:bodyPr>
          <a:lstStyle>
            <a:lvl1pPr indent="-228600" lvl="0" marL="457200" algn="l">
              <a:lnSpc>
                <a:spcPct val="93000"/>
              </a:lnSpc>
              <a:spcBef>
                <a:spcPts val="1425"/>
              </a:spcBef>
              <a:spcAft>
                <a:spcPts val="0"/>
              </a:spcAft>
              <a:buSzPts val="2000"/>
              <a:buNone/>
              <a:defRPr sz="2000"/>
            </a:lvl1pPr>
            <a:lvl2pPr indent="-228600" lvl="1" marL="914400" algn="l">
              <a:lnSpc>
                <a:spcPct val="93000"/>
              </a:lnSpc>
              <a:spcBef>
                <a:spcPts val="1138"/>
              </a:spcBef>
              <a:spcAft>
                <a:spcPts val="0"/>
              </a:spcAft>
              <a:buSzPts val="1800"/>
              <a:buNone/>
              <a:defRPr sz="1800"/>
            </a:lvl2pPr>
            <a:lvl3pPr indent="-228600" lvl="2" marL="1371600" algn="l">
              <a:lnSpc>
                <a:spcPct val="93000"/>
              </a:lnSpc>
              <a:spcBef>
                <a:spcPts val="850"/>
              </a:spcBef>
              <a:spcAft>
                <a:spcPts val="0"/>
              </a:spcAft>
              <a:buSzPts val="1600"/>
              <a:buNone/>
              <a:defRPr sz="1600"/>
            </a:lvl3pPr>
            <a:lvl4pPr indent="-228600" lvl="3" marL="1828800" algn="l">
              <a:lnSpc>
                <a:spcPct val="93000"/>
              </a:lnSpc>
              <a:spcBef>
                <a:spcPts val="575"/>
              </a:spcBef>
              <a:spcAft>
                <a:spcPts val="0"/>
              </a:spcAft>
              <a:buSzPts val="1400"/>
              <a:buNone/>
              <a:defRPr sz="1400"/>
            </a:lvl4pPr>
            <a:lvl5pPr indent="-228600" lvl="4" marL="2286000" algn="l">
              <a:lnSpc>
                <a:spcPct val="93000"/>
              </a:lnSpc>
              <a:spcBef>
                <a:spcPts val="288"/>
              </a:spcBef>
              <a:spcAft>
                <a:spcPts val="0"/>
              </a:spcAft>
              <a:buSzPts val="1400"/>
              <a:buNone/>
              <a:defRPr sz="1400"/>
            </a:lvl5pPr>
            <a:lvl6pPr indent="-228600" lvl="5" marL="2743200" algn="l">
              <a:lnSpc>
                <a:spcPct val="93000"/>
              </a:lnSpc>
              <a:spcBef>
                <a:spcPts val="288"/>
              </a:spcBef>
              <a:spcAft>
                <a:spcPts val="0"/>
              </a:spcAft>
              <a:buSzPts val="1400"/>
              <a:buNone/>
              <a:defRPr sz="1400"/>
            </a:lvl6pPr>
            <a:lvl7pPr indent="-228600" lvl="6" marL="3200400" algn="l">
              <a:lnSpc>
                <a:spcPct val="93000"/>
              </a:lnSpc>
              <a:spcBef>
                <a:spcPts val="288"/>
              </a:spcBef>
              <a:spcAft>
                <a:spcPts val="0"/>
              </a:spcAft>
              <a:buSzPts val="1400"/>
              <a:buNone/>
              <a:defRPr sz="1400"/>
            </a:lvl7pPr>
            <a:lvl8pPr indent="-228600" lvl="7" marL="3657600" algn="l">
              <a:lnSpc>
                <a:spcPct val="93000"/>
              </a:lnSpc>
              <a:spcBef>
                <a:spcPts val="288"/>
              </a:spcBef>
              <a:spcAft>
                <a:spcPts val="0"/>
              </a:spcAft>
              <a:buSzPts val="1400"/>
              <a:buNone/>
              <a:defRPr sz="1400"/>
            </a:lvl8pPr>
            <a:lvl9pPr indent="-228600" lvl="8" marL="4114800" algn="l">
              <a:lnSpc>
                <a:spcPct val="93000"/>
              </a:lnSpc>
              <a:spcBef>
                <a:spcPts val="288"/>
              </a:spcBef>
              <a:spcAft>
                <a:spcPts val="0"/>
              </a:spcAft>
              <a:buSzPts val="1400"/>
              <a:buNone/>
              <a:defRPr sz="14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5" name="Shape 85"/>
        <p:cNvGrpSpPr/>
        <p:nvPr/>
      </p:nvGrpSpPr>
      <p:grpSpPr>
        <a:xfrm>
          <a:off x="0" y="0"/>
          <a:ext cx="0" cy="0"/>
          <a:chOff x="0" y="0"/>
          <a:chExt cx="0" cy="0"/>
        </a:xfrm>
      </p:grpSpPr>
      <p:sp>
        <p:nvSpPr>
          <p:cNvPr id="86" name="Google Shape;86;p31"/>
          <p:cNvSpPr txBox="1"/>
          <p:nvPr>
            <p:ph type="ctrTitle"/>
          </p:nvPr>
        </p:nvSpPr>
        <p:spPr>
          <a:xfrm>
            <a:off x="755650" y="2347913"/>
            <a:ext cx="8569325" cy="1620837"/>
          </a:xfrm>
          <a:prstGeom prst="rect">
            <a:avLst/>
          </a:prstGeom>
          <a:noFill/>
          <a:ln>
            <a:noFill/>
          </a:ln>
        </p:spPr>
        <p:txBody>
          <a:bodyPr anchorCtr="0" anchor="ctr" bIns="0" lIns="0" spcFirstLastPara="1" rIns="0" wrap="square" tIns="0">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87" name="Google Shape;87;p31"/>
          <p:cNvSpPr txBox="1"/>
          <p:nvPr>
            <p:ph idx="1" type="subTitle"/>
          </p:nvPr>
        </p:nvSpPr>
        <p:spPr>
          <a:xfrm>
            <a:off x="1512888" y="4283075"/>
            <a:ext cx="7056437" cy="1931988"/>
          </a:xfrm>
          <a:prstGeom prst="rect">
            <a:avLst/>
          </a:prstGeom>
          <a:noFill/>
          <a:ln>
            <a:noFill/>
          </a:ln>
        </p:spPr>
        <p:txBody>
          <a:bodyPr anchorCtr="0" anchor="t" bIns="0" lIns="0" spcFirstLastPara="1" rIns="0" wrap="square" tIns="28075">
            <a:noAutofit/>
          </a:bodyPr>
          <a:lstStyle>
            <a:lvl1pPr lvl="0" algn="ctr">
              <a:lnSpc>
                <a:spcPct val="93000"/>
              </a:lnSpc>
              <a:spcBef>
                <a:spcPts val="1425"/>
              </a:spcBef>
              <a:spcAft>
                <a:spcPts val="0"/>
              </a:spcAft>
              <a:buSzPts val="1800"/>
              <a:buNone/>
              <a:defRPr/>
            </a:lvl1pPr>
            <a:lvl2pPr lvl="1" algn="ctr">
              <a:lnSpc>
                <a:spcPct val="93000"/>
              </a:lnSpc>
              <a:spcBef>
                <a:spcPts val="1138"/>
              </a:spcBef>
              <a:spcAft>
                <a:spcPts val="0"/>
              </a:spcAft>
              <a:buSzPts val="1800"/>
              <a:buNone/>
              <a:defRPr/>
            </a:lvl2pPr>
            <a:lvl3pPr lvl="2" algn="ctr">
              <a:lnSpc>
                <a:spcPct val="93000"/>
              </a:lnSpc>
              <a:spcBef>
                <a:spcPts val="850"/>
              </a:spcBef>
              <a:spcAft>
                <a:spcPts val="0"/>
              </a:spcAft>
              <a:buSzPts val="1800"/>
              <a:buNone/>
              <a:defRPr/>
            </a:lvl3pPr>
            <a:lvl4pPr lvl="3" algn="ctr">
              <a:lnSpc>
                <a:spcPct val="93000"/>
              </a:lnSpc>
              <a:spcBef>
                <a:spcPts val="575"/>
              </a:spcBef>
              <a:spcAft>
                <a:spcPts val="0"/>
              </a:spcAft>
              <a:buSzPts val="1800"/>
              <a:buNone/>
              <a:defRPr/>
            </a:lvl4pPr>
            <a:lvl5pPr lvl="4" algn="ctr">
              <a:lnSpc>
                <a:spcPct val="93000"/>
              </a:lnSpc>
              <a:spcBef>
                <a:spcPts val="288"/>
              </a:spcBef>
              <a:spcAft>
                <a:spcPts val="0"/>
              </a:spcAft>
              <a:buSzPts val="2000"/>
              <a:buNone/>
              <a:defRPr/>
            </a:lvl5pPr>
            <a:lvl6pPr lvl="5" algn="ctr">
              <a:lnSpc>
                <a:spcPct val="93000"/>
              </a:lnSpc>
              <a:spcBef>
                <a:spcPts val="288"/>
              </a:spcBef>
              <a:spcAft>
                <a:spcPts val="0"/>
              </a:spcAft>
              <a:buSzPts val="2000"/>
              <a:buNone/>
              <a:defRPr/>
            </a:lvl6pPr>
            <a:lvl7pPr lvl="6" algn="ctr">
              <a:lnSpc>
                <a:spcPct val="93000"/>
              </a:lnSpc>
              <a:spcBef>
                <a:spcPts val="288"/>
              </a:spcBef>
              <a:spcAft>
                <a:spcPts val="0"/>
              </a:spcAft>
              <a:buSzPts val="2000"/>
              <a:buNone/>
              <a:defRPr/>
            </a:lvl7pPr>
            <a:lvl8pPr lvl="7" algn="ctr">
              <a:lnSpc>
                <a:spcPct val="93000"/>
              </a:lnSpc>
              <a:spcBef>
                <a:spcPts val="288"/>
              </a:spcBef>
              <a:spcAft>
                <a:spcPts val="0"/>
              </a:spcAft>
              <a:buSzPts val="2000"/>
              <a:buNone/>
              <a:defRPr/>
            </a:lvl8pPr>
            <a:lvl9pPr lvl="8" algn="ctr">
              <a:lnSpc>
                <a:spcPct val="93000"/>
              </a:lnSpc>
              <a:spcBef>
                <a:spcPts val="288"/>
              </a:spcBef>
              <a:spcAft>
                <a:spcPts val="0"/>
              </a:spcAft>
              <a:buSzPts val="20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9" name="Shape 19"/>
        <p:cNvGrpSpPr/>
        <p:nvPr/>
      </p:nvGrpSpPr>
      <p:grpSpPr>
        <a:xfrm>
          <a:off x="0" y="0"/>
          <a:ext cx="0" cy="0"/>
          <a:chOff x="0" y="0"/>
          <a:chExt cx="0" cy="0"/>
        </a:xfrm>
      </p:grpSpPr>
      <p:sp>
        <p:nvSpPr>
          <p:cNvPr id="20" name="Google Shape;20;p13"/>
          <p:cNvSpPr txBox="1"/>
          <p:nvPr>
            <p:ph type="title"/>
          </p:nvPr>
        </p:nvSpPr>
        <p:spPr>
          <a:xfrm>
            <a:off x="503237" y="301625"/>
            <a:ext cx="9066212" cy="1257300"/>
          </a:xfrm>
          <a:prstGeom prst="rect">
            <a:avLst/>
          </a:prstGeom>
          <a:noFill/>
          <a:ln>
            <a:noFill/>
          </a:ln>
        </p:spPr>
        <p:txBody>
          <a:bodyPr anchorCtr="0" anchor="ctr" bIns="0" lIns="0" spcFirstLastPara="1" rIns="0" wrap="square" tIns="0">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21" name="Google Shape;21;p13"/>
          <p:cNvSpPr txBox="1"/>
          <p:nvPr>
            <p:ph idx="1" type="body"/>
          </p:nvPr>
        </p:nvSpPr>
        <p:spPr>
          <a:xfrm rot="5400000">
            <a:off x="2847181" y="-575468"/>
            <a:ext cx="4381500" cy="9069387"/>
          </a:xfrm>
          <a:prstGeom prst="rect">
            <a:avLst/>
          </a:prstGeom>
          <a:noFill/>
          <a:ln>
            <a:noFill/>
          </a:ln>
        </p:spPr>
        <p:txBody>
          <a:bodyPr anchorCtr="0" anchor="t" bIns="0" lIns="0" spcFirstLastPara="1" rIns="0" wrap="square" tIns="15825">
            <a:noAutofit/>
          </a:bodyPr>
          <a:lstStyle>
            <a:lvl1pPr indent="-228600" lvl="0" marL="457200" algn="l">
              <a:lnSpc>
                <a:spcPct val="93000"/>
              </a:lnSpc>
              <a:spcBef>
                <a:spcPts val="1425"/>
              </a:spcBef>
              <a:spcAft>
                <a:spcPts val="0"/>
              </a:spcAft>
              <a:buSzPts val="1400"/>
              <a:buNone/>
              <a:defRPr/>
            </a:lvl1pPr>
            <a:lvl2pPr indent="-228600" lvl="1" marL="914400" algn="l">
              <a:lnSpc>
                <a:spcPct val="93000"/>
              </a:lnSpc>
              <a:spcBef>
                <a:spcPts val="1138"/>
              </a:spcBef>
              <a:spcAft>
                <a:spcPts val="0"/>
              </a:spcAft>
              <a:buSzPts val="1400"/>
              <a:buNone/>
              <a:defRPr/>
            </a:lvl2pPr>
            <a:lvl3pPr indent="-228600" lvl="2" marL="1371600" algn="l">
              <a:lnSpc>
                <a:spcPct val="93000"/>
              </a:lnSpc>
              <a:spcBef>
                <a:spcPts val="850"/>
              </a:spcBef>
              <a:spcAft>
                <a:spcPts val="0"/>
              </a:spcAft>
              <a:buSzPts val="1400"/>
              <a:buNone/>
              <a:defRPr/>
            </a:lvl3pPr>
            <a:lvl4pPr indent="-228600" lvl="3" marL="1828800" algn="l">
              <a:lnSpc>
                <a:spcPct val="93000"/>
              </a:lnSpc>
              <a:spcBef>
                <a:spcPts val="575"/>
              </a:spcBef>
              <a:spcAft>
                <a:spcPts val="0"/>
              </a:spcAft>
              <a:buSzPts val="1400"/>
              <a:buNone/>
              <a:defRPr/>
            </a:lvl4pPr>
            <a:lvl5pPr indent="-228600" lvl="4" marL="2286000" algn="l">
              <a:lnSpc>
                <a:spcPct val="93000"/>
              </a:lnSpc>
              <a:spcBef>
                <a:spcPts val="288"/>
              </a:spcBef>
              <a:spcAft>
                <a:spcPts val="0"/>
              </a:spcAft>
              <a:buSzPts val="1400"/>
              <a:buNone/>
              <a:defRPr/>
            </a:lvl5pPr>
            <a:lvl6pPr indent="-228600" lvl="5" marL="2743200" algn="l">
              <a:lnSpc>
                <a:spcPct val="93000"/>
              </a:lnSpc>
              <a:spcBef>
                <a:spcPts val="288"/>
              </a:spcBef>
              <a:spcAft>
                <a:spcPts val="0"/>
              </a:spcAft>
              <a:buSzPts val="1400"/>
              <a:buNone/>
              <a:defRPr/>
            </a:lvl6pPr>
            <a:lvl7pPr indent="-228600" lvl="6" marL="3200400" algn="l">
              <a:lnSpc>
                <a:spcPct val="93000"/>
              </a:lnSpc>
              <a:spcBef>
                <a:spcPts val="288"/>
              </a:spcBef>
              <a:spcAft>
                <a:spcPts val="0"/>
              </a:spcAft>
              <a:buSzPts val="1400"/>
              <a:buNone/>
              <a:defRPr/>
            </a:lvl7pPr>
            <a:lvl8pPr indent="-228600" lvl="7" marL="3657600" algn="l">
              <a:lnSpc>
                <a:spcPct val="93000"/>
              </a:lnSpc>
              <a:spcBef>
                <a:spcPts val="288"/>
              </a:spcBef>
              <a:spcAft>
                <a:spcPts val="0"/>
              </a:spcAft>
              <a:buSzPts val="1400"/>
              <a:buNone/>
              <a:defRPr/>
            </a:lvl8pPr>
            <a:lvl9pPr indent="-228600" lvl="8" marL="4114800" algn="l">
              <a:lnSpc>
                <a:spcPct val="93000"/>
              </a:lnSpc>
              <a:spcBef>
                <a:spcPts val="288"/>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2" name="Shape 22"/>
        <p:cNvGrpSpPr/>
        <p:nvPr/>
      </p:nvGrpSpPr>
      <p:grpSpPr>
        <a:xfrm>
          <a:off x="0" y="0"/>
          <a:ext cx="0" cy="0"/>
          <a:chOff x="0" y="0"/>
          <a:chExt cx="0" cy="0"/>
        </a:xfrm>
      </p:grpSpPr>
      <p:sp>
        <p:nvSpPr>
          <p:cNvPr id="23" name="Google Shape;23;p14"/>
          <p:cNvSpPr txBox="1"/>
          <p:nvPr>
            <p:ph type="title"/>
          </p:nvPr>
        </p:nvSpPr>
        <p:spPr>
          <a:xfrm>
            <a:off x="1976438" y="5291138"/>
            <a:ext cx="6048375" cy="625475"/>
          </a:xfrm>
          <a:prstGeom prst="rect">
            <a:avLst/>
          </a:prstGeom>
          <a:noFill/>
          <a:ln>
            <a:noFill/>
          </a:ln>
        </p:spPr>
        <p:txBody>
          <a:bodyPr anchorCtr="0" anchor="b" bIns="0" lIns="0" spcFirstLastPara="1" rIns="0" wrap="square" tIns="0">
            <a:noAutofit/>
          </a:bodyPr>
          <a:lstStyle>
            <a:lvl1pPr lvl="0" algn="l">
              <a:lnSpc>
                <a:spcPct val="93000"/>
              </a:lnSpc>
              <a:spcBef>
                <a:spcPts val="0"/>
              </a:spcBef>
              <a:spcAft>
                <a:spcPts val="0"/>
              </a:spcAft>
              <a:buSzPts val="1400"/>
              <a:buNone/>
              <a:defRPr b="1" sz="2000"/>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24" name="Google Shape;24;p14"/>
          <p:cNvSpPr/>
          <p:nvPr>
            <p:ph idx="2" type="pic"/>
          </p:nvPr>
        </p:nvSpPr>
        <p:spPr>
          <a:xfrm>
            <a:off x="1976438" y="674688"/>
            <a:ext cx="6048375" cy="4537075"/>
          </a:xfrm>
          <a:prstGeom prst="rect">
            <a:avLst/>
          </a:prstGeom>
          <a:noFill/>
          <a:ln>
            <a:noFill/>
          </a:ln>
        </p:spPr>
      </p:sp>
      <p:sp>
        <p:nvSpPr>
          <p:cNvPr id="25" name="Google Shape;25;p14"/>
          <p:cNvSpPr txBox="1"/>
          <p:nvPr>
            <p:ph idx="1" type="body"/>
          </p:nvPr>
        </p:nvSpPr>
        <p:spPr>
          <a:xfrm>
            <a:off x="1976438" y="5916613"/>
            <a:ext cx="6048375" cy="887412"/>
          </a:xfrm>
          <a:prstGeom prst="rect">
            <a:avLst/>
          </a:prstGeom>
          <a:noFill/>
          <a:ln>
            <a:noFill/>
          </a:ln>
        </p:spPr>
        <p:txBody>
          <a:bodyPr anchorCtr="0" anchor="t" bIns="0" lIns="0" spcFirstLastPara="1" rIns="0" wrap="square" tIns="15825">
            <a:noAutofit/>
          </a:bodyPr>
          <a:lstStyle>
            <a:lvl1pPr indent="-228600" lvl="0" marL="457200" algn="l">
              <a:lnSpc>
                <a:spcPct val="93000"/>
              </a:lnSpc>
              <a:spcBef>
                <a:spcPts val="1425"/>
              </a:spcBef>
              <a:spcAft>
                <a:spcPts val="0"/>
              </a:spcAft>
              <a:buSzPts val="1400"/>
              <a:buNone/>
              <a:defRPr sz="1400"/>
            </a:lvl1pPr>
            <a:lvl2pPr indent="-228600" lvl="1" marL="914400" algn="l">
              <a:lnSpc>
                <a:spcPct val="93000"/>
              </a:lnSpc>
              <a:spcBef>
                <a:spcPts val="1138"/>
              </a:spcBef>
              <a:spcAft>
                <a:spcPts val="0"/>
              </a:spcAft>
              <a:buSzPts val="1200"/>
              <a:buNone/>
              <a:defRPr sz="1200"/>
            </a:lvl2pPr>
            <a:lvl3pPr indent="-228600" lvl="2" marL="1371600" algn="l">
              <a:lnSpc>
                <a:spcPct val="93000"/>
              </a:lnSpc>
              <a:spcBef>
                <a:spcPts val="850"/>
              </a:spcBef>
              <a:spcAft>
                <a:spcPts val="0"/>
              </a:spcAft>
              <a:buSzPts val="1000"/>
              <a:buNone/>
              <a:defRPr sz="1000"/>
            </a:lvl3pPr>
            <a:lvl4pPr indent="-228600" lvl="3" marL="1828800" algn="l">
              <a:lnSpc>
                <a:spcPct val="93000"/>
              </a:lnSpc>
              <a:spcBef>
                <a:spcPts val="575"/>
              </a:spcBef>
              <a:spcAft>
                <a:spcPts val="0"/>
              </a:spcAft>
              <a:buSzPts val="900"/>
              <a:buNone/>
              <a:defRPr sz="900"/>
            </a:lvl4pPr>
            <a:lvl5pPr indent="-228600" lvl="4" marL="2286000" algn="l">
              <a:lnSpc>
                <a:spcPct val="93000"/>
              </a:lnSpc>
              <a:spcBef>
                <a:spcPts val="288"/>
              </a:spcBef>
              <a:spcAft>
                <a:spcPts val="0"/>
              </a:spcAft>
              <a:buSzPts val="900"/>
              <a:buNone/>
              <a:defRPr sz="900"/>
            </a:lvl5pPr>
            <a:lvl6pPr indent="-228600" lvl="5" marL="2743200" algn="l">
              <a:lnSpc>
                <a:spcPct val="93000"/>
              </a:lnSpc>
              <a:spcBef>
                <a:spcPts val="288"/>
              </a:spcBef>
              <a:spcAft>
                <a:spcPts val="0"/>
              </a:spcAft>
              <a:buSzPts val="900"/>
              <a:buNone/>
              <a:defRPr sz="900"/>
            </a:lvl6pPr>
            <a:lvl7pPr indent="-228600" lvl="6" marL="3200400" algn="l">
              <a:lnSpc>
                <a:spcPct val="93000"/>
              </a:lnSpc>
              <a:spcBef>
                <a:spcPts val="288"/>
              </a:spcBef>
              <a:spcAft>
                <a:spcPts val="0"/>
              </a:spcAft>
              <a:buSzPts val="900"/>
              <a:buNone/>
              <a:defRPr sz="900"/>
            </a:lvl7pPr>
            <a:lvl8pPr indent="-228600" lvl="7" marL="3657600" algn="l">
              <a:lnSpc>
                <a:spcPct val="93000"/>
              </a:lnSpc>
              <a:spcBef>
                <a:spcPts val="288"/>
              </a:spcBef>
              <a:spcAft>
                <a:spcPts val="0"/>
              </a:spcAft>
              <a:buSzPts val="900"/>
              <a:buNone/>
              <a:defRPr sz="900"/>
            </a:lvl8pPr>
            <a:lvl9pPr indent="-228600" lvl="8" marL="4114800" algn="l">
              <a:lnSpc>
                <a:spcPct val="93000"/>
              </a:lnSpc>
              <a:spcBef>
                <a:spcPts val="288"/>
              </a:spcBef>
              <a:spcAft>
                <a:spcPts val="0"/>
              </a:spcAft>
              <a:buSzPts val="900"/>
              <a:buNone/>
              <a:defRPr sz="9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6" name="Shape 26"/>
        <p:cNvGrpSpPr/>
        <p:nvPr/>
      </p:nvGrpSpPr>
      <p:grpSpPr>
        <a:xfrm>
          <a:off x="0" y="0"/>
          <a:ext cx="0" cy="0"/>
          <a:chOff x="0" y="0"/>
          <a:chExt cx="0" cy="0"/>
        </a:xfrm>
      </p:grpSpPr>
      <p:sp>
        <p:nvSpPr>
          <p:cNvPr id="27" name="Google Shape;27;p15"/>
          <p:cNvSpPr txBox="1"/>
          <p:nvPr>
            <p:ph type="title"/>
          </p:nvPr>
        </p:nvSpPr>
        <p:spPr>
          <a:xfrm>
            <a:off x="504825" y="301625"/>
            <a:ext cx="3316288" cy="1279525"/>
          </a:xfrm>
          <a:prstGeom prst="rect">
            <a:avLst/>
          </a:prstGeom>
          <a:noFill/>
          <a:ln>
            <a:noFill/>
          </a:ln>
        </p:spPr>
        <p:txBody>
          <a:bodyPr anchorCtr="0" anchor="b" bIns="0" lIns="0" spcFirstLastPara="1" rIns="0" wrap="square" tIns="0">
            <a:noAutofit/>
          </a:bodyPr>
          <a:lstStyle>
            <a:lvl1pPr lvl="0" algn="l">
              <a:lnSpc>
                <a:spcPct val="93000"/>
              </a:lnSpc>
              <a:spcBef>
                <a:spcPts val="0"/>
              </a:spcBef>
              <a:spcAft>
                <a:spcPts val="0"/>
              </a:spcAft>
              <a:buSzPts val="1400"/>
              <a:buNone/>
              <a:defRPr b="1" sz="2000"/>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28" name="Google Shape;28;p15"/>
          <p:cNvSpPr txBox="1"/>
          <p:nvPr>
            <p:ph idx="1" type="body"/>
          </p:nvPr>
        </p:nvSpPr>
        <p:spPr>
          <a:xfrm>
            <a:off x="3941763" y="301625"/>
            <a:ext cx="5635625" cy="6451600"/>
          </a:xfrm>
          <a:prstGeom prst="rect">
            <a:avLst/>
          </a:prstGeom>
          <a:noFill/>
          <a:ln>
            <a:noFill/>
          </a:ln>
        </p:spPr>
        <p:txBody>
          <a:bodyPr anchorCtr="0" anchor="t" bIns="0" lIns="0" spcFirstLastPara="1" rIns="0" wrap="square" tIns="15825">
            <a:noAutofit/>
          </a:bodyPr>
          <a:lstStyle>
            <a:lvl1pPr indent="-228600" lvl="0" marL="457200" algn="l">
              <a:lnSpc>
                <a:spcPct val="93000"/>
              </a:lnSpc>
              <a:spcBef>
                <a:spcPts val="1425"/>
              </a:spcBef>
              <a:spcAft>
                <a:spcPts val="0"/>
              </a:spcAft>
              <a:buSzPts val="1400"/>
              <a:buNone/>
              <a:defRPr sz="3200"/>
            </a:lvl1pPr>
            <a:lvl2pPr indent="-228600" lvl="1" marL="914400" algn="l">
              <a:lnSpc>
                <a:spcPct val="93000"/>
              </a:lnSpc>
              <a:spcBef>
                <a:spcPts val="1138"/>
              </a:spcBef>
              <a:spcAft>
                <a:spcPts val="0"/>
              </a:spcAft>
              <a:buSzPts val="1400"/>
              <a:buNone/>
              <a:defRPr sz="2800"/>
            </a:lvl2pPr>
            <a:lvl3pPr indent="-228600" lvl="2" marL="1371600" algn="l">
              <a:lnSpc>
                <a:spcPct val="93000"/>
              </a:lnSpc>
              <a:spcBef>
                <a:spcPts val="850"/>
              </a:spcBef>
              <a:spcAft>
                <a:spcPts val="0"/>
              </a:spcAft>
              <a:buSzPts val="1400"/>
              <a:buNone/>
              <a:defRPr sz="2400"/>
            </a:lvl3pPr>
            <a:lvl4pPr indent="-228600" lvl="3" marL="1828800" algn="l">
              <a:lnSpc>
                <a:spcPct val="93000"/>
              </a:lnSpc>
              <a:spcBef>
                <a:spcPts val="575"/>
              </a:spcBef>
              <a:spcAft>
                <a:spcPts val="0"/>
              </a:spcAft>
              <a:buSzPts val="1400"/>
              <a:buNone/>
              <a:defRPr sz="2000"/>
            </a:lvl4pPr>
            <a:lvl5pPr indent="-228600" lvl="4" marL="2286000" algn="l">
              <a:lnSpc>
                <a:spcPct val="93000"/>
              </a:lnSpc>
              <a:spcBef>
                <a:spcPts val="288"/>
              </a:spcBef>
              <a:spcAft>
                <a:spcPts val="0"/>
              </a:spcAft>
              <a:buSzPts val="1400"/>
              <a:buNone/>
              <a:defRPr sz="2000"/>
            </a:lvl5pPr>
            <a:lvl6pPr indent="-228600" lvl="5" marL="2743200" algn="l">
              <a:lnSpc>
                <a:spcPct val="93000"/>
              </a:lnSpc>
              <a:spcBef>
                <a:spcPts val="288"/>
              </a:spcBef>
              <a:spcAft>
                <a:spcPts val="0"/>
              </a:spcAft>
              <a:buSzPts val="1400"/>
              <a:buNone/>
              <a:defRPr sz="2000"/>
            </a:lvl6pPr>
            <a:lvl7pPr indent="-228600" lvl="6" marL="3200400" algn="l">
              <a:lnSpc>
                <a:spcPct val="93000"/>
              </a:lnSpc>
              <a:spcBef>
                <a:spcPts val="288"/>
              </a:spcBef>
              <a:spcAft>
                <a:spcPts val="0"/>
              </a:spcAft>
              <a:buSzPts val="1400"/>
              <a:buNone/>
              <a:defRPr sz="2000"/>
            </a:lvl7pPr>
            <a:lvl8pPr indent="-228600" lvl="7" marL="3657600" algn="l">
              <a:lnSpc>
                <a:spcPct val="93000"/>
              </a:lnSpc>
              <a:spcBef>
                <a:spcPts val="288"/>
              </a:spcBef>
              <a:spcAft>
                <a:spcPts val="0"/>
              </a:spcAft>
              <a:buSzPts val="1400"/>
              <a:buNone/>
              <a:defRPr sz="2000"/>
            </a:lvl8pPr>
            <a:lvl9pPr indent="-228600" lvl="8" marL="4114800" algn="l">
              <a:lnSpc>
                <a:spcPct val="93000"/>
              </a:lnSpc>
              <a:spcBef>
                <a:spcPts val="288"/>
              </a:spcBef>
              <a:spcAft>
                <a:spcPts val="0"/>
              </a:spcAft>
              <a:buSzPts val="1400"/>
              <a:buNone/>
              <a:defRPr sz="2000"/>
            </a:lvl9pPr>
          </a:lstStyle>
          <a:p/>
        </p:txBody>
      </p:sp>
      <p:sp>
        <p:nvSpPr>
          <p:cNvPr id="29" name="Google Shape;29;p15"/>
          <p:cNvSpPr txBox="1"/>
          <p:nvPr>
            <p:ph idx="2" type="body"/>
          </p:nvPr>
        </p:nvSpPr>
        <p:spPr>
          <a:xfrm>
            <a:off x="504825" y="1581150"/>
            <a:ext cx="3316288" cy="5172075"/>
          </a:xfrm>
          <a:prstGeom prst="rect">
            <a:avLst/>
          </a:prstGeom>
          <a:noFill/>
          <a:ln>
            <a:noFill/>
          </a:ln>
        </p:spPr>
        <p:txBody>
          <a:bodyPr anchorCtr="0" anchor="t" bIns="0" lIns="0" spcFirstLastPara="1" rIns="0" wrap="square" tIns="15825">
            <a:noAutofit/>
          </a:bodyPr>
          <a:lstStyle>
            <a:lvl1pPr indent="-228600" lvl="0" marL="457200" algn="l">
              <a:lnSpc>
                <a:spcPct val="93000"/>
              </a:lnSpc>
              <a:spcBef>
                <a:spcPts val="1425"/>
              </a:spcBef>
              <a:spcAft>
                <a:spcPts val="0"/>
              </a:spcAft>
              <a:buSzPts val="1400"/>
              <a:buNone/>
              <a:defRPr sz="1400"/>
            </a:lvl1pPr>
            <a:lvl2pPr indent="-228600" lvl="1" marL="914400" algn="l">
              <a:lnSpc>
                <a:spcPct val="93000"/>
              </a:lnSpc>
              <a:spcBef>
                <a:spcPts val="1138"/>
              </a:spcBef>
              <a:spcAft>
                <a:spcPts val="0"/>
              </a:spcAft>
              <a:buSzPts val="1200"/>
              <a:buNone/>
              <a:defRPr sz="1200"/>
            </a:lvl2pPr>
            <a:lvl3pPr indent="-228600" lvl="2" marL="1371600" algn="l">
              <a:lnSpc>
                <a:spcPct val="93000"/>
              </a:lnSpc>
              <a:spcBef>
                <a:spcPts val="850"/>
              </a:spcBef>
              <a:spcAft>
                <a:spcPts val="0"/>
              </a:spcAft>
              <a:buSzPts val="1000"/>
              <a:buNone/>
              <a:defRPr sz="1000"/>
            </a:lvl3pPr>
            <a:lvl4pPr indent="-228600" lvl="3" marL="1828800" algn="l">
              <a:lnSpc>
                <a:spcPct val="93000"/>
              </a:lnSpc>
              <a:spcBef>
                <a:spcPts val="575"/>
              </a:spcBef>
              <a:spcAft>
                <a:spcPts val="0"/>
              </a:spcAft>
              <a:buSzPts val="900"/>
              <a:buNone/>
              <a:defRPr sz="900"/>
            </a:lvl4pPr>
            <a:lvl5pPr indent="-228600" lvl="4" marL="2286000" algn="l">
              <a:lnSpc>
                <a:spcPct val="93000"/>
              </a:lnSpc>
              <a:spcBef>
                <a:spcPts val="288"/>
              </a:spcBef>
              <a:spcAft>
                <a:spcPts val="0"/>
              </a:spcAft>
              <a:buSzPts val="900"/>
              <a:buNone/>
              <a:defRPr sz="900"/>
            </a:lvl5pPr>
            <a:lvl6pPr indent="-228600" lvl="5" marL="2743200" algn="l">
              <a:lnSpc>
                <a:spcPct val="93000"/>
              </a:lnSpc>
              <a:spcBef>
                <a:spcPts val="288"/>
              </a:spcBef>
              <a:spcAft>
                <a:spcPts val="0"/>
              </a:spcAft>
              <a:buSzPts val="900"/>
              <a:buNone/>
              <a:defRPr sz="900"/>
            </a:lvl6pPr>
            <a:lvl7pPr indent="-228600" lvl="6" marL="3200400" algn="l">
              <a:lnSpc>
                <a:spcPct val="93000"/>
              </a:lnSpc>
              <a:spcBef>
                <a:spcPts val="288"/>
              </a:spcBef>
              <a:spcAft>
                <a:spcPts val="0"/>
              </a:spcAft>
              <a:buSzPts val="900"/>
              <a:buNone/>
              <a:defRPr sz="900"/>
            </a:lvl7pPr>
            <a:lvl8pPr indent="-228600" lvl="7" marL="3657600" algn="l">
              <a:lnSpc>
                <a:spcPct val="93000"/>
              </a:lnSpc>
              <a:spcBef>
                <a:spcPts val="288"/>
              </a:spcBef>
              <a:spcAft>
                <a:spcPts val="0"/>
              </a:spcAft>
              <a:buSzPts val="900"/>
              <a:buNone/>
              <a:defRPr sz="900"/>
            </a:lvl8pPr>
            <a:lvl9pPr indent="-228600" lvl="8" marL="4114800" algn="l">
              <a:lnSpc>
                <a:spcPct val="93000"/>
              </a:lnSpc>
              <a:spcBef>
                <a:spcPts val="288"/>
              </a:spcBef>
              <a:spcAft>
                <a:spcPts val="0"/>
              </a:spcAft>
              <a:buSzPts val="900"/>
              <a:buNone/>
              <a:defRPr sz="9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0" name="Shape 30"/>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17"/>
          <p:cNvSpPr txBox="1"/>
          <p:nvPr>
            <p:ph type="title"/>
          </p:nvPr>
        </p:nvSpPr>
        <p:spPr>
          <a:xfrm>
            <a:off x="503237" y="301625"/>
            <a:ext cx="9066212" cy="1257300"/>
          </a:xfrm>
          <a:prstGeom prst="rect">
            <a:avLst/>
          </a:prstGeom>
          <a:noFill/>
          <a:ln>
            <a:noFill/>
          </a:ln>
        </p:spPr>
        <p:txBody>
          <a:bodyPr anchorCtr="0" anchor="ctr" bIns="0" lIns="0" spcFirstLastPara="1" rIns="0" wrap="square" tIns="0">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3" name="Shape 33"/>
        <p:cNvGrpSpPr/>
        <p:nvPr/>
      </p:nvGrpSpPr>
      <p:grpSpPr>
        <a:xfrm>
          <a:off x="0" y="0"/>
          <a:ext cx="0" cy="0"/>
          <a:chOff x="0" y="0"/>
          <a:chExt cx="0" cy="0"/>
        </a:xfrm>
      </p:grpSpPr>
      <p:sp>
        <p:nvSpPr>
          <p:cNvPr id="34" name="Google Shape;34;p18"/>
          <p:cNvSpPr txBox="1"/>
          <p:nvPr>
            <p:ph type="title"/>
          </p:nvPr>
        </p:nvSpPr>
        <p:spPr>
          <a:xfrm>
            <a:off x="504825" y="303213"/>
            <a:ext cx="9072563" cy="1258887"/>
          </a:xfrm>
          <a:prstGeom prst="rect">
            <a:avLst/>
          </a:prstGeom>
          <a:noFill/>
          <a:ln>
            <a:noFill/>
          </a:ln>
        </p:spPr>
        <p:txBody>
          <a:bodyPr anchorCtr="0" anchor="ctr" bIns="0" lIns="0" spcFirstLastPara="1" rIns="0" wrap="square" tIns="0">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35" name="Google Shape;35;p18"/>
          <p:cNvSpPr txBox="1"/>
          <p:nvPr>
            <p:ph idx="1" type="body"/>
          </p:nvPr>
        </p:nvSpPr>
        <p:spPr>
          <a:xfrm>
            <a:off x="504825" y="1692275"/>
            <a:ext cx="4452938" cy="704850"/>
          </a:xfrm>
          <a:prstGeom prst="rect">
            <a:avLst/>
          </a:prstGeom>
          <a:noFill/>
          <a:ln>
            <a:noFill/>
          </a:ln>
        </p:spPr>
        <p:txBody>
          <a:bodyPr anchorCtr="0" anchor="b" bIns="0" lIns="0" spcFirstLastPara="1" rIns="0" wrap="square" tIns="15825">
            <a:noAutofit/>
          </a:bodyPr>
          <a:lstStyle>
            <a:lvl1pPr indent="-228600" lvl="0" marL="457200" algn="l">
              <a:lnSpc>
                <a:spcPct val="93000"/>
              </a:lnSpc>
              <a:spcBef>
                <a:spcPts val="1425"/>
              </a:spcBef>
              <a:spcAft>
                <a:spcPts val="0"/>
              </a:spcAft>
              <a:buSzPts val="2400"/>
              <a:buNone/>
              <a:defRPr b="1" sz="2400"/>
            </a:lvl1pPr>
            <a:lvl2pPr indent="-228600" lvl="1" marL="914400" algn="l">
              <a:lnSpc>
                <a:spcPct val="93000"/>
              </a:lnSpc>
              <a:spcBef>
                <a:spcPts val="1138"/>
              </a:spcBef>
              <a:spcAft>
                <a:spcPts val="0"/>
              </a:spcAft>
              <a:buSzPts val="2000"/>
              <a:buNone/>
              <a:defRPr b="1" sz="2000"/>
            </a:lvl2pPr>
            <a:lvl3pPr indent="-228600" lvl="2" marL="1371600" algn="l">
              <a:lnSpc>
                <a:spcPct val="93000"/>
              </a:lnSpc>
              <a:spcBef>
                <a:spcPts val="850"/>
              </a:spcBef>
              <a:spcAft>
                <a:spcPts val="0"/>
              </a:spcAft>
              <a:buSzPts val="1800"/>
              <a:buNone/>
              <a:defRPr b="1" sz="1800"/>
            </a:lvl3pPr>
            <a:lvl4pPr indent="-228600" lvl="3" marL="1828800" algn="l">
              <a:lnSpc>
                <a:spcPct val="93000"/>
              </a:lnSpc>
              <a:spcBef>
                <a:spcPts val="575"/>
              </a:spcBef>
              <a:spcAft>
                <a:spcPts val="0"/>
              </a:spcAft>
              <a:buSzPts val="1600"/>
              <a:buNone/>
              <a:defRPr b="1" sz="1600"/>
            </a:lvl4pPr>
            <a:lvl5pPr indent="-228600" lvl="4" marL="2286000" algn="l">
              <a:lnSpc>
                <a:spcPct val="93000"/>
              </a:lnSpc>
              <a:spcBef>
                <a:spcPts val="288"/>
              </a:spcBef>
              <a:spcAft>
                <a:spcPts val="0"/>
              </a:spcAft>
              <a:buSzPts val="1600"/>
              <a:buNone/>
              <a:defRPr b="1" sz="1600"/>
            </a:lvl5pPr>
            <a:lvl6pPr indent="-228600" lvl="5" marL="2743200" algn="l">
              <a:lnSpc>
                <a:spcPct val="93000"/>
              </a:lnSpc>
              <a:spcBef>
                <a:spcPts val="288"/>
              </a:spcBef>
              <a:spcAft>
                <a:spcPts val="0"/>
              </a:spcAft>
              <a:buSzPts val="1600"/>
              <a:buNone/>
              <a:defRPr b="1" sz="1600"/>
            </a:lvl6pPr>
            <a:lvl7pPr indent="-228600" lvl="6" marL="3200400" algn="l">
              <a:lnSpc>
                <a:spcPct val="93000"/>
              </a:lnSpc>
              <a:spcBef>
                <a:spcPts val="288"/>
              </a:spcBef>
              <a:spcAft>
                <a:spcPts val="0"/>
              </a:spcAft>
              <a:buSzPts val="1600"/>
              <a:buNone/>
              <a:defRPr b="1" sz="1600"/>
            </a:lvl7pPr>
            <a:lvl8pPr indent="-228600" lvl="7" marL="3657600" algn="l">
              <a:lnSpc>
                <a:spcPct val="93000"/>
              </a:lnSpc>
              <a:spcBef>
                <a:spcPts val="288"/>
              </a:spcBef>
              <a:spcAft>
                <a:spcPts val="0"/>
              </a:spcAft>
              <a:buSzPts val="1600"/>
              <a:buNone/>
              <a:defRPr b="1" sz="1600"/>
            </a:lvl8pPr>
            <a:lvl9pPr indent="-228600" lvl="8" marL="4114800" algn="l">
              <a:lnSpc>
                <a:spcPct val="93000"/>
              </a:lnSpc>
              <a:spcBef>
                <a:spcPts val="288"/>
              </a:spcBef>
              <a:spcAft>
                <a:spcPts val="0"/>
              </a:spcAft>
              <a:buSzPts val="1600"/>
              <a:buNone/>
              <a:defRPr b="1" sz="1600"/>
            </a:lvl9pPr>
          </a:lstStyle>
          <a:p/>
        </p:txBody>
      </p:sp>
      <p:sp>
        <p:nvSpPr>
          <p:cNvPr id="36" name="Google Shape;36;p18"/>
          <p:cNvSpPr txBox="1"/>
          <p:nvPr>
            <p:ph idx="2" type="body"/>
          </p:nvPr>
        </p:nvSpPr>
        <p:spPr>
          <a:xfrm>
            <a:off x="504825" y="2397125"/>
            <a:ext cx="4452938" cy="4356100"/>
          </a:xfrm>
          <a:prstGeom prst="rect">
            <a:avLst/>
          </a:prstGeom>
          <a:noFill/>
          <a:ln>
            <a:noFill/>
          </a:ln>
        </p:spPr>
        <p:txBody>
          <a:bodyPr anchorCtr="0" anchor="t" bIns="0" lIns="0" spcFirstLastPara="1" rIns="0" wrap="square" tIns="15825">
            <a:noAutofit/>
          </a:bodyPr>
          <a:lstStyle>
            <a:lvl1pPr indent="-228600" lvl="0" marL="457200" algn="l">
              <a:lnSpc>
                <a:spcPct val="93000"/>
              </a:lnSpc>
              <a:spcBef>
                <a:spcPts val="1425"/>
              </a:spcBef>
              <a:spcAft>
                <a:spcPts val="0"/>
              </a:spcAft>
              <a:buSzPts val="1400"/>
              <a:buNone/>
              <a:defRPr sz="2400"/>
            </a:lvl1pPr>
            <a:lvl2pPr indent="-228600" lvl="1" marL="914400" algn="l">
              <a:lnSpc>
                <a:spcPct val="93000"/>
              </a:lnSpc>
              <a:spcBef>
                <a:spcPts val="1138"/>
              </a:spcBef>
              <a:spcAft>
                <a:spcPts val="0"/>
              </a:spcAft>
              <a:buSzPts val="1400"/>
              <a:buNone/>
              <a:defRPr sz="2000"/>
            </a:lvl2pPr>
            <a:lvl3pPr indent="-228600" lvl="2" marL="1371600" algn="l">
              <a:lnSpc>
                <a:spcPct val="93000"/>
              </a:lnSpc>
              <a:spcBef>
                <a:spcPts val="850"/>
              </a:spcBef>
              <a:spcAft>
                <a:spcPts val="0"/>
              </a:spcAft>
              <a:buSzPts val="1400"/>
              <a:buNone/>
              <a:defRPr sz="1800"/>
            </a:lvl3pPr>
            <a:lvl4pPr indent="-228600" lvl="3" marL="1828800" algn="l">
              <a:lnSpc>
                <a:spcPct val="93000"/>
              </a:lnSpc>
              <a:spcBef>
                <a:spcPts val="575"/>
              </a:spcBef>
              <a:spcAft>
                <a:spcPts val="0"/>
              </a:spcAft>
              <a:buSzPts val="1400"/>
              <a:buNone/>
              <a:defRPr sz="1600"/>
            </a:lvl4pPr>
            <a:lvl5pPr indent="-228600" lvl="4" marL="2286000" algn="l">
              <a:lnSpc>
                <a:spcPct val="93000"/>
              </a:lnSpc>
              <a:spcBef>
                <a:spcPts val="288"/>
              </a:spcBef>
              <a:spcAft>
                <a:spcPts val="0"/>
              </a:spcAft>
              <a:buSzPts val="1400"/>
              <a:buNone/>
              <a:defRPr sz="1600"/>
            </a:lvl5pPr>
            <a:lvl6pPr indent="-228600" lvl="5" marL="2743200" algn="l">
              <a:lnSpc>
                <a:spcPct val="93000"/>
              </a:lnSpc>
              <a:spcBef>
                <a:spcPts val="288"/>
              </a:spcBef>
              <a:spcAft>
                <a:spcPts val="0"/>
              </a:spcAft>
              <a:buSzPts val="1400"/>
              <a:buNone/>
              <a:defRPr sz="1600"/>
            </a:lvl6pPr>
            <a:lvl7pPr indent="-228600" lvl="6" marL="3200400" algn="l">
              <a:lnSpc>
                <a:spcPct val="93000"/>
              </a:lnSpc>
              <a:spcBef>
                <a:spcPts val="288"/>
              </a:spcBef>
              <a:spcAft>
                <a:spcPts val="0"/>
              </a:spcAft>
              <a:buSzPts val="1400"/>
              <a:buNone/>
              <a:defRPr sz="1600"/>
            </a:lvl7pPr>
            <a:lvl8pPr indent="-228600" lvl="7" marL="3657600" algn="l">
              <a:lnSpc>
                <a:spcPct val="93000"/>
              </a:lnSpc>
              <a:spcBef>
                <a:spcPts val="288"/>
              </a:spcBef>
              <a:spcAft>
                <a:spcPts val="0"/>
              </a:spcAft>
              <a:buSzPts val="1400"/>
              <a:buNone/>
              <a:defRPr sz="1600"/>
            </a:lvl8pPr>
            <a:lvl9pPr indent="-228600" lvl="8" marL="4114800" algn="l">
              <a:lnSpc>
                <a:spcPct val="93000"/>
              </a:lnSpc>
              <a:spcBef>
                <a:spcPts val="288"/>
              </a:spcBef>
              <a:spcAft>
                <a:spcPts val="0"/>
              </a:spcAft>
              <a:buSzPts val="1400"/>
              <a:buNone/>
              <a:defRPr sz="1600"/>
            </a:lvl9pPr>
          </a:lstStyle>
          <a:p/>
        </p:txBody>
      </p:sp>
      <p:sp>
        <p:nvSpPr>
          <p:cNvPr id="37" name="Google Shape;37;p18"/>
          <p:cNvSpPr txBox="1"/>
          <p:nvPr>
            <p:ph idx="3" type="body"/>
          </p:nvPr>
        </p:nvSpPr>
        <p:spPr>
          <a:xfrm>
            <a:off x="5121275" y="1692275"/>
            <a:ext cx="4456113" cy="704850"/>
          </a:xfrm>
          <a:prstGeom prst="rect">
            <a:avLst/>
          </a:prstGeom>
          <a:noFill/>
          <a:ln>
            <a:noFill/>
          </a:ln>
        </p:spPr>
        <p:txBody>
          <a:bodyPr anchorCtr="0" anchor="b" bIns="0" lIns="0" spcFirstLastPara="1" rIns="0" wrap="square" tIns="15825">
            <a:noAutofit/>
          </a:bodyPr>
          <a:lstStyle>
            <a:lvl1pPr indent="-228600" lvl="0" marL="457200" algn="l">
              <a:lnSpc>
                <a:spcPct val="93000"/>
              </a:lnSpc>
              <a:spcBef>
                <a:spcPts val="1425"/>
              </a:spcBef>
              <a:spcAft>
                <a:spcPts val="0"/>
              </a:spcAft>
              <a:buSzPts val="2400"/>
              <a:buNone/>
              <a:defRPr b="1" sz="2400"/>
            </a:lvl1pPr>
            <a:lvl2pPr indent="-228600" lvl="1" marL="914400" algn="l">
              <a:lnSpc>
                <a:spcPct val="93000"/>
              </a:lnSpc>
              <a:spcBef>
                <a:spcPts val="1138"/>
              </a:spcBef>
              <a:spcAft>
                <a:spcPts val="0"/>
              </a:spcAft>
              <a:buSzPts val="2000"/>
              <a:buNone/>
              <a:defRPr b="1" sz="2000"/>
            </a:lvl2pPr>
            <a:lvl3pPr indent="-228600" lvl="2" marL="1371600" algn="l">
              <a:lnSpc>
                <a:spcPct val="93000"/>
              </a:lnSpc>
              <a:spcBef>
                <a:spcPts val="850"/>
              </a:spcBef>
              <a:spcAft>
                <a:spcPts val="0"/>
              </a:spcAft>
              <a:buSzPts val="1800"/>
              <a:buNone/>
              <a:defRPr b="1" sz="1800"/>
            </a:lvl3pPr>
            <a:lvl4pPr indent="-228600" lvl="3" marL="1828800" algn="l">
              <a:lnSpc>
                <a:spcPct val="93000"/>
              </a:lnSpc>
              <a:spcBef>
                <a:spcPts val="575"/>
              </a:spcBef>
              <a:spcAft>
                <a:spcPts val="0"/>
              </a:spcAft>
              <a:buSzPts val="1600"/>
              <a:buNone/>
              <a:defRPr b="1" sz="1600"/>
            </a:lvl4pPr>
            <a:lvl5pPr indent="-228600" lvl="4" marL="2286000" algn="l">
              <a:lnSpc>
                <a:spcPct val="93000"/>
              </a:lnSpc>
              <a:spcBef>
                <a:spcPts val="288"/>
              </a:spcBef>
              <a:spcAft>
                <a:spcPts val="0"/>
              </a:spcAft>
              <a:buSzPts val="1600"/>
              <a:buNone/>
              <a:defRPr b="1" sz="1600"/>
            </a:lvl5pPr>
            <a:lvl6pPr indent="-228600" lvl="5" marL="2743200" algn="l">
              <a:lnSpc>
                <a:spcPct val="93000"/>
              </a:lnSpc>
              <a:spcBef>
                <a:spcPts val="288"/>
              </a:spcBef>
              <a:spcAft>
                <a:spcPts val="0"/>
              </a:spcAft>
              <a:buSzPts val="1600"/>
              <a:buNone/>
              <a:defRPr b="1" sz="1600"/>
            </a:lvl6pPr>
            <a:lvl7pPr indent="-228600" lvl="6" marL="3200400" algn="l">
              <a:lnSpc>
                <a:spcPct val="93000"/>
              </a:lnSpc>
              <a:spcBef>
                <a:spcPts val="288"/>
              </a:spcBef>
              <a:spcAft>
                <a:spcPts val="0"/>
              </a:spcAft>
              <a:buSzPts val="1600"/>
              <a:buNone/>
              <a:defRPr b="1" sz="1600"/>
            </a:lvl7pPr>
            <a:lvl8pPr indent="-228600" lvl="7" marL="3657600" algn="l">
              <a:lnSpc>
                <a:spcPct val="93000"/>
              </a:lnSpc>
              <a:spcBef>
                <a:spcPts val="288"/>
              </a:spcBef>
              <a:spcAft>
                <a:spcPts val="0"/>
              </a:spcAft>
              <a:buSzPts val="1600"/>
              <a:buNone/>
              <a:defRPr b="1" sz="1600"/>
            </a:lvl8pPr>
            <a:lvl9pPr indent="-228600" lvl="8" marL="4114800" algn="l">
              <a:lnSpc>
                <a:spcPct val="93000"/>
              </a:lnSpc>
              <a:spcBef>
                <a:spcPts val="288"/>
              </a:spcBef>
              <a:spcAft>
                <a:spcPts val="0"/>
              </a:spcAft>
              <a:buSzPts val="1600"/>
              <a:buNone/>
              <a:defRPr b="1" sz="1600"/>
            </a:lvl9pPr>
          </a:lstStyle>
          <a:p/>
        </p:txBody>
      </p:sp>
      <p:sp>
        <p:nvSpPr>
          <p:cNvPr id="38" name="Google Shape;38;p18"/>
          <p:cNvSpPr txBox="1"/>
          <p:nvPr>
            <p:ph idx="4" type="body"/>
          </p:nvPr>
        </p:nvSpPr>
        <p:spPr>
          <a:xfrm>
            <a:off x="5121275" y="2397125"/>
            <a:ext cx="4456113" cy="4356100"/>
          </a:xfrm>
          <a:prstGeom prst="rect">
            <a:avLst/>
          </a:prstGeom>
          <a:noFill/>
          <a:ln>
            <a:noFill/>
          </a:ln>
        </p:spPr>
        <p:txBody>
          <a:bodyPr anchorCtr="0" anchor="t" bIns="0" lIns="0" spcFirstLastPara="1" rIns="0" wrap="square" tIns="15825">
            <a:noAutofit/>
          </a:bodyPr>
          <a:lstStyle>
            <a:lvl1pPr indent="-228600" lvl="0" marL="457200" algn="l">
              <a:lnSpc>
                <a:spcPct val="93000"/>
              </a:lnSpc>
              <a:spcBef>
                <a:spcPts val="1425"/>
              </a:spcBef>
              <a:spcAft>
                <a:spcPts val="0"/>
              </a:spcAft>
              <a:buSzPts val="1400"/>
              <a:buNone/>
              <a:defRPr sz="2400"/>
            </a:lvl1pPr>
            <a:lvl2pPr indent="-228600" lvl="1" marL="914400" algn="l">
              <a:lnSpc>
                <a:spcPct val="93000"/>
              </a:lnSpc>
              <a:spcBef>
                <a:spcPts val="1138"/>
              </a:spcBef>
              <a:spcAft>
                <a:spcPts val="0"/>
              </a:spcAft>
              <a:buSzPts val="1400"/>
              <a:buNone/>
              <a:defRPr sz="2000"/>
            </a:lvl2pPr>
            <a:lvl3pPr indent="-228600" lvl="2" marL="1371600" algn="l">
              <a:lnSpc>
                <a:spcPct val="93000"/>
              </a:lnSpc>
              <a:spcBef>
                <a:spcPts val="850"/>
              </a:spcBef>
              <a:spcAft>
                <a:spcPts val="0"/>
              </a:spcAft>
              <a:buSzPts val="1400"/>
              <a:buNone/>
              <a:defRPr sz="1800"/>
            </a:lvl3pPr>
            <a:lvl4pPr indent="-228600" lvl="3" marL="1828800" algn="l">
              <a:lnSpc>
                <a:spcPct val="93000"/>
              </a:lnSpc>
              <a:spcBef>
                <a:spcPts val="575"/>
              </a:spcBef>
              <a:spcAft>
                <a:spcPts val="0"/>
              </a:spcAft>
              <a:buSzPts val="1400"/>
              <a:buNone/>
              <a:defRPr sz="1600"/>
            </a:lvl4pPr>
            <a:lvl5pPr indent="-228600" lvl="4" marL="2286000" algn="l">
              <a:lnSpc>
                <a:spcPct val="93000"/>
              </a:lnSpc>
              <a:spcBef>
                <a:spcPts val="288"/>
              </a:spcBef>
              <a:spcAft>
                <a:spcPts val="0"/>
              </a:spcAft>
              <a:buSzPts val="1400"/>
              <a:buNone/>
              <a:defRPr sz="1600"/>
            </a:lvl5pPr>
            <a:lvl6pPr indent="-228600" lvl="5" marL="2743200" algn="l">
              <a:lnSpc>
                <a:spcPct val="93000"/>
              </a:lnSpc>
              <a:spcBef>
                <a:spcPts val="288"/>
              </a:spcBef>
              <a:spcAft>
                <a:spcPts val="0"/>
              </a:spcAft>
              <a:buSzPts val="1400"/>
              <a:buNone/>
              <a:defRPr sz="1600"/>
            </a:lvl6pPr>
            <a:lvl7pPr indent="-228600" lvl="6" marL="3200400" algn="l">
              <a:lnSpc>
                <a:spcPct val="93000"/>
              </a:lnSpc>
              <a:spcBef>
                <a:spcPts val="288"/>
              </a:spcBef>
              <a:spcAft>
                <a:spcPts val="0"/>
              </a:spcAft>
              <a:buSzPts val="1400"/>
              <a:buNone/>
              <a:defRPr sz="1600"/>
            </a:lvl7pPr>
            <a:lvl8pPr indent="-228600" lvl="7" marL="3657600" algn="l">
              <a:lnSpc>
                <a:spcPct val="93000"/>
              </a:lnSpc>
              <a:spcBef>
                <a:spcPts val="288"/>
              </a:spcBef>
              <a:spcAft>
                <a:spcPts val="0"/>
              </a:spcAft>
              <a:buSzPts val="1400"/>
              <a:buNone/>
              <a:defRPr sz="1600"/>
            </a:lvl8pPr>
            <a:lvl9pPr indent="-228600" lvl="8" marL="4114800" algn="l">
              <a:lnSpc>
                <a:spcPct val="93000"/>
              </a:lnSpc>
              <a:spcBef>
                <a:spcPts val="288"/>
              </a:spcBef>
              <a:spcAft>
                <a:spcPts val="0"/>
              </a:spcAft>
              <a:buSzPts val="1400"/>
              <a:buNone/>
              <a:defRPr sz="16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sp>
        <p:nvSpPr>
          <p:cNvPr id="40" name="Google Shape;40;p19"/>
          <p:cNvSpPr txBox="1"/>
          <p:nvPr>
            <p:ph type="title"/>
          </p:nvPr>
        </p:nvSpPr>
        <p:spPr>
          <a:xfrm>
            <a:off x="503237" y="301625"/>
            <a:ext cx="9066212" cy="1257300"/>
          </a:xfrm>
          <a:prstGeom prst="rect">
            <a:avLst/>
          </a:prstGeom>
          <a:noFill/>
          <a:ln>
            <a:noFill/>
          </a:ln>
        </p:spPr>
        <p:txBody>
          <a:bodyPr anchorCtr="0" anchor="ctr" bIns="0" lIns="0" spcFirstLastPara="1" rIns="0" wrap="square" tIns="0">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41" name="Google Shape;41;p19"/>
          <p:cNvSpPr txBox="1"/>
          <p:nvPr>
            <p:ph idx="1" type="body"/>
          </p:nvPr>
        </p:nvSpPr>
        <p:spPr>
          <a:xfrm>
            <a:off x="503238" y="1768475"/>
            <a:ext cx="4457700" cy="4381500"/>
          </a:xfrm>
          <a:prstGeom prst="rect">
            <a:avLst/>
          </a:prstGeom>
          <a:noFill/>
          <a:ln>
            <a:noFill/>
          </a:ln>
        </p:spPr>
        <p:txBody>
          <a:bodyPr anchorCtr="0" anchor="t" bIns="0" lIns="0" spcFirstLastPara="1" rIns="0" wrap="square" tIns="15825">
            <a:noAutofit/>
          </a:bodyPr>
          <a:lstStyle>
            <a:lvl1pPr indent="-228600" lvl="0" marL="457200" algn="l">
              <a:lnSpc>
                <a:spcPct val="93000"/>
              </a:lnSpc>
              <a:spcBef>
                <a:spcPts val="1425"/>
              </a:spcBef>
              <a:spcAft>
                <a:spcPts val="0"/>
              </a:spcAft>
              <a:buSzPts val="1400"/>
              <a:buNone/>
              <a:defRPr sz="2800"/>
            </a:lvl1pPr>
            <a:lvl2pPr indent="-228600" lvl="1" marL="914400" algn="l">
              <a:lnSpc>
                <a:spcPct val="93000"/>
              </a:lnSpc>
              <a:spcBef>
                <a:spcPts val="1138"/>
              </a:spcBef>
              <a:spcAft>
                <a:spcPts val="0"/>
              </a:spcAft>
              <a:buSzPts val="1400"/>
              <a:buNone/>
              <a:defRPr sz="2400"/>
            </a:lvl2pPr>
            <a:lvl3pPr indent="-228600" lvl="2" marL="1371600" algn="l">
              <a:lnSpc>
                <a:spcPct val="93000"/>
              </a:lnSpc>
              <a:spcBef>
                <a:spcPts val="850"/>
              </a:spcBef>
              <a:spcAft>
                <a:spcPts val="0"/>
              </a:spcAft>
              <a:buSzPts val="1400"/>
              <a:buNone/>
              <a:defRPr sz="2000"/>
            </a:lvl3pPr>
            <a:lvl4pPr indent="-228600" lvl="3" marL="1828800" algn="l">
              <a:lnSpc>
                <a:spcPct val="93000"/>
              </a:lnSpc>
              <a:spcBef>
                <a:spcPts val="575"/>
              </a:spcBef>
              <a:spcAft>
                <a:spcPts val="0"/>
              </a:spcAft>
              <a:buSzPts val="1400"/>
              <a:buNone/>
              <a:defRPr sz="1800"/>
            </a:lvl4pPr>
            <a:lvl5pPr indent="-228600" lvl="4" marL="2286000" algn="l">
              <a:lnSpc>
                <a:spcPct val="93000"/>
              </a:lnSpc>
              <a:spcBef>
                <a:spcPts val="288"/>
              </a:spcBef>
              <a:spcAft>
                <a:spcPts val="0"/>
              </a:spcAft>
              <a:buSzPts val="1400"/>
              <a:buNone/>
              <a:defRPr sz="1800"/>
            </a:lvl5pPr>
            <a:lvl6pPr indent="-228600" lvl="5" marL="2743200" algn="l">
              <a:lnSpc>
                <a:spcPct val="93000"/>
              </a:lnSpc>
              <a:spcBef>
                <a:spcPts val="288"/>
              </a:spcBef>
              <a:spcAft>
                <a:spcPts val="0"/>
              </a:spcAft>
              <a:buSzPts val="1400"/>
              <a:buNone/>
              <a:defRPr sz="1800"/>
            </a:lvl6pPr>
            <a:lvl7pPr indent="-228600" lvl="6" marL="3200400" algn="l">
              <a:lnSpc>
                <a:spcPct val="93000"/>
              </a:lnSpc>
              <a:spcBef>
                <a:spcPts val="288"/>
              </a:spcBef>
              <a:spcAft>
                <a:spcPts val="0"/>
              </a:spcAft>
              <a:buSzPts val="1400"/>
              <a:buNone/>
              <a:defRPr sz="1800"/>
            </a:lvl7pPr>
            <a:lvl8pPr indent="-228600" lvl="7" marL="3657600" algn="l">
              <a:lnSpc>
                <a:spcPct val="93000"/>
              </a:lnSpc>
              <a:spcBef>
                <a:spcPts val="288"/>
              </a:spcBef>
              <a:spcAft>
                <a:spcPts val="0"/>
              </a:spcAft>
              <a:buSzPts val="1400"/>
              <a:buNone/>
              <a:defRPr sz="1800"/>
            </a:lvl8pPr>
            <a:lvl9pPr indent="-228600" lvl="8" marL="4114800" algn="l">
              <a:lnSpc>
                <a:spcPct val="93000"/>
              </a:lnSpc>
              <a:spcBef>
                <a:spcPts val="288"/>
              </a:spcBef>
              <a:spcAft>
                <a:spcPts val="0"/>
              </a:spcAft>
              <a:buSzPts val="1400"/>
              <a:buNone/>
              <a:defRPr sz="1800"/>
            </a:lvl9pPr>
          </a:lstStyle>
          <a:p/>
        </p:txBody>
      </p:sp>
      <p:sp>
        <p:nvSpPr>
          <p:cNvPr id="42" name="Google Shape;42;p19"/>
          <p:cNvSpPr txBox="1"/>
          <p:nvPr>
            <p:ph idx="2" type="body"/>
          </p:nvPr>
        </p:nvSpPr>
        <p:spPr>
          <a:xfrm>
            <a:off x="5113338" y="1768475"/>
            <a:ext cx="4459287" cy="4381500"/>
          </a:xfrm>
          <a:prstGeom prst="rect">
            <a:avLst/>
          </a:prstGeom>
          <a:noFill/>
          <a:ln>
            <a:noFill/>
          </a:ln>
        </p:spPr>
        <p:txBody>
          <a:bodyPr anchorCtr="0" anchor="t" bIns="0" lIns="0" spcFirstLastPara="1" rIns="0" wrap="square" tIns="15825">
            <a:noAutofit/>
          </a:bodyPr>
          <a:lstStyle>
            <a:lvl1pPr indent="-228600" lvl="0" marL="457200" algn="l">
              <a:lnSpc>
                <a:spcPct val="93000"/>
              </a:lnSpc>
              <a:spcBef>
                <a:spcPts val="1425"/>
              </a:spcBef>
              <a:spcAft>
                <a:spcPts val="0"/>
              </a:spcAft>
              <a:buSzPts val="1400"/>
              <a:buNone/>
              <a:defRPr sz="2800"/>
            </a:lvl1pPr>
            <a:lvl2pPr indent="-228600" lvl="1" marL="914400" algn="l">
              <a:lnSpc>
                <a:spcPct val="93000"/>
              </a:lnSpc>
              <a:spcBef>
                <a:spcPts val="1138"/>
              </a:spcBef>
              <a:spcAft>
                <a:spcPts val="0"/>
              </a:spcAft>
              <a:buSzPts val="1400"/>
              <a:buNone/>
              <a:defRPr sz="2400"/>
            </a:lvl2pPr>
            <a:lvl3pPr indent="-228600" lvl="2" marL="1371600" algn="l">
              <a:lnSpc>
                <a:spcPct val="93000"/>
              </a:lnSpc>
              <a:spcBef>
                <a:spcPts val="850"/>
              </a:spcBef>
              <a:spcAft>
                <a:spcPts val="0"/>
              </a:spcAft>
              <a:buSzPts val="1400"/>
              <a:buNone/>
              <a:defRPr sz="2000"/>
            </a:lvl3pPr>
            <a:lvl4pPr indent="-228600" lvl="3" marL="1828800" algn="l">
              <a:lnSpc>
                <a:spcPct val="93000"/>
              </a:lnSpc>
              <a:spcBef>
                <a:spcPts val="575"/>
              </a:spcBef>
              <a:spcAft>
                <a:spcPts val="0"/>
              </a:spcAft>
              <a:buSzPts val="1400"/>
              <a:buNone/>
              <a:defRPr sz="1800"/>
            </a:lvl4pPr>
            <a:lvl5pPr indent="-228600" lvl="4" marL="2286000" algn="l">
              <a:lnSpc>
                <a:spcPct val="93000"/>
              </a:lnSpc>
              <a:spcBef>
                <a:spcPts val="288"/>
              </a:spcBef>
              <a:spcAft>
                <a:spcPts val="0"/>
              </a:spcAft>
              <a:buSzPts val="1400"/>
              <a:buNone/>
              <a:defRPr sz="1800"/>
            </a:lvl5pPr>
            <a:lvl6pPr indent="-228600" lvl="5" marL="2743200" algn="l">
              <a:lnSpc>
                <a:spcPct val="93000"/>
              </a:lnSpc>
              <a:spcBef>
                <a:spcPts val="288"/>
              </a:spcBef>
              <a:spcAft>
                <a:spcPts val="0"/>
              </a:spcAft>
              <a:buSzPts val="1400"/>
              <a:buNone/>
              <a:defRPr sz="1800"/>
            </a:lvl6pPr>
            <a:lvl7pPr indent="-228600" lvl="6" marL="3200400" algn="l">
              <a:lnSpc>
                <a:spcPct val="93000"/>
              </a:lnSpc>
              <a:spcBef>
                <a:spcPts val="288"/>
              </a:spcBef>
              <a:spcAft>
                <a:spcPts val="0"/>
              </a:spcAft>
              <a:buSzPts val="1400"/>
              <a:buNone/>
              <a:defRPr sz="1800"/>
            </a:lvl7pPr>
            <a:lvl8pPr indent="-228600" lvl="7" marL="3657600" algn="l">
              <a:lnSpc>
                <a:spcPct val="93000"/>
              </a:lnSpc>
              <a:spcBef>
                <a:spcPts val="288"/>
              </a:spcBef>
              <a:spcAft>
                <a:spcPts val="0"/>
              </a:spcAft>
              <a:buSzPts val="1400"/>
              <a:buNone/>
              <a:defRPr sz="1800"/>
            </a:lvl8pPr>
            <a:lvl9pPr indent="-228600" lvl="8" marL="4114800" algn="l">
              <a:lnSpc>
                <a:spcPct val="93000"/>
              </a:lnSpc>
              <a:spcBef>
                <a:spcPts val="288"/>
              </a:spcBef>
              <a:spcAft>
                <a:spcPts val="0"/>
              </a:spcAft>
              <a:buSzPts val="1400"/>
              <a:buNone/>
              <a:defRPr sz="18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 name="Shape 10"/>
        <p:cNvGrpSpPr/>
        <p:nvPr/>
      </p:nvGrpSpPr>
      <p:grpSpPr>
        <a:xfrm>
          <a:off x="0" y="0"/>
          <a:ext cx="0" cy="0"/>
          <a:chOff x="0" y="0"/>
          <a:chExt cx="0" cy="0"/>
        </a:xfrm>
      </p:grpSpPr>
      <p:sp>
        <p:nvSpPr>
          <p:cNvPr id="11" name="Google Shape;11;p8"/>
          <p:cNvSpPr txBox="1"/>
          <p:nvPr>
            <p:ph type="title"/>
          </p:nvPr>
        </p:nvSpPr>
        <p:spPr>
          <a:xfrm>
            <a:off x="503237" y="301625"/>
            <a:ext cx="9066212" cy="1257300"/>
          </a:xfrm>
          <a:prstGeom prst="rect">
            <a:avLst/>
          </a:prstGeom>
          <a:noFill/>
          <a:ln>
            <a:noFill/>
          </a:ln>
        </p:spPr>
        <p:txBody>
          <a:bodyPr anchorCtr="0" anchor="ctr" bIns="0" lIns="0" spcFirstLastPara="1" rIns="0" wrap="square" tIns="0">
            <a:noAutofit/>
          </a:bodyPr>
          <a:lstStyle>
            <a:lvl1pPr lvl="0"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12" name="Google Shape;12;p8"/>
          <p:cNvSpPr txBox="1"/>
          <p:nvPr>
            <p:ph idx="1" type="body"/>
          </p:nvPr>
        </p:nvSpPr>
        <p:spPr>
          <a:xfrm>
            <a:off x="503237" y="1768475"/>
            <a:ext cx="9069387" cy="4381500"/>
          </a:xfrm>
          <a:prstGeom prst="rect">
            <a:avLst/>
          </a:prstGeom>
          <a:noFill/>
          <a:ln>
            <a:noFill/>
          </a:ln>
        </p:spPr>
        <p:txBody>
          <a:bodyPr anchorCtr="0" anchor="t" bIns="0" lIns="0" spcFirstLastPara="1" rIns="0" wrap="square" tIns="15825">
            <a:noAutofit/>
          </a:bodyPr>
          <a:lstStyle>
            <a:lvl1pPr indent="-228600" lvl="0" marL="457200" marR="0" rtl="0" algn="l">
              <a:lnSpc>
                <a:spcPct val="93000"/>
              </a:lnSpc>
              <a:spcBef>
                <a:spcPts val="1425"/>
              </a:spcBef>
              <a:spcAft>
                <a:spcPts val="0"/>
              </a:spcAft>
              <a:buSzPts val="1400"/>
              <a:buNone/>
              <a:defRPr b="0" i="0" sz="1800" u="none" cap="none" strike="noStrike">
                <a:solidFill>
                  <a:srgbClr val="000000"/>
                </a:solidFill>
                <a:latin typeface="Arial"/>
                <a:ea typeface="Arial"/>
                <a:cs typeface="Arial"/>
                <a:sym typeface="Arial"/>
              </a:defRPr>
            </a:lvl1pPr>
            <a:lvl2pPr indent="-228600" lvl="1" marL="914400" marR="0" rtl="0" algn="l">
              <a:lnSpc>
                <a:spcPct val="93000"/>
              </a:lnSpc>
              <a:spcBef>
                <a:spcPts val="1138"/>
              </a:spcBef>
              <a:spcAft>
                <a:spcPts val="0"/>
              </a:spcAft>
              <a:buSzPts val="1400"/>
              <a:buNone/>
              <a:defRPr b="0" i="0" sz="1800" u="none" cap="none" strike="noStrike">
                <a:solidFill>
                  <a:srgbClr val="000000"/>
                </a:solidFill>
                <a:latin typeface="Arial"/>
                <a:ea typeface="Arial"/>
                <a:cs typeface="Arial"/>
                <a:sym typeface="Arial"/>
              </a:defRPr>
            </a:lvl2pPr>
            <a:lvl3pPr indent="-228600" lvl="2" marL="1371600" marR="0" rtl="0" algn="l">
              <a:lnSpc>
                <a:spcPct val="93000"/>
              </a:lnSpc>
              <a:spcBef>
                <a:spcPts val="850"/>
              </a:spcBef>
              <a:spcAft>
                <a:spcPts val="0"/>
              </a:spcAft>
              <a:buSzPts val="1400"/>
              <a:buNone/>
              <a:defRPr b="0" i="0" sz="1800" u="none" cap="none" strike="noStrike">
                <a:solidFill>
                  <a:srgbClr val="000000"/>
                </a:solidFill>
                <a:latin typeface="Arial"/>
                <a:ea typeface="Arial"/>
                <a:cs typeface="Arial"/>
                <a:sym typeface="Arial"/>
              </a:defRPr>
            </a:lvl3pPr>
            <a:lvl4pPr indent="-228600" lvl="3" marL="1828800" marR="0" rtl="0" algn="l">
              <a:lnSpc>
                <a:spcPct val="93000"/>
              </a:lnSpc>
              <a:spcBef>
                <a:spcPts val="575"/>
              </a:spcBef>
              <a:spcAft>
                <a:spcPts val="0"/>
              </a:spcAft>
              <a:buSzPts val="1400"/>
              <a:buNone/>
              <a:defRPr b="0" i="0" sz="1800" u="none" cap="none" strike="noStrike">
                <a:solidFill>
                  <a:srgbClr val="000000"/>
                </a:solidFill>
                <a:latin typeface="Arial"/>
                <a:ea typeface="Arial"/>
                <a:cs typeface="Arial"/>
                <a:sym typeface="Arial"/>
              </a:defRPr>
            </a:lvl4pPr>
            <a:lvl5pPr indent="-228600" lvl="4" marL="2286000" marR="0" rtl="0" algn="l">
              <a:lnSpc>
                <a:spcPct val="93000"/>
              </a:lnSpc>
              <a:spcBef>
                <a:spcPts val="288"/>
              </a:spcBef>
              <a:spcAft>
                <a:spcPts val="0"/>
              </a:spcAft>
              <a:buSzPts val="1400"/>
              <a:buNone/>
              <a:defRPr b="0" i="0" sz="2000" u="none" cap="none" strike="noStrike">
                <a:solidFill>
                  <a:srgbClr val="000000"/>
                </a:solidFill>
                <a:latin typeface="Arial"/>
                <a:ea typeface="Arial"/>
                <a:cs typeface="Arial"/>
                <a:sym typeface="Arial"/>
              </a:defRPr>
            </a:lvl5pPr>
            <a:lvl6pPr indent="-228600" lvl="5" marL="2743200" marR="0" rtl="0" algn="l">
              <a:lnSpc>
                <a:spcPct val="93000"/>
              </a:lnSpc>
              <a:spcBef>
                <a:spcPts val="288"/>
              </a:spcBef>
              <a:spcAft>
                <a:spcPts val="0"/>
              </a:spcAft>
              <a:buSzPts val="1400"/>
              <a:buNone/>
              <a:defRPr b="0" i="0" sz="2000" u="none" cap="none" strike="noStrike">
                <a:solidFill>
                  <a:srgbClr val="000000"/>
                </a:solidFill>
                <a:latin typeface="Arial"/>
                <a:ea typeface="Arial"/>
                <a:cs typeface="Arial"/>
                <a:sym typeface="Arial"/>
              </a:defRPr>
            </a:lvl6pPr>
            <a:lvl7pPr indent="-228600" lvl="6" marL="3200400" marR="0" rtl="0" algn="l">
              <a:lnSpc>
                <a:spcPct val="93000"/>
              </a:lnSpc>
              <a:spcBef>
                <a:spcPts val="288"/>
              </a:spcBef>
              <a:spcAft>
                <a:spcPts val="0"/>
              </a:spcAft>
              <a:buSzPts val="1400"/>
              <a:buNone/>
              <a:defRPr b="0" i="0" sz="2000" u="none" cap="none" strike="noStrike">
                <a:solidFill>
                  <a:srgbClr val="000000"/>
                </a:solidFill>
                <a:latin typeface="Arial"/>
                <a:ea typeface="Arial"/>
                <a:cs typeface="Arial"/>
                <a:sym typeface="Arial"/>
              </a:defRPr>
            </a:lvl7pPr>
            <a:lvl8pPr indent="-228600" lvl="7" marL="3657600" marR="0" rtl="0" algn="l">
              <a:lnSpc>
                <a:spcPct val="93000"/>
              </a:lnSpc>
              <a:spcBef>
                <a:spcPts val="288"/>
              </a:spcBef>
              <a:spcAft>
                <a:spcPts val="0"/>
              </a:spcAft>
              <a:buSzPts val="1400"/>
              <a:buNone/>
              <a:defRPr b="0" i="0" sz="2000" u="none" cap="none" strike="noStrike">
                <a:solidFill>
                  <a:srgbClr val="000000"/>
                </a:solidFill>
                <a:latin typeface="Arial"/>
                <a:ea typeface="Arial"/>
                <a:cs typeface="Arial"/>
                <a:sym typeface="Arial"/>
              </a:defRPr>
            </a:lvl8pPr>
            <a:lvl9pPr indent="-228600" lvl="8" marL="4114800" marR="0" rtl="0" algn="l">
              <a:lnSpc>
                <a:spcPct val="93000"/>
              </a:lnSpc>
              <a:spcBef>
                <a:spcPts val="288"/>
              </a:spcBef>
              <a:spcAft>
                <a:spcPts val="0"/>
              </a:spcAft>
              <a:buSzPts val="1400"/>
              <a:buNone/>
              <a:defRPr b="0" i="0" sz="20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9" name="Shape 49"/>
        <p:cNvGrpSpPr/>
        <p:nvPr/>
      </p:nvGrpSpPr>
      <p:grpSpPr>
        <a:xfrm>
          <a:off x="0" y="0"/>
          <a:ext cx="0" cy="0"/>
          <a:chOff x="0" y="0"/>
          <a:chExt cx="0" cy="0"/>
        </a:xfrm>
      </p:grpSpPr>
      <p:sp>
        <p:nvSpPr>
          <p:cNvPr id="50" name="Google Shape;50;p10"/>
          <p:cNvSpPr txBox="1"/>
          <p:nvPr>
            <p:ph type="title"/>
          </p:nvPr>
        </p:nvSpPr>
        <p:spPr>
          <a:xfrm>
            <a:off x="503237" y="301625"/>
            <a:ext cx="9066212" cy="1257300"/>
          </a:xfrm>
          <a:prstGeom prst="rect">
            <a:avLst/>
          </a:prstGeom>
          <a:noFill/>
          <a:ln>
            <a:noFill/>
          </a:ln>
        </p:spPr>
        <p:txBody>
          <a:bodyPr anchorCtr="0" anchor="ctr" bIns="0" lIns="0" spcFirstLastPara="1" rIns="0" wrap="square" tIns="0">
            <a:noAutofit/>
          </a:bodyPr>
          <a:lstStyle>
            <a:lvl1pPr lvl="0"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1" name="Google Shape;51;p10"/>
          <p:cNvSpPr txBox="1"/>
          <p:nvPr>
            <p:ph idx="1" type="body"/>
          </p:nvPr>
        </p:nvSpPr>
        <p:spPr>
          <a:xfrm>
            <a:off x="503237" y="1768475"/>
            <a:ext cx="9066212" cy="4984750"/>
          </a:xfrm>
          <a:prstGeom prst="rect">
            <a:avLst/>
          </a:prstGeom>
          <a:noFill/>
          <a:ln>
            <a:noFill/>
          </a:ln>
        </p:spPr>
        <p:txBody>
          <a:bodyPr anchorCtr="0" anchor="t" bIns="0" lIns="0" spcFirstLastPara="1" rIns="0" wrap="square" tIns="28075">
            <a:noAutofit/>
          </a:bodyPr>
          <a:lstStyle>
            <a:lvl1pPr indent="-228600" lvl="0" marL="457200" marR="0" rtl="0" algn="l">
              <a:lnSpc>
                <a:spcPct val="93000"/>
              </a:lnSpc>
              <a:spcBef>
                <a:spcPts val="1425"/>
              </a:spcBef>
              <a:spcAft>
                <a:spcPts val="0"/>
              </a:spcAft>
              <a:buSzPts val="1400"/>
              <a:buNone/>
              <a:defRPr b="0" i="0" sz="1800" u="none" cap="none" strike="noStrike">
                <a:solidFill>
                  <a:srgbClr val="000000"/>
                </a:solidFill>
                <a:latin typeface="Arial"/>
                <a:ea typeface="Arial"/>
                <a:cs typeface="Arial"/>
                <a:sym typeface="Arial"/>
              </a:defRPr>
            </a:lvl1pPr>
            <a:lvl2pPr indent="-228600" lvl="1" marL="914400" marR="0" rtl="0" algn="l">
              <a:lnSpc>
                <a:spcPct val="93000"/>
              </a:lnSpc>
              <a:spcBef>
                <a:spcPts val="1138"/>
              </a:spcBef>
              <a:spcAft>
                <a:spcPts val="0"/>
              </a:spcAft>
              <a:buSzPts val="1400"/>
              <a:buNone/>
              <a:defRPr b="0" i="0" sz="1800" u="none" cap="none" strike="noStrike">
                <a:solidFill>
                  <a:srgbClr val="000000"/>
                </a:solidFill>
                <a:latin typeface="Arial"/>
                <a:ea typeface="Arial"/>
                <a:cs typeface="Arial"/>
                <a:sym typeface="Arial"/>
              </a:defRPr>
            </a:lvl2pPr>
            <a:lvl3pPr indent="-228600" lvl="2" marL="1371600" marR="0" rtl="0" algn="l">
              <a:lnSpc>
                <a:spcPct val="93000"/>
              </a:lnSpc>
              <a:spcBef>
                <a:spcPts val="850"/>
              </a:spcBef>
              <a:spcAft>
                <a:spcPts val="0"/>
              </a:spcAft>
              <a:buSzPts val="1400"/>
              <a:buNone/>
              <a:defRPr b="0" i="0" sz="1800" u="none" cap="none" strike="noStrike">
                <a:solidFill>
                  <a:srgbClr val="000000"/>
                </a:solidFill>
                <a:latin typeface="Arial"/>
                <a:ea typeface="Arial"/>
                <a:cs typeface="Arial"/>
                <a:sym typeface="Arial"/>
              </a:defRPr>
            </a:lvl3pPr>
            <a:lvl4pPr indent="-228600" lvl="3" marL="1828800" marR="0" rtl="0" algn="l">
              <a:lnSpc>
                <a:spcPct val="93000"/>
              </a:lnSpc>
              <a:spcBef>
                <a:spcPts val="575"/>
              </a:spcBef>
              <a:spcAft>
                <a:spcPts val="0"/>
              </a:spcAft>
              <a:buSzPts val="1400"/>
              <a:buNone/>
              <a:defRPr b="0" i="0" sz="1800" u="none" cap="none" strike="noStrike">
                <a:solidFill>
                  <a:srgbClr val="000000"/>
                </a:solidFill>
                <a:latin typeface="Arial"/>
                <a:ea typeface="Arial"/>
                <a:cs typeface="Arial"/>
                <a:sym typeface="Arial"/>
              </a:defRPr>
            </a:lvl4pPr>
            <a:lvl5pPr indent="-228600" lvl="4" marL="2286000" marR="0" rtl="0" algn="l">
              <a:lnSpc>
                <a:spcPct val="93000"/>
              </a:lnSpc>
              <a:spcBef>
                <a:spcPts val="288"/>
              </a:spcBef>
              <a:spcAft>
                <a:spcPts val="0"/>
              </a:spcAft>
              <a:buSzPts val="1400"/>
              <a:buNone/>
              <a:defRPr b="0" i="0" sz="2000" u="none" cap="none" strike="noStrike">
                <a:solidFill>
                  <a:srgbClr val="000000"/>
                </a:solidFill>
                <a:latin typeface="Arial"/>
                <a:ea typeface="Arial"/>
                <a:cs typeface="Arial"/>
                <a:sym typeface="Arial"/>
              </a:defRPr>
            </a:lvl5pPr>
            <a:lvl6pPr indent="-228600" lvl="5" marL="2743200" marR="0" rtl="0" algn="l">
              <a:lnSpc>
                <a:spcPct val="93000"/>
              </a:lnSpc>
              <a:spcBef>
                <a:spcPts val="288"/>
              </a:spcBef>
              <a:spcAft>
                <a:spcPts val="0"/>
              </a:spcAft>
              <a:buSzPts val="1400"/>
              <a:buNone/>
              <a:defRPr b="0" i="0" sz="2000" u="none" cap="none" strike="noStrike">
                <a:solidFill>
                  <a:srgbClr val="000000"/>
                </a:solidFill>
                <a:latin typeface="Arial"/>
                <a:ea typeface="Arial"/>
                <a:cs typeface="Arial"/>
                <a:sym typeface="Arial"/>
              </a:defRPr>
            </a:lvl6pPr>
            <a:lvl7pPr indent="-228600" lvl="6" marL="3200400" marR="0" rtl="0" algn="l">
              <a:lnSpc>
                <a:spcPct val="93000"/>
              </a:lnSpc>
              <a:spcBef>
                <a:spcPts val="288"/>
              </a:spcBef>
              <a:spcAft>
                <a:spcPts val="0"/>
              </a:spcAft>
              <a:buSzPts val="1400"/>
              <a:buNone/>
              <a:defRPr b="0" i="0" sz="2000" u="none" cap="none" strike="noStrike">
                <a:solidFill>
                  <a:srgbClr val="000000"/>
                </a:solidFill>
                <a:latin typeface="Arial"/>
                <a:ea typeface="Arial"/>
                <a:cs typeface="Arial"/>
                <a:sym typeface="Arial"/>
              </a:defRPr>
            </a:lvl7pPr>
            <a:lvl8pPr indent="-228600" lvl="7" marL="3657600" marR="0" rtl="0" algn="l">
              <a:lnSpc>
                <a:spcPct val="93000"/>
              </a:lnSpc>
              <a:spcBef>
                <a:spcPts val="288"/>
              </a:spcBef>
              <a:spcAft>
                <a:spcPts val="0"/>
              </a:spcAft>
              <a:buSzPts val="1400"/>
              <a:buNone/>
              <a:defRPr b="0" i="0" sz="2000" u="none" cap="none" strike="noStrike">
                <a:solidFill>
                  <a:srgbClr val="000000"/>
                </a:solidFill>
                <a:latin typeface="Arial"/>
                <a:ea typeface="Arial"/>
                <a:cs typeface="Arial"/>
                <a:sym typeface="Arial"/>
              </a:defRPr>
            </a:lvl8pPr>
            <a:lvl9pPr indent="-228600" lvl="8" marL="4114800" marR="0" rtl="0" algn="l">
              <a:lnSpc>
                <a:spcPct val="93000"/>
              </a:lnSpc>
              <a:spcBef>
                <a:spcPts val="288"/>
              </a:spcBef>
              <a:spcAft>
                <a:spcPts val="0"/>
              </a:spcAft>
              <a:buSzPts val="1400"/>
              <a:buNone/>
              <a:defRPr b="0" i="0" sz="20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hyperlink" Target="http://icicv.org/2022/" TargetMode="External"/><Relationship Id="rId4" Type="http://schemas.openxmlformats.org/officeDocument/2006/relationships/hyperlink" Target="http://icpcsi.in/2022/" TargetMode="External"/><Relationship Id="rId5" Type="http://schemas.openxmlformats.org/officeDocument/2006/relationships/hyperlink" Target="https://www.ieeeic3iot2022.org/ic3iot-2022"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2" name="Shape 92"/>
        <p:cNvGrpSpPr/>
        <p:nvPr/>
      </p:nvGrpSpPr>
      <p:grpSpPr>
        <a:xfrm>
          <a:off x="0" y="0"/>
          <a:ext cx="0" cy="0"/>
          <a:chOff x="0" y="0"/>
          <a:chExt cx="0" cy="0"/>
        </a:xfrm>
      </p:grpSpPr>
      <p:sp>
        <p:nvSpPr>
          <p:cNvPr id="93" name="Google Shape;93;p1"/>
          <p:cNvSpPr txBox="1"/>
          <p:nvPr/>
        </p:nvSpPr>
        <p:spPr>
          <a:xfrm>
            <a:off x="315912" y="2484437"/>
            <a:ext cx="9448800" cy="4724400"/>
          </a:xfrm>
          <a:prstGeom prst="rect">
            <a:avLst/>
          </a:prstGeom>
          <a:noFill/>
          <a:ln>
            <a:noFill/>
          </a:ln>
        </p:spPr>
        <p:txBody>
          <a:bodyPr anchorCtr="0" anchor="ctr" bIns="0" lIns="0" spcFirstLastPara="1" rIns="0" wrap="square" tIns="31675">
            <a:noAutofit/>
          </a:bodyPr>
          <a:lstStyle/>
          <a:p>
            <a:pPr indent="0" lvl="0" marL="0" marR="0" rtl="0" algn="ctr">
              <a:lnSpc>
                <a:spcPct val="93000"/>
              </a:lnSpc>
              <a:spcBef>
                <a:spcPts val="0"/>
              </a:spcBef>
              <a:spcAft>
                <a:spcPts val="0"/>
              </a:spcAft>
              <a:buClr>
                <a:schemeClr val="dk1"/>
              </a:buClr>
              <a:buSzPts val="3600"/>
              <a:buFont typeface="Times New Roman"/>
              <a:buNone/>
            </a:pPr>
            <a:r>
              <a:rPr b="1" lang="en-US" sz="3600">
                <a:solidFill>
                  <a:schemeClr val="dk1"/>
                </a:solidFill>
                <a:latin typeface="Times New Roman"/>
                <a:ea typeface="Times New Roman"/>
                <a:cs typeface="Times New Roman"/>
                <a:sym typeface="Times New Roman"/>
              </a:rPr>
              <a:t>BeSafe: </a:t>
            </a:r>
            <a:r>
              <a:rPr b="1" i="0" lang="en-US" sz="3600" u="none">
                <a:solidFill>
                  <a:schemeClr val="dk1"/>
                </a:solidFill>
                <a:latin typeface="Times New Roman"/>
                <a:ea typeface="Times New Roman"/>
                <a:cs typeface="Times New Roman"/>
                <a:sym typeface="Times New Roman"/>
              </a:rPr>
              <a:t>IoT Based S</a:t>
            </a:r>
            <a:r>
              <a:rPr b="1" i="0" lang="en-US" sz="3600" u="none">
                <a:solidFill>
                  <a:schemeClr val="dk1"/>
                </a:solidFill>
                <a:latin typeface="Times New Roman"/>
                <a:ea typeface="Times New Roman"/>
                <a:cs typeface="Times New Roman"/>
                <a:sym typeface="Times New Roman"/>
              </a:rPr>
              <a:t>afety Band</a:t>
            </a:r>
            <a:endParaRPr/>
          </a:p>
          <a:p>
            <a:pPr indent="0" lvl="0" marL="0" marR="0" rtl="0" algn="ctr">
              <a:lnSpc>
                <a:spcPct val="93000"/>
              </a:lnSpc>
              <a:spcBef>
                <a:spcPts val="0"/>
              </a:spcBef>
              <a:spcAft>
                <a:spcPts val="0"/>
              </a:spcAft>
              <a:buClr>
                <a:schemeClr val="lt1"/>
              </a:buClr>
              <a:buSzPts val="3600"/>
              <a:buFont typeface="Arial"/>
              <a:buNone/>
            </a:pPr>
            <a:r>
              <a:t/>
            </a:r>
            <a:endParaRPr b="0" i="0" sz="3600" u="none">
              <a:solidFill>
                <a:srgbClr val="000000"/>
              </a:solidFill>
              <a:latin typeface="Arial"/>
              <a:ea typeface="Arial"/>
              <a:cs typeface="Arial"/>
              <a:sym typeface="Arial"/>
            </a:endParaRPr>
          </a:p>
          <a:p>
            <a:pPr indent="0" lvl="0" marL="0" marR="0" rtl="0" algn="ctr">
              <a:lnSpc>
                <a:spcPct val="93000"/>
              </a:lnSpc>
              <a:spcBef>
                <a:spcPts val="0"/>
              </a:spcBef>
              <a:spcAft>
                <a:spcPts val="0"/>
              </a:spcAft>
              <a:buClr>
                <a:srgbClr val="000000"/>
              </a:buClr>
              <a:buSzPts val="3200"/>
              <a:buFont typeface="Times New Roman"/>
              <a:buNone/>
            </a:pPr>
            <a:r>
              <a:rPr b="1" i="0" lang="en-US" sz="3200" u="none">
                <a:solidFill>
                  <a:srgbClr val="000000"/>
                </a:solidFill>
                <a:latin typeface="Times New Roman"/>
                <a:ea typeface="Times New Roman"/>
                <a:cs typeface="Times New Roman"/>
                <a:sym typeface="Times New Roman"/>
              </a:rPr>
              <a:t>Group No. 12</a:t>
            </a:r>
            <a:endParaRPr/>
          </a:p>
          <a:p>
            <a:pPr indent="0" lvl="0" marL="0" marR="0" rtl="0" algn="ctr">
              <a:lnSpc>
                <a:spcPct val="93000"/>
              </a:lnSpc>
              <a:spcBef>
                <a:spcPts val="0"/>
              </a:spcBef>
              <a:spcAft>
                <a:spcPts val="0"/>
              </a:spcAft>
              <a:buClr>
                <a:schemeClr val="lt1"/>
              </a:buClr>
              <a:buSzPts val="3200"/>
              <a:buFont typeface="Arial"/>
              <a:buNone/>
            </a:pPr>
            <a:r>
              <a:t/>
            </a:r>
            <a:endParaRPr b="0" i="0" sz="3200" u="none">
              <a:solidFill>
                <a:srgbClr val="000000"/>
              </a:solidFill>
              <a:latin typeface="Times New Roman"/>
              <a:ea typeface="Times New Roman"/>
              <a:cs typeface="Times New Roman"/>
              <a:sym typeface="Times New Roman"/>
            </a:endParaRPr>
          </a:p>
          <a:p>
            <a:pPr indent="0" lvl="0" marL="0" marR="0" rtl="0" algn="ctr">
              <a:lnSpc>
                <a:spcPct val="93000"/>
              </a:lnSpc>
              <a:spcBef>
                <a:spcPts val="0"/>
              </a:spcBef>
              <a:spcAft>
                <a:spcPts val="0"/>
              </a:spcAft>
              <a:buClr>
                <a:schemeClr val="dk1"/>
              </a:buClr>
              <a:buSzPts val="3200"/>
              <a:buFont typeface="Times New Roman"/>
              <a:buNone/>
            </a:pPr>
            <a:r>
              <a:rPr b="1" lang="en-US" sz="3200">
                <a:solidFill>
                  <a:schemeClr val="dk1"/>
                </a:solidFill>
                <a:latin typeface="Times New Roman"/>
                <a:ea typeface="Times New Roman"/>
                <a:cs typeface="Times New Roman"/>
                <a:sym typeface="Times New Roman"/>
              </a:rPr>
              <a:t>Ganesh Jambuka		18104044</a:t>
            </a:r>
            <a:endParaRPr b="1" sz="3200">
              <a:solidFill>
                <a:schemeClr val="dk1"/>
              </a:solidFill>
              <a:latin typeface="Times New Roman"/>
              <a:ea typeface="Times New Roman"/>
              <a:cs typeface="Times New Roman"/>
              <a:sym typeface="Times New Roman"/>
            </a:endParaRPr>
          </a:p>
          <a:p>
            <a:pPr indent="0" lvl="0" marL="0" marR="0" rtl="0" algn="ctr">
              <a:lnSpc>
                <a:spcPct val="93000"/>
              </a:lnSpc>
              <a:spcBef>
                <a:spcPts val="0"/>
              </a:spcBef>
              <a:spcAft>
                <a:spcPts val="0"/>
              </a:spcAft>
              <a:buClr>
                <a:schemeClr val="dk1"/>
              </a:buClr>
              <a:buSzPts val="3200"/>
              <a:buFont typeface="Times New Roman"/>
              <a:buNone/>
            </a:pPr>
            <a:r>
              <a:rPr b="1" i="0" lang="en-US" sz="3200" u="none">
                <a:solidFill>
                  <a:schemeClr val="dk1"/>
                </a:solidFill>
                <a:latin typeface="Times New Roman"/>
                <a:ea typeface="Times New Roman"/>
                <a:cs typeface="Times New Roman"/>
                <a:sym typeface="Times New Roman"/>
              </a:rPr>
              <a:t>Krishi Shah 		         19104009</a:t>
            </a:r>
            <a:endParaRPr/>
          </a:p>
          <a:p>
            <a:pPr indent="0" lvl="0" marL="0" marR="0" rtl="0" algn="ctr">
              <a:lnSpc>
                <a:spcPct val="93000"/>
              </a:lnSpc>
              <a:spcBef>
                <a:spcPts val="0"/>
              </a:spcBef>
              <a:spcAft>
                <a:spcPts val="0"/>
              </a:spcAft>
              <a:buClr>
                <a:schemeClr val="dk1"/>
              </a:buClr>
              <a:buSzPts val="3200"/>
              <a:buFont typeface="Times New Roman"/>
              <a:buNone/>
            </a:pPr>
            <a:r>
              <a:rPr b="1" i="0" lang="en-US" sz="3200" u="none">
                <a:solidFill>
                  <a:schemeClr val="dk1"/>
                </a:solidFill>
                <a:latin typeface="Times New Roman"/>
                <a:ea typeface="Times New Roman"/>
                <a:cs typeface="Times New Roman"/>
                <a:sym typeface="Times New Roman"/>
              </a:rPr>
              <a:t>Riddhi Shah 				19204010</a:t>
            </a:r>
            <a:endParaRPr b="1" i="0" sz="3200" u="none">
              <a:solidFill>
                <a:schemeClr val="dk1"/>
              </a:solidFill>
              <a:latin typeface="Times New Roman"/>
              <a:ea typeface="Times New Roman"/>
              <a:cs typeface="Times New Roman"/>
              <a:sym typeface="Times New Roman"/>
            </a:endParaRPr>
          </a:p>
          <a:p>
            <a:pPr indent="0" lvl="0" marL="0" marR="0" rtl="0" algn="ctr">
              <a:lnSpc>
                <a:spcPct val="93000"/>
              </a:lnSpc>
              <a:spcBef>
                <a:spcPts val="0"/>
              </a:spcBef>
              <a:spcAft>
                <a:spcPts val="0"/>
              </a:spcAft>
              <a:buClr>
                <a:schemeClr val="dk1"/>
              </a:buClr>
              <a:buSzPts val="3200"/>
              <a:buFont typeface="Times New Roman"/>
              <a:buNone/>
            </a:pPr>
            <a:r>
              <a:t/>
            </a:r>
            <a:endParaRPr b="1" sz="3200">
              <a:solidFill>
                <a:schemeClr val="dk1"/>
              </a:solidFill>
              <a:latin typeface="Times New Roman"/>
              <a:ea typeface="Times New Roman"/>
              <a:cs typeface="Times New Roman"/>
              <a:sym typeface="Times New Roman"/>
            </a:endParaRPr>
          </a:p>
          <a:p>
            <a:pPr indent="0" lvl="0" marL="0" marR="0" rtl="0" algn="ctr">
              <a:lnSpc>
                <a:spcPct val="93000"/>
              </a:lnSpc>
              <a:spcBef>
                <a:spcPts val="0"/>
              </a:spcBef>
              <a:spcAft>
                <a:spcPts val="0"/>
              </a:spcAft>
              <a:buClr>
                <a:schemeClr val="dk1"/>
              </a:buClr>
              <a:buSzPts val="3200"/>
              <a:buFont typeface="Times New Roman"/>
              <a:buNone/>
            </a:pPr>
            <a:r>
              <a:t/>
            </a:r>
            <a:endParaRPr/>
          </a:p>
          <a:p>
            <a:pPr indent="0" lvl="0" marL="0" marR="0" rtl="0" algn="ctr">
              <a:lnSpc>
                <a:spcPct val="93000"/>
              </a:lnSpc>
              <a:spcBef>
                <a:spcPts val="0"/>
              </a:spcBef>
              <a:spcAft>
                <a:spcPts val="0"/>
              </a:spcAft>
              <a:buClr>
                <a:schemeClr val="dk1"/>
              </a:buClr>
              <a:buSzPts val="3200"/>
              <a:buFont typeface="Times New Roman"/>
              <a:buNone/>
            </a:pPr>
            <a:r>
              <a:rPr b="1" i="0" lang="en-US" sz="3200" u="none">
                <a:solidFill>
                  <a:schemeClr val="dk1"/>
                </a:solidFill>
                <a:latin typeface="Times New Roman"/>
                <a:ea typeface="Times New Roman"/>
                <a:cs typeface="Times New Roman"/>
                <a:sym typeface="Times New Roman"/>
              </a:rPr>
              <a:t>Guided by</a:t>
            </a:r>
            <a:endParaRPr/>
          </a:p>
          <a:p>
            <a:pPr indent="0" lvl="0" marL="0" marR="0" rtl="0" algn="ctr">
              <a:lnSpc>
                <a:spcPct val="93000"/>
              </a:lnSpc>
              <a:spcBef>
                <a:spcPts val="0"/>
              </a:spcBef>
              <a:spcAft>
                <a:spcPts val="0"/>
              </a:spcAft>
              <a:buClr>
                <a:schemeClr val="dk1"/>
              </a:buClr>
              <a:buSzPts val="3200"/>
              <a:buFont typeface="Times New Roman"/>
              <a:buNone/>
            </a:pPr>
            <a:r>
              <a:rPr b="1" i="0" lang="en-US" sz="3200" u="none">
                <a:solidFill>
                  <a:schemeClr val="dk1"/>
                </a:solidFill>
                <a:latin typeface="Times New Roman"/>
                <a:ea typeface="Times New Roman"/>
                <a:cs typeface="Times New Roman"/>
                <a:sym typeface="Times New Roman"/>
              </a:rPr>
              <a:t>Prof. Anagha Aher</a:t>
            </a:r>
            <a:endParaRPr/>
          </a:p>
          <a:p>
            <a:pPr indent="0" lvl="0" marL="0" marR="0" rtl="0" algn="ctr">
              <a:lnSpc>
                <a:spcPct val="93000"/>
              </a:lnSpc>
              <a:spcBef>
                <a:spcPts val="0"/>
              </a:spcBef>
              <a:spcAft>
                <a:spcPts val="0"/>
              </a:spcAft>
              <a:buClr>
                <a:schemeClr val="lt1"/>
              </a:buClr>
              <a:buSzPts val="3200"/>
              <a:buFont typeface="Arial"/>
              <a:buNone/>
            </a:pPr>
            <a:r>
              <a:t/>
            </a:r>
            <a:endParaRPr b="1" i="0" sz="3200" u="none">
              <a:solidFill>
                <a:schemeClr val="dk1"/>
              </a:solidFill>
              <a:latin typeface="Times New Roman"/>
              <a:ea typeface="Times New Roman"/>
              <a:cs typeface="Times New Roman"/>
              <a:sym typeface="Times New Roman"/>
            </a:endParaRPr>
          </a:p>
          <a:p>
            <a:pPr indent="0" lvl="0" marL="0" marR="0" rtl="0" algn="ctr">
              <a:lnSpc>
                <a:spcPct val="93000"/>
              </a:lnSpc>
              <a:spcBef>
                <a:spcPts val="0"/>
              </a:spcBef>
              <a:spcAft>
                <a:spcPts val="0"/>
              </a:spcAft>
              <a:buClr>
                <a:schemeClr val="lt1"/>
              </a:buClr>
              <a:buSzPts val="3200"/>
              <a:buFont typeface="Arial"/>
              <a:buNone/>
            </a:pPr>
            <a:r>
              <a:t/>
            </a:r>
            <a:endParaRPr b="0" i="0" sz="3200" u="none">
              <a:solidFill>
                <a:srgbClr val="000000"/>
              </a:solidFill>
              <a:latin typeface="Arial"/>
              <a:ea typeface="Arial"/>
              <a:cs typeface="Arial"/>
              <a:sym typeface="Arial"/>
            </a:endParaRPr>
          </a:p>
          <a:p>
            <a:pPr indent="0" lvl="0" marL="0" marR="0" rtl="0" algn="l">
              <a:lnSpc>
                <a:spcPct val="93000"/>
              </a:lnSpc>
              <a:spcBef>
                <a:spcPts val="0"/>
              </a:spcBef>
              <a:spcAft>
                <a:spcPts val="0"/>
              </a:spcAft>
              <a:buNone/>
            </a:pPr>
            <a:r>
              <a:t/>
            </a:r>
            <a:endParaRPr b="0" i="0" sz="3200" u="none">
              <a:solidFill>
                <a:srgbClr val="000000"/>
              </a:solidFill>
              <a:latin typeface="Arial"/>
              <a:ea typeface="Arial"/>
              <a:cs typeface="Arial"/>
              <a:sym typeface="Arial"/>
            </a:endParaRPr>
          </a:p>
        </p:txBody>
      </p:sp>
      <p:pic>
        <p:nvPicPr>
          <p:cNvPr id="94" name="Google Shape;94;p1"/>
          <p:cNvPicPr preferRelativeResize="0"/>
          <p:nvPr/>
        </p:nvPicPr>
        <p:blipFill rotWithShape="1">
          <a:blip r:embed="rId3">
            <a:alphaModFix/>
          </a:blip>
          <a:srcRect b="0" l="0" r="0" t="0"/>
          <a:stretch/>
        </p:blipFill>
        <p:spPr>
          <a:xfrm>
            <a:off x="0" y="0"/>
            <a:ext cx="10080625" cy="195103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ec4069a9e2_0_7"/>
          <p:cNvSpPr txBox="1"/>
          <p:nvPr>
            <p:ph type="title"/>
          </p:nvPr>
        </p:nvSpPr>
        <p:spPr>
          <a:xfrm>
            <a:off x="503237" y="301625"/>
            <a:ext cx="9066300" cy="1257300"/>
          </a:xfrm>
          <a:prstGeom prst="rect">
            <a:avLst/>
          </a:prstGeom>
        </p:spPr>
        <p:txBody>
          <a:bodyPr anchorCtr="0" anchor="ctr" bIns="0" lIns="0" spcFirstLastPara="1" rIns="0" wrap="square" tIns="0">
            <a:noAutofit/>
          </a:bodyPr>
          <a:lstStyle/>
          <a:p>
            <a:pPr indent="0" lvl="0" marL="0" rtl="0" algn="l">
              <a:lnSpc>
                <a:spcPct val="100000"/>
              </a:lnSpc>
              <a:spcBef>
                <a:spcPts val="0"/>
              </a:spcBef>
              <a:spcAft>
                <a:spcPts val="0"/>
              </a:spcAft>
              <a:buClr>
                <a:schemeClr val="dk1"/>
              </a:buClr>
              <a:buSzPts val="2400"/>
              <a:buFont typeface="Arial"/>
              <a:buNone/>
            </a:pPr>
            <a:r>
              <a:rPr lang="en-US" sz="2200">
                <a:solidFill>
                  <a:schemeClr val="dk1"/>
                </a:solidFill>
                <a:latin typeface="Times New Roman"/>
                <a:ea typeface="Times New Roman"/>
                <a:cs typeface="Times New Roman"/>
                <a:sym typeface="Times New Roman"/>
              </a:rPr>
              <a:t>Block Diagram for Safety Band and App:</a:t>
            </a:r>
            <a:endParaRPr sz="2200"/>
          </a:p>
        </p:txBody>
      </p:sp>
      <p:sp>
        <p:nvSpPr>
          <p:cNvPr id="157" name="Google Shape;157;gec4069a9e2_0_7"/>
          <p:cNvSpPr txBox="1"/>
          <p:nvPr>
            <p:ph idx="1" type="body"/>
          </p:nvPr>
        </p:nvSpPr>
        <p:spPr>
          <a:xfrm>
            <a:off x="503237" y="1768475"/>
            <a:ext cx="9066300" cy="4984800"/>
          </a:xfrm>
          <a:prstGeom prst="rect">
            <a:avLst/>
          </a:prstGeom>
        </p:spPr>
        <p:txBody>
          <a:bodyPr anchorCtr="0" anchor="t" bIns="0" lIns="0" spcFirstLastPara="1" rIns="0" wrap="square" tIns="28075">
            <a:noAutofit/>
          </a:bodyPr>
          <a:lstStyle/>
          <a:p>
            <a:pPr indent="0" lvl="0" marL="0" rtl="0" algn="l">
              <a:spcBef>
                <a:spcPts val="1425"/>
              </a:spcBef>
              <a:spcAft>
                <a:spcPts val="0"/>
              </a:spcAft>
              <a:buNone/>
            </a:pPr>
            <a:r>
              <a:t/>
            </a:r>
            <a:endParaRPr/>
          </a:p>
        </p:txBody>
      </p:sp>
      <p:pic>
        <p:nvPicPr>
          <p:cNvPr id="158" name="Google Shape;158;gec4069a9e2_0_7"/>
          <p:cNvPicPr preferRelativeResize="0"/>
          <p:nvPr/>
        </p:nvPicPr>
        <p:blipFill rotWithShape="1">
          <a:blip r:embed="rId3">
            <a:alphaModFix/>
          </a:blip>
          <a:srcRect b="0" l="0" r="0" t="0"/>
          <a:stretch/>
        </p:blipFill>
        <p:spPr>
          <a:xfrm>
            <a:off x="323850" y="1474787"/>
            <a:ext cx="9432926" cy="583406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ec451f954f_1_4"/>
          <p:cNvSpPr txBox="1"/>
          <p:nvPr>
            <p:ph type="title"/>
          </p:nvPr>
        </p:nvSpPr>
        <p:spPr>
          <a:xfrm>
            <a:off x="503237" y="301625"/>
            <a:ext cx="9066300" cy="1257300"/>
          </a:xfrm>
          <a:prstGeom prst="rect">
            <a:avLst/>
          </a:prstGeom>
        </p:spPr>
        <p:txBody>
          <a:bodyPr anchorCtr="0" anchor="ctr" bIns="0" lIns="0" spcFirstLastPara="1" rIns="0" wrap="square" tIns="0">
            <a:noAutofit/>
          </a:bodyPr>
          <a:lstStyle/>
          <a:p>
            <a:pPr indent="0" lvl="0" marL="0" rtl="0" algn="l">
              <a:spcBef>
                <a:spcPts val="1400"/>
              </a:spcBef>
              <a:spcAft>
                <a:spcPts val="0"/>
              </a:spcAft>
              <a:buNone/>
            </a:pPr>
            <a:r>
              <a:rPr b="1" lang="en-US" sz="2400">
                <a:solidFill>
                  <a:schemeClr val="dk1"/>
                </a:solidFill>
                <a:latin typeface="Times New Roman"/>
                <a:ea typeface="Times New Roman"/>
                <a:cs typeface="Times New Roman"/>
                <a:sym typeface="Times New Roman"/>
              </a:rPr>
              <a:t>P</a:t>
            </a:r>
            <a:r>
              <a:rPr b="1" lang="en-US" sz="2400">
                <a:solidFill>
                  <a:schemeClr val="dk1"/>
                </a:solidFill>
                <a:latin typeface="Times New Roman"/>
                <a:ea typeface="Times New Roman"/>
                <a:cs typeface="Times New Roman"/>
                <a:sym typeface="Times New Roman"/>
              </a:rPr>
              <a:t>rototype Design Demonstration</a:t>
            </a:r>
            <a:endParaRPr b="1" sz="2400"/>
          </a:p>
        </p:txBody>
      </p:sp>
      <p:pic>
        <p:nvPicPr>
          <p:cNvPr id="165" name="Google Shape;165;gec451f954f_1_4"/>
          <p:cNvPicPr preferRelativeResize="0"/>
          <p:nvPr/>
        </p:nvPicPr>
        <p:blipFill>
          <a:blip r:embed="rId3">
            <a:alphaModFix/>
          </a:blip>
          <a:stretch>
            <a:fillRect/>
          </a:stretch>
        </p:blipFill>
        <p:spPr>
          <a:xfrm>
            <a:off x="1600" y="1420625"/>
            <a:ext cx="10077450" cy="5495225"/>
          </a:xfrm>
          <a:prstGeom prst="rect">
            <a:avLst/>
          </a:prstGeom>
          <a:noFill/>
          <a:ln>
            <a:noFill/>
          </a:ln>
        </p:spPr>
      </p:pic>
      <p:sp>
        <p:nvSpPr>
          <p:cNvPr id="166" name="Google Shape;166;gec451f954f_1_4"/>
          <p:cNvSpPr txBox="1"/>
          <p:nvPr/>
        </p:nvSpPr>
        <p:spPr>
          <a:xfrm>
            <a:off x="3757250" y="7031075"/>
            <a:ext cx="28809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200">
                <a:latin typeface="Times New Roman"/>
                <a:ea typeface="Times New Roman"/>
                <a:cs typeface="Times New Roman"/>
                <a:sym typeface="Times New Roman"/>
              </a:rPr>
              <a:t>Fig 1:App Flow</a:t>
            </a:r>
            <a:endParaRPr b="1" sz="22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fa67d158ec_0_1"/>
          <p:cNvSpPr txBox="1"/>
          <p:nvPr>
            <p:ph type="title"/>
          </p:nvPr>
        </p:nvSpPr>
        <p:spPr>
          <a:xfrm>
            <a:off x="503237" y="301625"/>
            <a:ext cx="9066300" cy="1257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en-US" sz="2400">
                <a:latin typeface="Times New Roman"/>
                <a:ea typeface="Times New Roman"/>
                <a:cs typeface="Times New Roman"/>
                <a:sym typeface="Times New Roman"/>
              </a:rPr>
              <a:t>Implementation Status</a:t>
            </a:r>
            <a:endParaRPr b="1" sz="2400">
              <a:latin typeface="Times New Roman"/>
              <a:ea typeface="Times New Roman"/>
              <a:cs typeface="Times New Roman"/>
              <a:sym typeface="Times New Roman"/>
            </a:endParaRPr>
          </a:p>
        </p:txBody>
      </p:sp>
      <p:sp>
        <p:nvSpPr>
          <p:cNvPr id="173" name="Google Shape;173;gfa67d158ec_0_1"/>
          <p:cNvSpPr txBox="1"/>
          <p:nvPr>
            <p:ph idx="1" type="body"/>
          </p:nvPr>
        </p:nvSpPr>
        <p:spPr>
          <a:xfrm>
            <a:off x="503225" y="1768475"/>
            <a:ext cx="8981700" cy="4984800"/>
          </a:xfrm>
          <a:prstGeom prst="rect">
            <a:avLst/>
          </a:prstGeom>
        </p:spPr>
        <p:txBody>
          <a:bodyPr anchorCtr="0" anchor="t" bIns="0" lIns="0" spcFirstLastPara="1" rIns="0" wrap="square" tIns="28075">
            <a:noAutofit/>
          </a:bodyPr>
          <a:lstStyle/>
          <a:p>
            <a:pPr indent="-368300" lvl="0" marL="457200" rtl="0" algn="just">
              <a:lnSpc>
                <a:spcPct val="150000"/>
              </a:lnSpc>
              <a:spcBef>
                <a:spcPts val="0"/>
              </a:spcBef>
              <a:spcAft>
                <a:spcPts val="0"/>
              </a:spcAft>
              <a:buClr>
                <a:srgbClr val="0E101A"/>
              </a:buClr>
              <a:buSzPts val="2200"/>
              <a:buFont typeface="Times New Roman"/>
              <a:buAutoNum type="arabicPeriod"/>
            </a:pPr>
            <a:r>
              <a:rPr lang="en-US" sz="2200">
                <a:solidFill>
                  <a:srgbClr val="0E101A"/>
                </a:solidFill>
                <a:latin typeface="Times New Roman"/>
                <a:ea typeface="Times New Roman"/>
                <a:cs typeface="Times New Roman"/>
                <a:sym typeface="Times New Roman"/>
              </a:rPr>
              <a:t>Started implementing a cross-platform application using flutter.</a:t>
            </a:r>
            <a:endParaRPr sz="2200">
              <a:solidFill>
                <a:srgbClr val="0E101A"/>
              </a:solidFill>
              <a:latin typeface="Times New Roman"/>
              <a:ea typeface="Times New Roman"/>
              <a:cs typeface="Times New Roman"/>
              <a:sym typeface="Times New Roman"/>
            </a:endParaRPr>
          </a:p>
          <a:p>
            <a:pPr indent="-368300" lvl="0" marL="457200" rtl="0" algn="just">
              <a:lnSpc>
                <a:spcPct val="150000"/>
              </a:lnSpc>
              <a:spcBef>
                <a:spcPts val="0"/>
              </a:spcBef>
              <a:spcAft>
                <a:spcPts val="0"/>
              </a:spcAft>
              <a:buClr>
                <a:srgbClr val="0E101A"/>
              </a:buClr>
              <a:buSzPts val="2200"/>
              <a:buFont typeface="Times New Roman"/>
              <a:buAutoNum type="arabicPeriod"/>
            </a:pPr>
            <a:r>
              <a:rPr lang="en-US" sz="2200">
                <a:solidFill>
                  <a:srgbClr val="0E101A"/>
                </a:solidFill>
                <a:latin typeface="Times New Roman"/>
                <a:ea typeface="Times New Roman"/>
                <a:cs typeface="Times New Roman"/>
                <a:sym typeface="Times New Roman"/>
              </a:rPr>
              <a:t>The frontend (UI) part is almost completed left with a few pages, like Profile Page to store the information of the end-user for data analysis.</a:t>
            </a:r>
            <a:endParaRPr sz="2200">
              <a:solidFill>
                <a:srgbClr val="0E101A"/>
              </a:solidFill>
              <a:latin typeface="Times New Roman"/>
              <a:ea typeface="Times New Roman"/>
              <a:cs typeface="Times New Roman"/>
              <a:sym typeface="Times New Roman"/>
            </a:endParaRPr>
          </a:p>
          <a:p>
            <a:pPr indent="-368300" lvl="0" marL="457200" rtl="0" algn="just">
              <a:lnSpc>
                <a:spcPct val="150000"/>
              </a:lnSpc>
              <a:spcBef>
                <a:spcPts val="0"/>
              </a:spcBef>
              <a:spcAft>
                <a:spcPts val="0"/>
              </a:spcAft>
              <a:buClr>
                <a:srgbClr val="0E101A"/>
              </a:buClr>
              <a:buSzPts val="2200"/>
              <a:buFont typeface="Times New Roman"/>
              <a:buAutoNum type="arabicPeriod"/>
            </a:pPr>
            <a:r>
              <a:rPr lang="en-US" sz="2200">
                <a:solidFill>
                  <a:srgbClr val="0E101A"/>
                </a:solidFill>
                <a:latin typeface="Times New Roman"/>
                <a:ea typeface="Times New Roman"/>
                <a:cs typeface="Times New Roman"/>
                <a:sym typeface="Times New Roman"/>
              </a:rPr>
              <a:t>The application can send multiple messages to the contacts which will be provided by the end-user.</a:t>
            </a:r>
            <a:endParaRPr sz="2200">
              <a:solidFill>
                <a:srgbClr val="0E101A"/>
              </a:solidFill>
              <a:latin typeface="Times New Roman"/>
              <a:ea typeface="Times New Roman"/>
              <a:cs typeface="Times New Roman"/>
              <a:sym typeface="Times New Roman"/>
            </a:endParaRPr>
          </a:p>
          <a:p>
            <a:pPr indent="-368300" lvl="0" marL="457200" rtl="0" algn="just">
              <a:lnSpc>
                <a:spcPct val="150000"/>
              </a:lnSpc>
              <a:spcBef>
                <a:spcPts val="0"/>
              </a:spcBef>
              <a:spcAft>
                <a:spcPts val="0"/>
              </a:spcAft>
              <a:buClr>
                <a:srgbClr val="0E101A"/>
              </a:buClr>
              <a:buSzPts val="2200"/>
              <a:buFont typeface="Times New Roman"/>
              <a:buAutoNum type="arabicPeriod"/>
            </a:pPr>
            <a:r>
              <a:rPr lang="en-US" sz="2200">
                <a:solidFill>
                  <a:srgbClr val="0E101A"/>
                </a:solidFill>
                <a:latin typeface="Times New Roman"/>
                <a:ea typeface="Times New Roman"/>
                <a:cs typeface="Times New Roman"/>
                <a:sym typeface="Times New Roman"/>
              </a:rPr>
              <a:t>It can be able to send a google map URL link via SMS.</a:t>
            </a:r>
            <a:endParaRPr sz="2200">
              <a:solidFill>
                <a:srgbClr val="0E101A"/>
              </a:solidFill>
              <a:latin typeface="Times New Roman"/>
              <a:ea typeface="Times New Roman"/>
              <a:cs typeface="Times New Roman"/>
              <a:sym typeface="Times New Roman"/>
            </a:endParaRPr>
          </a:p>
          <a:p>
            <a:pPr indent="-368300" lvl="0" marL="457200" rtl="0" algn="just">
              <a:lnSpc>
                <a:spcPct val="150000"/>
              </a:lnSpc>
              <a:spcBef>
                <a:spcPts val="0"/>
              </a:spcBef>
              <a:spcAft>
                <a:spcPts val="0"/>
              </a:spcAft>
              <a:buClr>
                <a:srgbClr val="0E101A"/>
              </a:buClr>
              <a:buSzPts val="2200"/>
              <a:buFont typeface="Times New Roman"/>
              <a:buAutoNum type="arabicPeriod"/>
            </a:pPr>
            <a:r>
              <a:rPr lang="en-US" sz="2200">
                <a:solidFill>
                  <a:srgbClr val="0E101A"/>
                </a:solidFill>
                <a:latin typeface="Times New Roman"/>
                <a:ea typeface="Times New Roman"/>
                <a:cs typeface="Times New Roman"/>
                <a:sym typeface="Times New Roman"/>
              </a:rPr>
              <a:t>And other features were also implemented suggested by teachers and project guide.</a:t>
            </a:r>
            <a:endParaRPr sz="2200">
              <a:solidFill>
                <a:srgbClr val="0E101A"/>
              </a:solidFill>
              <a:latin typeface="Times New Roman"/>
              <a:ea typeface="Times New Roman"/>
              <a:cs typeface="Times New Roman"/>
              <a:sym typeface="Times New Roman"/>
            </a:endParaRPr>
          </a:p>
          <a:p>
            <a:pPr indent="-368300" lvl="0" marL="457200" rtl="0" algn="just">
              <a:lnSpc>
                <a:spcPct val="150000"/>
              </a:lnSpc>
              <a:spcBef>
                <a:spcPts val="0"/>
              </a:spcBef>
              <a:spcAft>
                <a:spcPts val="0"/>
              </a:spcAft>
              <a:buClr>
                <a:srgbClr val="0E101A"/>
              </a:buClr>
              <a:buSzPts val="2200"/>
              <a:buFont typeface="Times New Roman"/>
              <a:buAutoNum type="arabicPeriod"/>
            </a:pPr>
            <a:r>
              <a:rPr lang="en-US" sz="2200">
                <a:solidFill>
                  <a:srgbClr val="0E101A"/>
                </a:solidFill>
                <a:latin typeface="Times New Roman"/>
                <a:ea typeface="Times New Roman"/>
                <a:cs typeface="Times New Roman"/>
                <a:sym typeface="Times New Roman"/>
              </a:rPr>
              <a:t>Started working on data analysis and SMS gateway API.</a:t>
            </a:r>
            <a:endParaRPr sz="22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f6630b9624_0_0"/>
          <p:cNvSpPr txBox="1"/>
          <p:nvPr>
            <p:ph type="title"/>
          </p:nvPr>
        </p:nvSpPr>
        <p:spPr>
          <a:xfrm>
            <a:off x="503225" y="0"/>
            <a:ext cx="9066300" cy="1265100"/>
          </a:xfrm>
          <a:prstGeom prst="rect">
            <a:avLst/>
          </a:prstGeom>
        </p:spPr>
        <p:txBody>
          <a:bodyPr anchorCtr="0" anchor="ctr" bIns="0" lIns="0" spcFirstLastPara="1" rIns="0" wrap="square" tIns="0">
            <a:noAutofit/>
          </a:bodyPr>
          <a:lstStyle/>
          <a:p>
            <a:pPr indent="0" lvl="0" marL="0" rtl="0" algn="l">
              <a:spcBef>
                <a:spcPts val="1400"/>
              </a:spcBef>
              <a:spcAft>
                <a:spcPts val="0"/>
              </a:spcAft>
              <a:buClr>
                <a:schemeClr val="dk1"/>
              </a:buClr>
              <a:buSzPts val="1100"/>
              <a:buFont typeface="Arial"/>
              <a:buNone/>
            </a:pPr>
            <a:r>
              <a:rPr b="1" lang="en-US" sz="2400">
                <a:solidFill>
                  <a:schemeClr val="dk1"/>
                </a:solidFill>
                <a:latin typeface="Times New Roman"/>
                <a:ea typeface="Times New Roman"/>
                <a:cs typeface="Times New Roman"/>
                <a:sym typeface="Times New Roman"/>
              </a:rPr>
              <a:t>8</a:t>
            </a:r>
            <a:r>
              <a:rPr b="1" lang="en-US" sz="2400">
                <a:solidFill>
                  <a:schemeClr val="dk1"/>
                </a:solidFill>
                <a:latin typeface="Times New Roman"/>
                <a:ea typeface="Times New Roman"/>
                <a:cs typeface="Times New Roman"/>
                <a:sym typeface="Times New Roman"/>
              </a:rPr>
              <a:t>. Implementation</a:t>
            </a:r>
            <a:endParaRPr sz="2400"/>
          </a:p>
        </p:txBody>
      </p:sp>
      <p:pic>
        <p:nvPicPr>
          <p:cNvPr id="180" name="Google Shape;180;gf6630b9624_0_0"/>
          <p:cNvPicPr preferRelativeResize="0"/>
          <p:nvPr/>
        </p:nvPicPr>
        <p:blipFill>
          <a:blip r:embed="rId3">
            <a:alphaModFix/>
          </a:blip>
          <a:stretch>
            <a:fillRect/>
          </a:stretch>
        </p:blipFill>
        <p:spPr>
          <a:xfrm>
            <a:off x="503225" y="1265119"/>
            <a:ext cx="9066301" cy="4327744"/>
          </a:xfrm>
          <a:prstGeom prst="rect">
            <a:avLst/>
          </a:prstGeom>
          <a:noFill/>
          <a:ln>
            <a:noFill/>
          </a:ln>
        </p:spPr>
      </p:pic>
      <p:sp>
        <p:nvSpPr>
          <p:cNvPr id="181" name="Google Shape;181;gf6630b9624_0_0"/>
          <p:cNvSpPr txBox="1"/>
          <p:nvPr/>
        </p:nvSpPr>
        <p:spPr>
          <a:xfrm>
            <a:off x="2021250" y="6271975"/>
            <a:ext cx="59421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200">
                <a:latin typeface="Times New Roman"/>
                <a:ea typeface="Times New Roman"/>
                <a:cs typeface="Times New Roman"/>
                <a:sym typeface="Times New Roman"/>
              </a:rPr>
              <a:t>Fig 2: Firebase Authentication Page</a:t>
            </a:r>
            <a:endParaRPr b="1" sz="22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fa67d158ec_0_8"/>
          <p:cNvSpPr txBox="1"/>
          <p:nvPr>
            <p:ph type="title"/>
          </p:nvPr>
        </p:nvSpPr>
        <p:spPr>
          <a:xfrm>
            <a:off x="503237" y="0"/>
            <a:ext cx="9066300" cy="1257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en-US" sz="2400">
                <a:latin typeface="Times New Roman"/>
                <a:ea typeface="Times New Roman"/>
                <a:cs typeface="Times New Roman"/>
                <a:sym typeface="Times New Roman"/>
              </a:rPr>
              <a:t>App Implementation</a:t>
            </a:r>
            <a:endParaRPr b="1" sz="2400">
              <a:latin typeface="Times New Roman"/>
              <a:ea typeface="Times New Roman"/>
              <a:cs typeface="Times New Roman"/>
              <a:sym typeface="Times New Roman"/>
            </a:endParaRPr>
          </a:p>
        </p:txBody>
      </p:sp>
      <p:sp>
        <p:nvSpPr>
          <p:cNvPr id="188" name="Google Shape;188;gfa67d158ec_0_8"/>
          <p:cNvSpPr txBox="1"/>
          <p:nvPr>
            <p:ph idx="1" type="body"/>
          </p:nvPr>
        </p:nvSpPr>
        <p:spPr>
          <a:xfrm>
            <a:off x="507175" y="1096651"/>
            <a:ext cx="9066300" cy="5960100"/>
          </a:xfrm>
          <a:prstGeom prst="rect">
            <a:avLst/>
          </a:prstGeom>
        </p:spPr>
        <p:txBody>
          <a:bodyPr anchorCtr="0" anchor="t" bIns="0" lIns="0" spcFirstLastPara="1" rIns="0" wrap="square" tIns="28075">
            <a:noAutofit/>
          </a:bodyPr>
          <a:lstStyle/>
          <a:p>
            <a:pPr indent="0" lvl="0" marL="0" rtl="0" algn="just">
              <a:lnSpc>
                <a:spcPct val="150000"/>
              </a:lnSpc>
              <a:spcBef>
                <a:spcPts val="1425"/>
              </a:spcBef>
              <a:spcAft>
                <a:spcPts val="0"/>
              </a:spcAft>
              <a:buNone/>
            </a:pPr>
            <a:r>
              <a:rPr lang="en-US" sz="2200">
                <a:latin typeface="Times New Roman"/>
                <a:ea typeface="Times New Roman"/>
                <a:cs typeface="Times New Roman"/>
                <a:sym typeface="Times New Roman"/>
              </a:rPr>
              <a:t>After successful registration, the user will log in to the Application, then he will have different options to choose from i.e SOS, Nearby locations, Speed dial. If the user needs urgent help, he/she must press the SOS button then it will send the current location i.e google maps URL link as SMS to the respective contacts which were added by the user on the contacts page. If he/she wants to know the Nearby Hospitals, Police stations, or Public places they can simply press the buttons to get to the respective locations. The Speed Dial button offers various features like Emergency calls, Location, and Contacts. If he/she needs emergency help they can use the emergency call button which will call the respective person. If the user wishes to add, delete or modify the contacts, the user must press the contact button which will redirect him/her to the contact page.</a:t>
            </a:r>
            <a:endParaRPr sz="22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pic>
        <p:nvPicPr>
          <p:cNvPr id="194" name="Google Shape;194;gfa67d158ec_0_15"/>
          <p:cNvPicPr preferRelativeResize="0"/>
          <p:nvPr/>
        </p:nvPicPr>
        <p:blipFill>
          <a:blip r:embed="rId3">
            <a:alphaModFix/>
          </a:blip>
          <a:stretch>
            <a:fillRect/>
          </a:stretch>
        </p:blipFill>
        <p:spPr>
          <a:xfrm>
            <a:off x="152400" y="173475"/>
            <a:ext cx="9775825" cy="6347818"/>
          </a:xfrm>
          <a:prstGeom prst="rect">
            <a:avLst/>
          </a:prstGeom>
          <a:noFill/>
          <a:ln>
            <a:noFill/>
          </a:ln>
        </p:spPr>
      </p:pic>
      <p:sp>
        <p:nvSpPr>
          <p:cNvPr id="195" name="Google Shape;195;gfa67d158ec_0_15"/>
          <p:cNvSpPr txBox="1"/>
          <p:nvPr/>
        </p:nvSpPr>
        <p:spPr>
          <a:xfrm>
            <a:off x="1813050" y="6592300"/>
            <a:ext cx="62625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200">
                <a:latin typeface="Times New Roman"/>
                <a:ea typeface="Times New Roman"/>
                <a:cs typeface="Times New Roman"/>
                <a:sym typeface="Times New Roman"/>
              </a:rPr>
              <a:t>Fig 3: App UI</a:t>
            </a:r>
            <a:endParaRPr b="1" sz="22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ec37c5ec83_1_6"/>
          <p:cNvSpPr txBox="1"/>
          <p:nvPr>
            <p:ph type="title"/>
          </p:nvPr>
        </p:nvSpPr>
        <p:spPr>
          <a:xfrm>
            <a:off x="507175" y="0"/>
            <a:ext cx="9066300" cy="1257300"/>
          </a:xfrm>
          <a:prstGeom prst="rect">
            <a:avLst/>
          </a:prstGeom>
        </p:spPr>
        <p:txBody>
          <a:bodyPr anchorCtr="0" anchor="ctr" bIns="0" lIns="0" spcFirstLastPara="1" rIns="0" wrap="square" tIns="0">
            <a:noAutofit/>
          </a:bodyPr>
          <a:lstStyle/>
          <a:p>
            <a:pPr indent="0" lvl="0" marL="0" rtl="0" algn="l">
              <a:spcBef>
                <a:spcPts val="1400"/>
              </a:spcBef>
              <a:spcAft>
                <a:spcPts val="0"/>
              </a:spcAft>
              <a:buNone/>
            </a:pPr>
            <a:r>
              <a:rPr b="1" lang="en-US" sz="2400">
                <a:solidFill>
                  <a:schemeClr val="dk1"/>
                </a:solidFill>
                <a:latin typeface="Times New Roman"/>
                <a:ea typeface="Times New Roman"/>
                <a:cs typeface="Times New Roman"/>
                <a:sym typeface="Times New Roman"/>
              </a:rPr>
              <a:t>Status of Paper Draft &amp; Targeted Conference</a:t>
            </a:r>
            <a:endParaRPr b="1" sz="2400"/>
          </a:p>
        </p:txBody>
      </p:sp>
      <p:sp>
        <p:nvSpPr>
          <p:cNvPr id="202" name="Google Shape;202;gec37c5ec83_1_6"/>
          <p:cNvSpPr txBox="1"/>
          <p:nvPr>
            <p:ph idx="1" type="body"/>
          </p:nvPr>
        </p:nvSpPr>
        <p:spPr>
          <a:xfrm>
            <a:off x="507175" y="1257300"/>
            <a:ext cx="9066300" cy="5818200"/>
          </a:xfrm>
          <a:prstGeom prst="rect">
            <a:avLst/>
          </a:prstGeom>
        </p:spPr>
        <p:txBody>
          <a:bodyPr anchorCtr="0" anchor="t" bIns="0" lIns="0" spcFirstLastPara="1" rIns="0" wrap="square" tIns="28075">
            <a:noAutofit/>
          </a:bodyPr>
          <a:lstStyle/>
          <a:p>
            <a:pPr indent="-368300" lvl="0" marL="457200" rtl="0" algn="just">
              <a:lnSpc>
                <a:spcPct val="115000"/>
              </a:lnSpc>
              <a:spcBef>
                <a:spcPts val="0"/>
              </a:spcBef>
              <a:spcAft>
                <a:spcPts val="0"/>
              </a:spcAft>
              <a:buClr>
                <a:schemeClr val="dk1"/>
              </a:buClr>
              <a:buSzPts val="2200"/>
              <a:buFont typeface="Times New Roman"/>
              <a:buAutoNum type="arabicPeriod"/>
            </a:pPr>
            <a:r>
              <a:rPr lang="en-US" sz="2200">
                <a:solidFill>
                  <a:schemeClr val="dk1"/>
                </a:solidFill>
                <a:latin typeface="Times New Roman"/>
                <a:ea typeface="Times New Roman"/>
                <a:cs typeface="Times New Roman"/>
                <a:sym typeface="Times New Roman"/>
              </a:rPr>
              <a:t>ICICV 2022 : 4th International Conference on Intelligent Communication Technologies and Virtual Mobile Networks</a:t>
            </a:r>
            <a:endParaRPr sz="2200">
              <a:solidFill>
                <a:schemeClr val="dk1"/>
              </a:solidFill>
              <a:latin typeface="Times New Roman"/>
              <a:ea typeface="Times New Roman"/>
              <a:cs typeface="Times New Roman"/>
              <a:sym typeface="Times New Roman"/>
            </a:endParaRPr>
          </a:p>
          <a:p>
            <a:pPr indent="-368300" lvl="0" marL="914400" rtl="0" algn="just">
              <a:lnSpc>
                <a:spcPct val="115000"/>
              </a:lnSpc>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Submission Deadline 			Tuesday 20 Nov 2021</a:t>
            </a:r>
            <a:endParaRPr sz="2200">
              <a:solidFill>
                <a:schemeClr val="dk1"/>
              </a:solidFill>
              <a:latin typeface="Times New Roman"/>
              <a:ea typeface="Times New Roman"/>
              <a:cs typeface="Times New Roman"/>
              <a:sym typeface="Times New Roman"/>
            </a:endParaRPr>
          </a:p>
          <a:p>
            <a:pPr indent="-368300" lvl="0" marL="914400" rtl="0" algn="just">
              <a:lnSpc>
                <a:spcPct val="115000"/>
              </a:lnSpc>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Conference Dates  				Feb 10, 2022 - Feb 11, 2022</a:t>
            </a:r>
            <a:endParaRPr sz="2200">
              <a:solidFill>
                <a:schemeClr val="dk1"/>
              </a:solidFill>
              <a:latin typeface="Times New Roman"/>
              <a:ea typeface="Times New Roman"/>
              <a:cs typeface="Times New Roman"/>
              <a:sym typeface="Times New Roman"/>
            </a:endParaRPr>
          </a:p>
          <a:p>
            <a:pPr indent="-368300" lvl="0" marL="914400" rtl="0" algn="just">
              <a:lnSpc>
                <a:spcPct val="115000"/>
              </a:lnSpc>
              <a:spcBef>
                <a:spcPts val="0"/>
              </a:spcBef>
              <a:spcAft>
                <a:spcPts val="0"/>
              </a:spcAft>
              <a:buSzPts val="2200"/>
              <a:buFont typeface="Times New Roman"/>
              <a:buChar char="➢"/>
            </a:pPr>
            <a:r>
              <a:rPr lang="en-US" sz="2200" u="sng">
                <a:solidFill>
                  <a:schemeClr val="hlink"/>
                </a:solidFill>
                <a:latin typeface="Times New Roman"/>
                <a:ea typeface="Times New Roman"/>
                <a:cs typeface="Times New Roman"/>
                <a:sym typeface="Times New Roman"/>
                <a:hlinkClick r:id="rId3"/>
              </a:rPr>
              <a:t>http://icicv.org/2022/</a:t>
            </a:r>
            <a:endParaRPr sz="2200">
              <a:solidFill>
                <a:schemeClr val="dk1"/>
              </a:solidFill>
              <a:latin typeface="Times New Roman"/>
              <a:ea typeface="Times New Roman"/>
              <a:cs typeface="Times New Roman"/>
              <a:sym typeface="Times New Roman"/>
            </a:endParaRPr>
          </a:p>
          <a:p>
            <a:pPr indent="-368300" lvl="0" marL="457200" rtl="0" algn="l">
              <a:lnSpc>
                <a:spcPct val="115000"/>
              </a:lnSpc>
              <a:spcBef>
                <a:spcPts val="0"/>
              </a:spcBef>
              <a:spcAft>
                <a:spcPts val="0"/>
              </a:spcAft>
              <a:buClr>
                <a:schemeClr val="dk1"/>
              </a:buClr>
              <a:buSzPts val="2200"/>
              <a:buFont typeface="Times New Roman"/>
              <a:buAutoNum type="arabicPeriod"/>
            </a:pPr>
            <a:r>
              <a:rPr lang="en-US" sz="2200">
                <a:solidFill>
                  <a:schemeClr val="dk1"/>
                </a:solidFill>
                <a:latin typeface="Times New Roman"/>
                <a:ea typeface="Times New Roman"/>
                <a:cs typeface="Times New Roman"/>
                <a:sym typeface="Times New Roman"/>
              </a:rPr>
              <a:t>2</a:t>
            </a:r>
            <a:r>
              <a:rPr baseline="30000" lang="en-US" sz="2200">
                <a:solidFill>
                  <a:schemeClr val="dk1"/>
                </a:solidFill>
                <a:latin typeface="Times New Roman"/>
                <a:ea typeface="Times New Roman"/>
                <a:cs typeface="Times New Roman"/>
                <a:sym typeface="Times New Roman"/>
              </a:rPr>
              <a:t>nd</a:t>
            </a:r>
            <a:r>
              <a:rPr lang="en-US" sz="2200">
                <a:solidFill>
                  <a:schemeClr val="dk1"/>
                </a:solidFill>
                <a:latin typeface="Times New Roman"/>
                <a:ea typeface="Times New Roman"/>
                <a:cs typeface="Times New Roman"/>
                <a:sym typeface="Times New Roman"/>
              </a:rPr>
              <a:t> International Conference on Pervasive Computing and Social Networking (ICPCSN 2022).</a:t>
            </a:r>
            <a:endParaRPr sz="2200">
              <a:solidFill>
                <a:schemeClr val="dk1"/>
              </a:solidFill>
              <a:latin typeface="Times New Roman"/>
              <a:ea typeface="Times New Roman"/>
              <a:cs typeface="Times New Roman"/>
              <a:sym typeface="Times New Roman"/>
            </a:endParaRPr>
          </a:p>
          <a:p>
            <a:pPr indent="-368300" lvl="0" marL="914400" rtl="0" algn="just">
              <a:lnSpc>
                <a:spcPct val="115000"/>
              </a:lnSpc>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Submission Deadline 			Tuesday 20 Nov 2021</a:t>
            </a:r>
            <a:endParaRPr sz="2200">
              <a:solidFill>
                <a:schemeClr val="dk1"/>
              </a:solidFill>
              <a:latin typeface="Times New Roman"/>
              <a:ea typeface="Times New Roman"/>
              <a:cs typeface="Times New Roman"/>
              <a:sym typeface="Times New Roman"/>
            </a:endParaRPr>
          </a:p>
          <a:p>
            <a:pPr indent="-368300" lvl="0" marL="914400" rtl="0" algn="just">
              <a:lnSpc>
                <a:spcPct val="115000"/>
              </a:lnSpc>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Conference Dates  				3-4, March 2022</a:t>
            </a:r>
            <a:endParaRPr sz="2200">
              <a:solidFill>
                <a:schemeClr val="dk1"/>
              </a:solidFill>
              <a:latin typeface="Times New Roman"/>
              <a:ea typeface="Times New Roman"/>
              <a:cs typeface="Times New Roman"/>
              <a:sym typeface="Times New Roman"/>
            </a:endParaRPr>
          </a:p>
          <a:p>
            <a:pPr indent="-368300" lvl="0" marL="914400" rtl="0" algn="just">
              <a:lnSpc>
                <a:spcPct val="115000"/>
              </a:lnSpc>
              <a:spcBef>
                <a:spcPts val="0"/>
              </a:spcBef>
              <a:spcAft>
                <a:spcPts val="0"/>
              </a:spcAft>
              <a:buClr>
                <a:schemeClr val="dk1"/>
              </a:buClr>
              <a:buSzPts val="2200"/>
              <a:buFont typeface="Times New Roman"/>
              <a:buChar char="➢"/>
            </a:pPr>
            <a:r>
              <a:rPr lang="en-US" sz="2200" u="sng">
                <a:solidFill>
                  <a:schemeClr val="hlink"/>
                </a:solidFill>
                <a:latin typeface="Times New Roman"/>
                <a:ea typeface="Times New Roman"/>
                <a:cs typeface="Times New Roman"/>
                <a:sym typeface="Times New Roman"/>
                <a:hlinkClick r:id="rId4"/>
              </a:rPr>
              <a:t>http://icpcsi.in/2022/</a:t>
            </a:r>
            <a:endParaRPr sz="2200">
              <a:solidFill>
                <a:schemeClr val="dk1"/>
              </a:solidFill>
              <a:latin typeface="Times New Roman"/>
              <a:ea typeface="Times New Roman"/>
              <a:cs typeface="Times New Roman"/>
              <a:sym typeface="Times New Roman"/>
            </a:endParaRPr>
          </a:p>
          <a:p>
            <a:pPr indent="-368300" lvl="0" marL="457200" rtl="0" algn="just">
              <a:lnSpc>
                <a:spcPct val="115000"/>
              </a:lnSpc>
              <a:spcBef>
                <a:spcPts val="0"/>
              </a:spcBef>
              <a:spcAft>
                <a:spcPts val="0"/>
              </a:spcAft>
              <a:buClr>
                <a:schemeClr val="dk1"/>
              </a:buClr>
              <a:buSzPts val="2200"/>
              <a:buFont typeface="Times New Roman"/>
              <a:buAutoNum type="arabicPeriod"/>
            </a:pPr>
            <a:r>
              <a:rPr lang="en-US" sz="2200">
                <a:solidFill>
                  <a:schemeClr val="dk1"/>
                </a:solidFill>
                <a:latin typeface="Times New Roman"/>
                <a:ea typeface="Times New Roman"/>
                <a:cs typeface="Times New Roman"/>
                <a:sym typeface="Times New Roman"/>
              </a:rPr>
              <a:t>IEEE International Conference on Computing, Communication &amp; Internet of Things Sri Sai Ram Engineering College Chennai, India, March 10-11, 2022</a:t>
            </a:r>
            <a:endParaRPr sz="2200">
              <a:solidFill>
                <a:schemeClr val="dk1"/>
              </a:solidFill>
              <a:latin typeface="Times New Roman"/>
              <a:ea typeface="Times New Roman"/>
              <a:cs typeface="Times New Roman"/>
              <a:sym typeface="Times New Roman"/>
            </a:endParaRPr>
          </a:p>
          <a:p>
            <a:pPr indent="-368300" lvl="0" marL="914400" rtl="0" algn="just">
              <a:lnSpc>
                <a:spcPct val="115000"/>
              </a:lnSpc>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Abstract registration deadline	December 1, 2021</a:t>
            </a:r>
            <a:endParaRPr sz="2200">
              <a:solidFill>
                <a:schemeClr val="dk1"/>
              </a:solidFill>
              <a:latin typeface="Times New Roman"/>
              <a:ea typeface="Times New Roman"/>
              <a:cs typeface="Times New Roman"/>
              <a:sym typeface="Times New Roman"/>
            </a:endParaRPr>
          </a:p>
          <a:p>
            <a:pPr indent="-368300" lvl="0" marL="914400" rtl="0" algn="just">
              <a:lnSpc>
                <a:spcPct val="115000"/>
              </a:lnSpc>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Submission deadline			December 20, 2021</a:t>
            </a:r>
            <a:endParaRPr sz="2200">
              <a:solidFill>
                <a:schemeClr val="dk1"/>
              </a:solidFill>
              <a:latin typeface="Times New Roman"/>
              <a:ea typeface="Times New Roman"/>
              <a:cs typeface="Times New Roman"/>
              <a:sym typeface="Times New Roman"/>
            </a:endParaRPr>
          </a:p>
          <a:p>
            <a:pPr indent="-368300" lvl="0" marL="914400" rtl="0" algn="just">
              <a:lnSpc>
                <a:spcPct val="115000"/>
              </a:lnSpc>
              <a:spcBef>
                <a:spcPts val="0"/>
              </a:spcBef>
              <a:spcAft>
                <a:spcPts val="0"/>
              </a:spcAft>
              <a:buSzPts val="2200"/>
              <a:buFont typeface="Times New Roman"/>
              <a:buChar char="➢"/>
            </a:pPr>
            <a:r>
              <a:rPr lang="en-US" sz="2200" u="sng">
                <a:solidFill>
                  <a:schemeClr val="hlink"/>
                </a:solidFill>
                <a:latin typeface="Times New Roman"/>
                <a:ea typeface="Times New Roman"/>
                <a:cs typeface="Times New Roman"/>
                <a:sym typeface="Times New Roman"/>
                <a:hlinkClick r:id="rId5"/>
              </a:rPr>
              <a:t>https://www.ieeeic3iot2022.org/ic3iot-2022</a:t>
            </a:r>
            <a:endParaRPr sz="2200">
              <a:solidFill>
                <a:schemeClr val="dk1"/>
              </a:solidFill>
              <a:latin typeface="Times New Roman"/>
              <a:ea typeface="Times New Roman"/>
              <a:cs typeface="Times New Roman"/>
              <a:sym typeface="Times New Roman"/>
            </a:endParaRPr>
          </a:p>
          <a:p>
            <a:pPr indent="0" lvl="0" marL="457200" rtl="0" algn="l">
              <a:lnSpc>
                <a:spcPct val="115000"/>
              </a:lnSpc>
              <a:spcBef>
                <a:spcPts val="1400"/>
              </a:spcBef>
              <a:spcAft>
                <a:spcPts val="0"/>
              </a:spcAft>
              <a:buNone/>
            </a:pPr>
            <a:r>
              <a:t/>
            </a:r>
            <a:endParaRPr sz="2200">
              <a:solidFill>
                <a:schemeClr val="dk1"/>
              </a:solidFill>
              <a:latin typeface="Times New Roman"/>
              <a:ea typeface="Times New Roman"/>
              <a:cs typeface="Times New Roman"/>
              <a:sym typeface="Times New Roman"/>
            </a:endParaRPr>
          </a:p>
          <a:p>
            <a:pPr indent="0" lvl="0" marL="0" rtl="0" algn="just">
              <a:lnSpc>
                <a:spcPct val="115000"/>
              </a:lnSpc>
              <a:spcBef>
                <a:spcPts val="400"/>
              </a:spcBef>
              <a:spcAft>
                <a:spcPts val="0"/>
              </a:spcAft>
              <a:buNone/>
            </a:pPr>
            <a:r>
              <a:t/>
            </a:r>
            <a:endParaRPr sz="2200">
              <a:solidFill>
                <a:schemeClr val="dk1"/>
              </a:solidFill>
              <a:latin typeface="Times New Roman"/>
              <a:ea typeface="Times New Roman"/>
              <a:cs typeface="Times New Roman"/>
              <a:sym typeface="Times New Roman"/>
            </a:endParaRPr>
          </a:p>
          <a:p>
            <a:pPr indent="0" lvl="0" marL="914400" rtl="0" algn="just">
              <a:lnSpc>
                <a:spcPct val="115000"/>
              </a:lnSpc>
              <a:spcBef>
                <a:spcPts val="0"/>
              </a:spcBef>
              <a:spcAft>
                <a:spcPts val="0"/>
              </a:spcAft>
              <a:buNone/>
            </a:pPr>
            <a:r>
              <a:t/>
            </a:r>
            <a:endParaRPr sz="22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2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2200">
                <a:solidFill>
                  <a:schemeClr val="dk1"/>
                </a:solidFill>
                <a:latin typeface="Times New Roman"/>
                <a:ea typeface="Times New Roman"/>
                <a:cs typeface="Times New Roman"/>
                <a:sym typeface="Times New Roman"/>
              </a:rPr>
              <a:t>	</a:t>
            </a:r>
            <a:endParaRPr sz="2200">
              <a:solidFill>
                <a:schemeClr val="dk1"/>
              </a:solidFill>
              <a:latin typeface="Times New Roman"/>
              <a:ea typeface="Times New Roman"/>
              <a:cs typeface="Times New Roman"/>
              <a:sym typeface="Times New Roman"/>
            </a:endParaRPr>
          </a:p>
          <a:p>
            <a:pPr indent="0" lvl="0" marL="457200" rtl="0" algn="just">
              <a:lnSpc>
                <a:spcPct val="115000"/>
              </a:lnSpc>
              <a:spcBef>
                <a:spcPts val="0"/>
              </a:spcBef>
              <a:spcAft>
                <a:spcPts val="0"/>
              </a:spcAft>
              <a:buNone/>
            </a:pPr>
            <a:r>
              <a:t/>
            </a:r>
            <a:endParaRPr sz="22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2200">
              <a:solidFill>
                <a:schemeClr val="dk1"/>
              </a:solidFill>
              <a:latin typeface="Times New Roman"/>
              <a:ea typeface="Times New Roman"/>
              <a:cs typeface="Times New Roman"/>
              <a:sym typeface="Times New Roman"/>
            </a:endParaRPr>
          </a:p>
          <a:p>
            <a:pPr indent="0" lvl="0" marL="914400" rtl="0" algn="just">
              <a:lnSpc>
                <a:spcPct val="115000"/>
              </a:lnSpc>
              <a:spcBef>
                <a:spcPts val="0"/>
              </a:spcBef>
              <a:spcAft>
                <a:spcPts val="0"/>
              </a:spcAft>
              <a:buNone/>
            </a:pPr>
            <a:r>
              <a:t/>
            </a:r>
            <a:endParaRPr sz="2200">
              <a:solidFill>
                <a:schemeClr val="dk1"/>
              </a:solidFill>
              <a:latin typeface="Times New Roman"/>
              <a:ea typeface="Times New Roman"/>
              <a:cs typeface="Times New Roman"/>
              <a:sym typeface="Times New Roman"/>
            </a:endParaRPr>
          </a:p>
          <a:p>
            <a:pPr indent="0" lvl="0" marL="914400" rtl="0" algn="just">
              <a:lnSpc>
                <a:spcPct val="115000"/>
              </a:lnSpc>
              <a:spcBef>
                <a:spcPts val="0"/>
              </a:spcBef>
              <a:spcAft>
                <a:spcPts val="0"/>
              </a:spcAft>
              <a:buNone/>
            </a:pPr>
            <a:r>
              <a:t/>
            </a:r>
            <a:endParaRPr sz="2200">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07" name="Shape 207"/>
        <p:cNvGrpSpPr/>
        <p:nvPr/>
      </p:nvGrpSpPr>
      <p:grpSpPr>
        <a:xfrm>
          <a:off x="0" y="0"/>
          <a:ext cx="0" cy="0"/>
          <a:chOff x="0" y="0"/>
          <a:chExt cx="0" cy="0"/>
        </a:xfrm>
      </p:grpSpPr>
      <p:sp>
        <p:nvSpPr>
          <p:cNvPr id="208" name="Google Shape;208;p7"/>
          <p:cNvSpPr txBox="1"/>
          <p:nvPr/>
        </p:nvSpPr>
        <p:spPr>
          <a:xfrm>
            <a:off x="647700" y="3057525"/>
            <a:ext cx="9070975" cy="1262062"/>
          </a:xfrm>
          <a:prstGeom prst="rect">
            <a:avLst/>
          </a:prstGeom>
          <a:noFill/>
          <a:ln>
            <a:noFill/>
          </a:ln>
        </p:spPr>
        <p:txBody>
          <a:bodyPr anchorCtr="0" anchor="ctr" bIns="0" lIns="0" spcFirstLastPara="1" rIns="0" wrap="square" tIns="31675">
            <a:noAutofit/>
          </a:bodyPr>
          <a:lstStyle/>
          <a:p>
            <a:pPr indent="0" lvl="0" marL="0" marR="0" rtl="0" algn="ctr">
              <a:lnSpc>
                <a:spcPct val="93000"/>
              </a:lnSpc>
              <a:spcBef>
                <a:spcPts val="0"/>
              </a:spcBef>
              <a:spcAft>
                <a:spcPts val="0"/>
              </a:spcAft>
              <a:buClr>
                <a:srgbClr val="000000"/>
              </a:buClr>
              <a:buSzPts val="3600"/>
              <a:buFont typeface="Times New Roman"/>
              <a:buNone/>
            </a:pPr>
            <a:r>
              <a:rPr b="0" i="0" lang="en-US" sz="3600" u="none">
                <a:solidFill>
                  <a:srgbClr val="000000"/>
                </a:solidFill>
                <a:latin typeface="Times New Roman"/>
                <a:ea typeface="Times New Roman"/>
                <a:cs typeface="Times New Roman"/>
                <a:sym typeface="Times New Roman"/>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9" name="Shape 99"/>
        <p:cNvGrpSpPr/>
        <p:nvPr/>
      </p:nvGrpSpPr>
      <p:grpSpPr>
        <a:xfrm>
          <a:off x="0" y="0"/>
          <a:ext cx="0" cy="0"/>
          <a:chOff x="0" y="0"/>
          <a:chExt cx="0" cy="0"/>
        </a:xfrm>
      </p:grpSpPr>
      <p:sp>
        <p:nvSpPr>
          <p:cNvPr id="100" name="Google Shape;100;p2"/>
          <p:cNvSpPr txBox="1"/>
          <p:nvPr/>
        </p:nvSpPr>
        <p:spPr>
          <a:xfrm>
            <a:off x="504825" y="144462"/>
            <a:ext cx="9070975" cy="1057275"/>
          </a:xfrm>
          <a:prstGeom prst="rect">
            <a:avLst/>
          </a:prstGeom>
          <a:noFill/>
          <a:ln>
            <a:noFill/>
          </a:ln>
        </p:spPr>
        <p:txBody>
          <a:bodyPr anchorCtr="0" anchor="ctr" bIns="0" lIns="0" spcFirstLastPara="1" rIns="0" wrap="square" tIns="31675">
            <a:noAutofit/>
          </a:bodyPr>
          <a:lstStyle/>
          <a:p>
            <a:pPr indent="0" lvl="0" marL="0" marR="0" rtl="0" algn="ctr">
              <a:lnSpc>
                <a:spcPct val="93000"/>
              </a:lnSpc>
              <a:spcBef>
                <a:spcPts val="0"/>
              </a:spcBef>
              <a:spcAft>
                <a:spcPts val="0"/>
              </a:spcAft>
              <a:buClr>
                <a:srgbClr val="000000"/>
              </a:buClr>
              <a:buSzPts val="3600"/>
              <a:buFont typeface="Times New Roman"/>
              <a:buNone/>
            </a:pPr>
            <a:r>
              <a:rPr b="1" i="0" lang="en-US" sz="3600" u="none">
                <a:solidFill>
                  <a:srgbClr val="000000"/>
                </a:solidFill>
                <a:latin typeface="Times New Roman"/>
                <a:ea typeface="Times New Roman"/>
                <a:cs typeface="Times New Roman"/>
                <a:sym typeface="Times New Roman"/>
              </a:rPr>
              <a:t>Contents</a:t>
            </a:r>
            <a:endParaRPr/>
          </a:p>
        </p:txBody>
      </p:sp>
      <p:sp>
        <p:nvSpPr>
          <p:cNvPr id="101" name="Google Shape;101;p2"/>
          <p:cNvSpPr txBox="1"/>
          <p:nvPr/>
        </p:nvSpPr>
        <p:spPr>
          <a:xfrm>
            <a:off x="503225" y="1201725"/>
            <a:ext cx="9323400" cy="5598900"/>
          </a:xfrm>
          <a:prstGeom prst="rect">
            <a:avLst/>
          </a:prstGeom>
          <a:noFill/>
          <a:ln>
            <a:noFill/>
          </a:ln>
        </p:spPr>
        <p:txBody>
          <a:bodyPr anchorCtr="0" anchor="t" bIns="0" lIns="0" spcFirstLastPara="1" rIns="0" wrap="square" tIns="21225">
            <a:noAutofit/>
          </a:bodyPr>
          <a:lstStyle/>
          <a:p>
            <a:pPr indent="-320674" lvl="0" marL="430212" marR="0" rtl="0" algn="l">
              <a:lnSpc>
                <a:spcPct val="93000"/>
              </a:lnSpc>
              <a:spcBef>
                <a:spcPts val="0"/>
              </a:spcBef>
              <a:spcAft>
                <a:spcPts val="0"/>
              </a:spcAft>
              <a:buClr>
                <a:schemeClr val="lt1"/>
              </a:buClr>
              <a:buSzPts val="2400"/>
              <a:buFont typeface="Arial"/>
              <a:buNone/>
            </a:pPr>
            <a:r>
              <a:t/>
            </a:r>
            <a:endParaRPr b="0" i="0" sz="2200" u="none">
              <a:solidFill>
                <a:srgbClr val="000000"/>
              </a:solidFill>
              <a:latin typeface="Times New Roman"/>
              <a:ea typeface="Times New Roman"/>
              <a:cs typeface="Times New Roman"/>
              <a:sym typeface="Times New Roman"/>
            </a:endParaRPr>
          </a:p>
          <a:p>
            <a:pPr indent="-391794" lvl="0" marL="430212" marR="0" rtl="0" algn="l">
              <a:lnSpc>
                <a:spcPct val="93000"/>
              </a:lnSpc>
              <a:spcBef>
                <a:spcPts val="1400"/>
              </a:spcBef>
              <a:spcAft>
                <a:spcPts val="0"/>
              </a:spcAft>
              <a:buClr>
                <a:srgbClr val="000000"/>
              </a:buClr>
              <a:buSzPts val="2200"/>
              <a:buFont typeface="Noto Sans Symbols"/>
              <a:buChar char="●"/>
            </a:pPr>
            <a:r>
              <a:rPr b="0" i="0" lang="en-US" sz="2200" u="none">
                <a:solidFill>
                  <a:srgbClr val="000000"/>
                </a:solidFill>
                <a:latin typeface="Times New Roman"/>
                <a:ea typeface="Times New Roman"/>
                <a:cs typeface="Times New Roman"/>
                <a:sym typeface="Times New Roman"/>
              </a:rPr>
              <a:t>Introduction</a:t>
            </a:r>
            <a:endParaRPr sz="2200"/>
          </a:p>
          <a:p>
            <a:pPr indent="-391794" lvl="0" marL="430212" marR="0" rtl="0" algn="l">
              <a:lnSpc>
                <a:spcPct val="93000"/>
              </a:lnSpc>
              <a:spcBef>
                <a:spcPts val="1400"/>
              </a:spcBef>
              <a:spcAft>
                <a:spcPts val="0"/>
              </a:spcAft>
              <a:buClr>
                <a:srgbClr val="000000"/>
              </a:buClr>
              <a:buSzPts val="2200"/>
              <a:buFont typeface="Noto Sans Symbols"/>
              <a:buChar char="●"/>
            </a:pPr>
            <a:r>
              <a:rPr b="0" i="0" lang="en-US" sz="2200" u="none">
                <a:solidFill>
                  <a:srgbClr val="000000"/>
                </a:solidFill>
                <a:latin typeface="Times New Roman"/>
                <a:ea typeface="Times New Roman"/>
                <a:cs typeface="Times New Roman"/>
                <a:sym typeface="Times New Roman"/>
              </a:rPr>
              <a:t>Objectives</a:t>
            </a:r>
            <a:endParaRPr sz="2200"/>
          </a:p>
          <a:p>
            <a:pPr indent="-391794" lvl="0" marL="430212" marR="0" rtl="0" algn="l">
              <a:lnSpc>
                <a:spcPct val="93000"/>
              </a:lnSpc>
              <a:spcBef>
                <a:spcPts val="1400"/>
              </a:spcBef>
              <a:spcAft>
                <a:spcPts val="0"/>
              </a:spcAft>
              <a:buClr>
                <a:srgbClr val="000000"/>
              </a:buClr>
              <a:buSzPts val="2200"/>
              <a:buFont typeface="Noto Sans Symbols"/>
              <a:buChar char="●"/>
            </a:pPr>
            <a:r>
              <a:rPr b="0" i="0" lang="en-US" sz="2200" u="none">
                <a:solidFill>
                  <a:srgbClr val="000000"/>
                </a:solidFill>
                <a:latin typeface="Times New Roman"/>
                <a:ea typeface="Times New Roman"/>
                <a:cs typeface="Times New Roman"/>
                <a:sym typeface="Times New Roman"/>
              </a:rPr>
              <a:t>Problem Definition</a:t>
            </a:r>
            <a:endParaRPr sz="2200"/>
          </a:p>
          <a:p>
            <a:pPr indent="-391794" lvl="0" marL="430212" marR="0" rtl="0" algn="l">
              <a:lnSpc>
                <a:spcPct val="93000"/>
              </a:lnSpc>
              <a:spcBef>
                <a:spcPts val="1400"/>
              </a:spcBef>
              <a:spcAft>
                <a:spcPts val="0"/>
              </a:spcAft>
              <a:buClr>
                <a:srgbClr val="000000"/>
              </a:buClr>
              <a:buSzPts val="2200"/>
              <a:buFont typeface="Noto Sans Symbols"/>
              <a:buChar char="●"/>
            </a:pPr>
            <a:r>
              <a:rPr b="0" i="0" lang="en-US" sz="2200" u="none">
                <a:solidFill>
                  <a:srgbClr val="000000"/>
                </a:solidFill>
                <a:latin typeface="Times New Roman"/>
                <a:ea typeface="Times New Roman"/>
                <a:cs typeface="Times New Roman"/>
                <a:sym typeface="Times New Roman"/>
              </a:rPr>
              <a:t>Technological Stack</a:t>
            </a:r>
            <a:endParaRPr sz="2200"/>
          </a:p>
          <a:p>
            <a:pPr indent="-391794" lvl="0" marL="430212" marR="0" rtl="0" algn="l">
              <a:lnSpc>
                <a:spcPct val="93000"/>
              </a:lnSpc>
              <a:spcBef>
                <a:spcPts val="1400"/>
              </a:spcBef>
              <a:spcAft>
                <a:spcPts val="0"/>
              </a:spcAft>
              <a:buClr>
                <a:srgbClr val="000000"/>
              </a:buClr>
              <a:buSzPts val="2200"/>
              <a:buFont typeface="Noto Sans Symbols"/>
              <a:buChar char="●"/>
            </a:pPr>
            <a:r>
              <a:rPr b="0" i="0" lang="en-US" sz="2200" u="none">
                <a:solidFill>
                  <a:srgbClr val="000000"/>
                </a:solidFill>
                <a:latin typeface="Times New Roman"/>
                <a:ea typeface="Times New Roman"/>
                <a:cs typeface="Times New Roman"/>
                <a:sym typeface="Times New Roman"/>
              </a:rPr>
              <a:t>Review Suggestions (Given in Last meeting)</a:t>
            </a:r>
            <a:endParaRPr sz="2200"/>
          </a:p>
          <a:p>
            <a:pPr indent="-391794" lvl="0" marL="430212" marR="0" rtl="0" algn="l">
              <a:lnSpc>
                <a:spcPct val="93000"/>
              </a:lnSpc>
              <a:spcBef>
                <a:spcPts val="1400"/>
              </a:spcBef>
              <a:spcAft>
                <a:spcPts val="0"/>
              </a:spcAft>
              <a:buClr>
                <a:srgbClr val="000000"/>
              </a:buClr>
              <a:buSzPts val="2200"/>
              <a:buFont typeface="Noto Sans Symbols"/>
              <a:buChar char="●"/>
            </a:pPr>
            <a:r>
              <a:rPr b="0" i="0" lang="en-US" sz="2200" u="none">
                <a:solidFill>
                  <a:srgbClr val="000000"/>
                </a:solidFill>
                <a:latin typeface="Times New Roman"/>
                <a:ea typeface="Times New Roman"/>
                <a:cs typeface="Times New Roman"/>
                <a:sym typeface="Times New Roman"/>
              </a:rPr>
              <a:t>Proposed System Architecture/Working </a:t>
            </a:r>
            <a:endParaRPr sz="2200"/>
          </a:p>
          <a:p>
            <a:pPr indent="-391794" lvl="0" marL="430212" marR="0" rtl="0" algn="l">
              <a:lnSpc>
                <a:spcPct val="93000"/>
              </a:lnSpc>
              <a:spcBef>
                <a:spcPts val="1400"/>
              </a:spcBef>
              <a:spcAft>
                <a:spcPts val="0"/>
              </a:spcAft>
              <a:buClr>
                <a:srgbClr val="000000"/>
              </a:buClr>
              <a:buSzPts val="2200"/>
              <a:buFont typeface="Noto Sans Symbols"/>
              <a:buChar char="●"/>
            </a:pPr>
            <a:r>
              <a:rPr b="0" i="0" lang="en-US" sz="2200" u="none">
                <a:solidFill>
                  <a:srgbClr val="000000"/>
                </a:solidFill>
                <a:latin typeface="Times New Roman"/>
                <a:ea typeface="Times New Roman"/>
                <a:cs typeface="Times New Roman"/>
                <a:sym typeface="Times New Roman"/>
              </a:rPr>
              <a:t>Prototype Design Demonstration</a:t>
            </a:r>
            <a:endParaRPr sz="2200"/>
          </a:p>
          <a:p>
            <a:pPr indent="-391794" lvl="0" marL="430212" marR="0" rtl="0" algn="l">
              <a:lnSpc>
                <a:spcPct val="93000"/>
              </a:lnSpc>
              <a:spcBef>
                <a:spcPts val="1400"/>
              </a:spcBef>
              <a:spcAft>
                <a:spcPts val="0"/>
              </a:spcAft>
              <a:buClr>
                <a:srgbClr val="000000"/>
              </a:buClr>
              <a:buSzPts val="2200"/>
              <a:buFont typeface="Noto Sans Symbols"/>
              <a:buChar char="●"/>
            </a:pPr>
            <a:r>
              <a:rPr b="0" i="0" lang="en-US" sz="2200" u="none">
                <a:solidFill>
                  <a:srgbClr val="000000"/>
                </a:solidFill>
                <a:latin typeface="Times New Roman"/>
                <a:ea typeface="Times New Roman"/>
                <a:cs typeface="Times New Roman"/>
                <a:sym typeface="Times New Roman"/>
              </a:rPr>
              <a:t>Implementation Status</a:t>
            </a:r>
            <a:endParaRPr sz="2200"/>
          </a:p>
          <a:p>
            <a:pPr indent="-391794" lvl="0" marL="430212" marR="0" rtl="0" algn="l">
              <a:lnSpc>
                <a:spcPct val="93000"/>
              </a:lnSpc>
              <a:spcBef>
                <a:spcPts val="1400"/>
              </a:spcBef>
              <a:spcAft>
                <a:spcPts val="0"/>
              </a:spcAft>
              <a:buClr>
                <a:srgbClr val="000000"/>
              </a:buClr>
              <a:buSzPts val="2200"/>
              <a:buFont typeface="Noto Sans Symbols"/>
              <a:buChar char="●"/>
            </a:pPr>
            <a:r>
              <a:rPr b="0" i="0" lang="en-US" sz="2200" u="none">
                <a:solidFill>
                  <a:srgbClr val="000000"/>
                </a:solidFill>
                <a:latin typeface="Times New Roman"/>
                <a:ea typeface="Times New Roman"/>
                <a:cs typeface="Times New Roman"/>
                <a:sym typeface="Times New Roman"/>
              </a:rPr>
              <a:t>Status of Paper Draft &amp; Targeted Conference</a:t>
            </a:r>
            <a:endParaRPr sz="2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3"/>
          <p:cNvSpPr txBox="1"/>
          <p:nvPr>
            <p:ph type="title"/>
          </p:nvPr>
        </p:nvSpPr>
        <p:spPr>
          <a:xfrm>
            <a:off x="507187" y="0"/>
            <a:ext cx="9066300" cy="1257300"/>
          </a:xfrm>
          <a:prstGeom prst="rect">
            <a:avLst/>
          </a:prstGeom>
          <a:noFill/>
          <a:ln>
            <a:noFill/>
          </a:ln>
        </p:spPr>
        <p:txBody>
          <a:bodyPr anchorCtr="0" anchor="ctr" bIns="0" lIns="0" spcFirstLastPara="1" rIns="0" wrap="square" tIns="0">
            <a:noAutofit/>
          </a:bodyPr>
          <a:lstStyle/>
          <a:p>
            <a:pPr indent="0" lvl="0" marL="0" rtl="0" algn="l">
              <a:lnSpc>
                <a:spcPct val="93000"/>
              </a:lnSpc>
              <a:spcBef>
                <a:spcPts val="0"/>
              </a:spcBef>
              <a:spcAft>
                <a:spcPts val="0"/>
              </a:spcAft>
              <a:buSzPts val="3600"/>
              <a:buNone/>
            </a:pPr>
            <a:r>
              <a:rPr b="1" i="0" lang="en-US" sz="2400" u="none">
                <a:solidFill>
                  <a:srgbClr val="000000"/>
                </a:solidFill>
                <a:latin typeface="Times New Roman"/>
                <a:ea typeface="Times New Roman"/>
                <a:cs typeface="Times New Roman"/>
                <a:sym typeface="Times New Roman"/>
              </a:rPr>
              <a:t>Introduction</a:t>
            </a:r>
            <a:br>
              <a:rPr b="1" i="0" lang="en-US" sz="1800" u="none">
                <a:solidFill>
                  <a:srgbClr val="000000"/>
                </a:solidFill>
                <a:latin typeface="Times New Roman"/>
                <a:ea typeface="Times New Roman"/>
                <a:cs typeface="Times New Roman"/>
                <a:sym typeface="Times New Roman"/>
              </a:rPr>
            </a:br>
            <a:endParaRPr/>
          </a:p>
        </p:txBody>
      </p:sp>
      <p:sp>
        <p:nvSpPr>
          <p:cNvPr id="107" name="Google Shape;107;p3"/>
          <p:cNvSpPr txBox="1"/>
          <p:nvPr>
            <p:ph idx="1" type="body"/>
          </p:nvPr>
        </p:nvSpPr>
        <p:spPr>
          <a:xfrm>
            <a:off x="507174" y="1257300"/>
            <a:ext cx="8833500" cy="5657700"/>
          </a:xfrm>
          <a:prstGeom prst="rect">
            <a:avLst/>
          </a:prstGeom>
          <a:noFill/>
          <a:ln>
            <a:noFill/>
          </a:ln>
        </p:spPr>
        <p:txBody>
          <a:bodyPr anchorCtr="0" anchor="t" bIns="0" lIns="0" spcFirstLastPara="1" rIns="0" wrap="square" tIns="28075">
            <a:noAutofit/>
          </a:bodyPr>
          <a:lstStyle/>
          <a:p>
            <a:pPr indent="-368300" lvl="0" marL="457200" rtl="0" algn="just">
              <a:lnSpc>
                <a:spcPct val="115000"/>
              </a:lnSpc>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Women Safety in India is widely discussed everywhere nowadays. It has now become a major issue, The crime rate is on the spike. </a:t>
            </a:r>
            <a:endParaRPr sz="2200">
              <a:solidFill>
                <a:schemeClr val="dk1"/>
              </a:solidFill>
              <a:latin typeface="Times New Roman"/>
              <a:ea typeface="Times New Roman"/>
              <a:cs typeface="Times New Roman"/>
              <a:sym typeface="Times New Roman"/>
            </a:endParaRPr>
          </a:p>
          <a:p>
            <a:pPr indent="-368300" lvl="0" marL="457200" rtl="0" algn="just">
              <a:lnSpc>
                <a:spcPct val="115000"/>
              </a:lnSpc>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Considering the situation, we have designed a system through which a woman will be able to receive administrative assistance in a very short time.</a:t>
            </a:r>
            <a:endParaRPr sz="2200">
              <a:solidFill>
                <a:schemeClr val="dk1"/>
              </a:solidFill>
              <a:latin typeface="Times New Roman"/>
              <a:ea typeface="Times New Roman"/>
              <a:cs typeface="Times New Roman"/>
              <a:sym typeface="Times New Roman"/>
            </a:endParaRPr>
          </a:p>
          <a:p>
            <a:pPr indent="-368300" lvl="0" marL="457200" rtl="0" algn="just">
              <a:lnSpc>
                <a:spcPct val="115000"/>
              </a:lnSpc>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We used a band as hardware and a mobile application as software, Hardware and software are connected to each other via Bluetooth. </a:t>
            </a:r>
            <a:endParaRPr sz="2200">
              <a:solidFill>
                <a:schemeClr val="dk1"/>
              </a:solidFill>
              <a:latin typeface="Times New Roman"/>
              <a:ea typeface="Times New Roman"/>
              <a:cs typeface="Times New Roman"/>
              <a:sym typeface="Times New Roman"/>
            </a:endParaRPr>
          </a:p>
          <a:p>
            <a:pPr indent="-368300" lvl="0" marL="457200" rtl="0" algn="just">
              <a:lnSpc>
                <a:spcPct val="115000"/>
              </a:lnSpc>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Our system helps the women when are involved in sexual harassment and is also made to help the victim when they come across an accident or any other crisis by tracking and sending their real time location to the police via SMS using GSM module and GPS module when the user not online. </a:t>
            </a:r>
            <a:endParaRPr sz="2200">
              <a:solidFill>
                <a:schemeClr val="dk1"/>
              </a:solidFill>
              <a:latin typeface="Times New Roman"/>
              <a:ea typeface="Times New Roman"/>
              <a:cs typeface="Times New Roman"/>
              <a:sym typeface="Times New Roman"/>
            </a:endParaRPr>
          </a:p>
          <a:p>
            <a:pPr indent="-368300" lvl="0" marL="457200" rtl="0" algn="just">
              <a:lnSpc>
                <a:spcPct val="115000"/>
              </a:lnSpc>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Our system helps them to store the coordinates of the place where the push button was pressed. All the data will be saved on firebase and will do data analysis and report it to police/government officials. </a:t>
            </a:r>
            <a:endParaRPr sz="22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133350" lvl="1" marL="742950" marR="0" rtl="0" algn="just">
              <a:lnSpc>
                <a:spcPct val="100000"/>
              </a:lnSpc>
              <a:spcBef>
                <a:spcPts val="2500"/>
              </a:spcBef>
              <a:spcAft>
                <a:spcPts val="0"/>
              </a:spcAft>
              <a:buClr>
                <a:srgbClr val="000000"/>
              </a:buClr>
              <a:buSzPts val="2400"/>
              <a:buFont typeface="Noto Sans Symbols"/>
              <a:buNone/>
            </a:pPr>
            <a:r>
              <a:t/>
            </a:r>
            <a:endParaRPr b="0" i="0" sz="2400" u="none" cap="none" strike="noStrike">
              <a:solidFill>
                <a:srgbClr val="000000"/>
              </a:solidFill>
              <a:latin typeface="Times New Roman"/>
              <a:ea typeface="Times New Roman"/>
              <a:cs typeface="Times New Roman"/>
              <a:sym typeface="Times New Roman"/>
            </a:endParaRPr>
          </a:p>
          <a:p>
            <a:pPr indent="-342900" lvl="0" marL="342900" marR="0" rtl="0" algn="l">
              <a:lnSpc>
                <a:spcPct val="100000"/>
              </a:lnSpc>
              <a:spcBef>
                <a:spcPts val="2825"/>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4"/>
          <p:cNvSpPr txBox="1"/>
          <p:nvPr>
            <p:ph type="title"/>
          </p:nvPr>
        </p:nvSpPr>
        <p:spPr>
          <a:xfrm>
            <a:off x="507187" y="141475"/>
            <a:ext cx="9066300" cy="1257300"/>
          </a:xfrm>
          <a:prstGeom prst="rect">
            <a:avLst/>
          </a:prstGeom>
          <a:noFill/>
          <a:ln>
            <a:noFill/>
          </a:ln>
        </p:spPr>
        <p:txBody>
          <a:bodyPr anchorCtr="0" anchor="ctr" bIns="0" lIns="0" spcFirstLastPara="1" rIns="0" wrap="square" tIns="0">
            <a:noAutofit/>
          </a:bodyPr>
          <a:lstStyle/>
          <a:p>
            <a:pPr indent="0" lvl="0" marL="0" rtl="0" algn="l">
              <a:lnSpc>
                <a:spcPct val="93000"/>
              </a:lnSpc>
              <a:spcBef>
                <a:spcPts val="0"/>
              </a:spcBef>
              <a:spcAft>
                <a:spcPts val="0"/>
              </a:spcAft>
              <a:buSzPts val="3600"/>
              <a:buNone/>
            </a:pPr>
            <a:r>
              <a:rPr b="1" i="0" lang="en-US" sz="2400" u="none">
                <a:solidFill>
                  <a:srgbClr val="000000"/>
                </a:solidFill>
                <a:latin typeface="Times New Roman"/>
                <a:ea typeface="Times New Roman"/>
                <a:cs typeface="Times New Roman"/>
                <a:sym typeface="Times New Roman"/>
              </a:rPr>
              <a:t>Objectives</a:t>
            </a:r>
            <a:br>
              <a:rPr b="1" i="0" lang="en-US" sz="3600" u="none">
                <a:solidFill>
                  <a:srgbClr val="000000"/>
                </a:solidFill>
                <a:latin typeface="Times New Roman"/>
                <a:ea typeface="Times New Roman"/>
                <a:cs typeface="Times New Roman"/>
                <a:sym typeface="Times New Roman"/>
              </a:rPr>
            </a:br>
            <a:endParaRPr/>
          </a:p>
        </p:txBody>
      </p:sp>
      <p:sp>
        <p:nvSpPr>
          <p:cNvPr id="113" name="Google Shape;113;p4"/>
          <p:cNvSpPr txBox="1"/>
          <p:nvPr>
            <p:ph idx="1" type="body"/>
          </p:nvPr>
        </p:nvSpPr>
        <p:spPr>
          <a:xfrm>
            <a:off x="507175" y="1398775"/>
            <a:ext cx="9066300" cy="5410200"/>
          </a:xfrm>
          <a:prstGeom prst="rect">
            <a:avLst/>
          </a:prstGeom>
          <a:noFill/>
          <a:ln>
            <a:noFill/>
          </a:ln>
        </p:spPr>
        <p:txBody>
          <a:bodyPr anchorCtr="0" anchor="t" bIns="0" lIns="0" spcFirstLastPara="1" rIns="0" wrap="square" tIns="28075">
            <a:noAutofit/>
          </a:bodyPr>
          <a:lstStyle/>
          <a:p>
            <a:pPr indent="-444500" lvl="0" marL="565150" marR="0" rtl="0" algn="just">
              <a:lnSpc>
                <a:spcPct val="115000"/>
              </a:lnSpc>
              <a:spcBef>
                <a:spcPts val="0"/>
              </a:spcBef>
              <a:spcAft>
                <a:spcPts val="0"/>
              </a:spcAft>
              <a:buClr>
                <a:srgbClr val="000000"/>
              </a:buClr>
              <a:buSzPts val="2200"/>
              <a:buFont typeface="Times New Roman"/>
              <a:buAutoNum type="arabicPeriod"/>
            </a:pPr>
            <a:r>
              <a:rPr i="0" lang="en-US" sz="2200" u="none">
                <a:solidFill>
                  <a:srgbClr val="000000"/>
                </a:solidFill>
                <a:latin typeface="Times New Roman"/>
                <a:ea typeface="Times New Roman"/>
                <a:cs typeface="Times New Roman"/>
                <a:sym typeface="Times New Roman"/>
              </a:rPr>
              <a:t>To achieve the location of the victim we will be using the GPS and GSM module which will help their family to locate them.</a:t>
            </a:r>
            <a:endParaRPr sz="2200">
              <a:latin typeface="Times New Roman"/>
              <a:ea typeface="Times New Roman"/>
              <a:cs typeface="Times New Roman"/>
              <a:sym typeface="Times New Roman"/>
            </a:endParaRPr>
          </a:p>
          <a:p>
            <a:pPr indent="-444500" lvl="0" marL="565150" marR="0" rtl="0" algn="just">
              <a:lnSpc>
                <a:spcPct val="115000"/>
              </a:lnSpc>
              <a:spcBef>
                <a:spcPts val="1400"/>
              </a:spcBef>
              <a:spcAft>
                <a:spcPts val="0"/>
              </a:spcAft>
              <a:buClr>
                <a:srgbClr val="000000"/>
              </a:buClr>
              <a:buSzPts val="2200"/>
              <a:buFont typeface="Times New Roman"/>
              <a:buAutoNum type="arabicPeriod"/>
            </a:pPr>
            <a:r>
              <a:rPr lang="en-US" sz="2200">
                <a:latin typeface="Times New Roman"/>
                <a:ea typeface="Times New Roman"/>
                <a:cs typeface="Times New Roman"/>
                <a:sym typeface="Times New Roman"/>
              </a:rPr>
              <a:t>To send </a:t>
            </a:r>
            <a:r>
              <a:rPr lang="en-US" sz="2200">
                <a:solidFill>
                  <a:schemeClr val="dk1"/>
                </a:solidFill>
                <a:latin typeface="Times New Roman"/>
                <a:ea typeface="Times New Roman"/>
                <a:cs typeface="Times New Roman"/>
                <a:sym typeface="Times New Roman"/>
              </a:rPr>
              <a:t>SMS’s free of cost </a:t>
            </a:r>
            <a:r>
              <a:rPr i="0" lang="en-US" sz="2200" u="none">
                <a:solidFill>
                  <a:srgbClr val="000000"/>
                </a:solidFill>
                <a:latin typeface="Times New Roman"/>
                <a:ea typeface="Times New Roman"/>
                <a:cs typeface="Times New Roman"/>
                <a:sym typeface="Times New Roman"/>
              </a:rPr>
              <a:t>we will use the SMS gateway API</a:t>
            </a:r>
            <a:r>
              <a:rPr i="0" lang="en-US" sz="2200" u="none">
                <a:solidFill>
                  <a:srgbClr val="000000"/>
                </a:solidFill>
                <a:latin typeface="Times New Roman"/>
                <a:ea typeface="Times New Roman"/>
                <a:cs typeface="Times New Roman"/>
                <a:sym typeface="Times New Roman"/>
              </a:rPr>
              <a:t>.</a:t>
            </a:r>
            <a:endParaRPr sz="2200">
              <a:latin typeface="Times New Roman"/>
              <a:ea typeface="Times New Roman"/>
              <a:cs typeface="Times New Roman"/>
              <a:sym typeface="Times New Roman"/>
            </a:endParaRPr>
          </a:p>
          <a:p>
            <a:pPr indent="-444500" lvl="0" marL="565150" marR="0" rtl="0" algn="just">
              <a:lnSpc>
                <a:spcPct val="115000"/>
              </a:lnSpc>
              <a:spcBef>
                <a:spcPts val="1400"/>
              </a:spcBef>
              <a:spcAft>
                <a:spcPts val="0"/>
              </a:spcAft>
              <a:buClr>
                <a:srgbClr val="000000"/>
              </a:buClr>
              <a:buSzPts val="2200"/>
              <a:buFont typeface="Times New Roman"/>
              <a:buAutoNum type="arabicPeriod"/>
            </a:pPr>
            <a:r>
              <a:rPr lang="en-US" sz="2200">
                <a:latin typeface="Times New Roman"/>
                <a:ea typeface="Times New Roman"/>
                <a:cs typeface="Times New Roman"/>
                <a:sym typeface="Times New Roman"/>
              </a:rPr>
              <a:t>To</a:t>
            </a:r>
            <a:r>
              <a:rPr i="0" lang="en-US" sz="2200" u="none">
                <a:solidFill>
                  <a:srgbClr val="000000"/>
                </a:solidFill>
                <a:latin typeface="Times New Roman"/>
                <a:ea typeface="Times New Roman"/>
                <a:cs typeface="Times New Roman"/>
                <a:sym typeface="Times New Roman"/>
              </a:rPr>
              <a:t> ach</a:t>
            </a:r>
            <a:r>
              <a:rPr lang="en-US" sz="2200">
                <a:latin typeface="Times New Roman"/>
                <a:ea typeface="Times New Roman"/>
                <a:cs typeface="Times New Roman"/>
                <a:sym typeface="Times New Roman"/>
              </a:rPr>
              <a:t>ie</a:t>
            </a:r>
            <a:r>
              <a:rPr i="0" lang="en-US" sz="2200" u="none">
                <a:solidFill>
                  <a:srgbClr val="000000"/>
                </a:solidFill>
                <a:latin typeface="Times New Roman"/>
                <a:ea typeface="Times New Roman"/>
                <a:cs typeface="Times New Roman"/>
                <a:sym typeface="Times New Roman"/>
              </a:rPr>
              <a:t>v</a:t>
            </a:r>
            <a:r>
              <a:rPr lang="en-US" sz="2200">
                <a:latin typeface="Times New Roman"/>
                <a:ea typeface="Times New Roman"/>
                <a:cs typeface="Times New Roman"/>
                <a:sym typeface="Times New Roman"/>
              </a:rPr>
              <a:t>e </a:t>
            </a:r>
            <a:r>
              <a:rPr i="0" lang="en-US" sz="2200" u="none">
                <a:solidFill>
                  <a:srgbClr val="000000"/>
                </a:solidFill>
                <a:latin typeface="Times New Roman"/>
                <a:ea typeface="Times New Roman"/>
                <a:cs typeface="Times New Roman"/>
                <a:sym typeface="Times New Roman"/>
              </a:rPr>
              <a:t>the current location it will be converted into a Google Map URL link and send through </a:t>
            </a:r>
            <a:r>
              <a:rPr lang="en-US" sz="2200">
                <a:latin typeface="Times New Roman"/>
                <a:ea typeface="Times New Roman"/>
                <a:cs typeface="Times New Roman"/>
                <a:sym typeface="Times New Roman"/>
              </a:rPr>
              <a:t>cross platform </a:t>
            </a:r>
            <a:r>
              <a:rPr i="0" lang="en-US" sz="2200" u="none">
                <a:solidFill>
                  <a:srgbClr val="000000"/>
                </a:solidFill>
                <a:latin typeface="Times New Roman"/>
                <a:ea typeface="Times New Roman"/>
                <a:cs typeface="Times New Roman"/>
                <a:sym typeface="Times New Roman"/>
              </a:rPr>
              <a:t>application to the concerned one.</a:t>
            </a:r>
            <a:endParaRPr b="1" i="0" sz="2200" u="none">
              <a:solidFill>
                <a:srgbClr val="000000"/>
              </a:solidFill>
              <a:latin typeface="Times New Roman"/>
              <a:ea typeface="Times New Roman"/>
              <a:cs typeface="Times New Roman"/>
              <a:sym typeface="Times New Roman"/>
            </a:endParaRPr>
          </a:p>
          <a:p>
            <a:pPr indent="-444500" lvl="0" marL="565150" marR="0" rtl="0" algn="just">
              <a:lnSpc>
                <a:spcPct val="115000"/>
              </a:lnSpc>
              <a:spcBef>
                <a:spcPts val="1400"/>
              </a:spcBef>
              <a:spcAft>
                <a:spcPts val="0"/>
              </a:spcAft>
              <a:buSzPts val="2200"/>
              <a:buFont typeface="Times New Roman"/>
              <a:buAutoNum type="arabicPeriod"/>
            </a:pPr>
            <a:r>
              <a:rPr lang="en-US" sz="2200">
                <a:latin typeface="Times New Roman"/>
                <a:ea typeface="Times New Roman"/>
                <a:cs typeface="Times New Roman"/>
                <a:sym typeface="Times New Roman"/>
              </a:rPr>
              <a:t>To analyse the data/logs received from all the users so that it can be further used by police to identify the areas where emergencies had </a:t>
            </a:r>
            <a:r>
              <a:rPr lang="en-US" sz="2200">
                <a:latin typeface="Times New Roman"/>
                <a:ea typeface="Times New Roman"/>
                <a:cs typeface="Times New Roman"/>
                <a:sym typeface="Times New Roman"/>
              </a:rPr>
              <a:t>occurred with the help of bluetooth module which will send the data to the application and stored into the firebase.</a:t>
            </a:r>
            <a:endParaRPr b="0" i="0" sz="2400" u="none">
              <a:solidFill>
                <a:srgbClr val="000000"/>
              </a:solidFill>
              <a:latin typeface="Times New Roman"/>
              <a:ea typeface="Times New Roman"/>
              <a:cs typeface="Times New Roman"/>
              <a:sym typeface="Times New Roman"/>
            </a:endParaRPr>
          </a:p>
          <a:p>
            <a:pPr indent="-304800" lvl="0" marL="565150" marR="0" rtl="0" algn="just">
              <a:lnSpc>
                <a:spcPct val="100000"/>
              </a:lnSpc>
              <a:spcBef>
                <a:spcPts val="1400"/>
              </a:spcBef>
              <a:spcAft>
                <a:spcPts val="0"/>
              </a:spcAft>
              <a:buClr>
                <a:srgbClr val="000000"/>
              </a:buClr>
              <a:buSzPts val="2400"/>
              <a:buFont typeface="Trebuchet MS"/>
              <a:buNone/>
            </a:pPr>
            <a:r>
              <a:t/>
            </a:r>
            <a:endParaRPr b="0" i="0" sz="2400" u="none">
              <a:solidFill>
                <a:srgbClr val="000000"/>
              </a:solidFill>
              <a:latin typeface="Times New Roman"/>
              <a:ea typeface="Times New Roman"/>
              <a:cs typeface="Times New Roman"/>
              <a:sym typeface="Times New Roman"/>
            </a:endParaRPr>
          </a:p>
          <a:p>
            <a:pPr indent="-304800" lvl="0" marL="565150" marR="0" rtl="0" algn="just">
              <a:lnSpc>
                <a:spcPct val="100000"/>
              </a:lnSpc>
              <a:spcBef>
                <a:spcPts val="1400"/>
              </a:spcBef>
              <a:spcAft>
                <a:spcPts val="0"/>
              </a:spcAft>
              <a:buClr>
                <a:srgbClr val="000000"/>
              </a:buClr>
              <a:buSzPts val="2400"/>
              <a:buFont typeface="Trebuchet MS"/>
              <a:buNone/>
            </a:pPr>
            <a:r>
              <a:t/>
            </a:r>
            <a:endParaRPr b="0" i="0" sz="2400" u="none">
              <a:solidFill>
                <a:srgbClr val="000000"/>
              </a:solidFill>
              <a:latin typeface="Times New Roman"/>
              <a:ea typeface="Times New Roman"/>
              <a:cs typeface="Times New Roman"/>
              <a:sym typeface="Times New Roman"/>
            </a:endParaRPr>
          </a:p>
          <a:p>
            <a:pPr indent="-304800" lvl="0" marL="565150" marR="0" rtl="0" algn="just">
              <a:lnSpc>
                <a:spcPct val="100000"/>
              </a:lnSpc>
              <a:spcBef>
                <a:spcPts val="1400"/>
              </a:spcBef>
              <a:spcAft>
                <a:spcPts val="0"/>
              </a:spcAft>
              <a:buClr>
                <a:srgbClr val="000000"/>
              </a:buClr>
              <a:buSzPts val="2400"/>
              <a:buFont typeface="Trebuchet MS"/>
              <a:buNone/>
            </a:pPr>
            <a:r>
              <a:t/>
            </a:r>
            <a:endParaRPr b="0" i="0" sz="2400" u="none">
              <a:solidFill>
                <a:srgbClr val="000000"/>
              </a:solidFill>
              <a:latin typeface="Times New Roman"/>
              <a:ea typeface="Times New Roman"/>
              <a:cs typeface="Times New Roman"/>
              <a:sym typeface="Times New Roman"/>
            </a:endParaRPr>
          </a:p>
          <a:p>
            <a:pPr indent="-342900" lvl="0" marL="342900" marR="0" rtl="0" algn="just">
              <a:lnSpc>
                <a:spcPct val="100000"/>
              </a:lnSpc>
              <a:spcBef>
                <a:spcPts val="2825"/>
              </a:spcBef>
              <a:spcAft>
                <a:spcPts val="0"/>
              </a:spcAft>
              <a:buNone/>
            </a:pPr>
            <a:r>
              <a:t/>
            </a:r>
            <a:endParaRPr b="0" i="0" sz="2400" u="none">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gec37c5ec83_0_0"/>
          <p:cNvSpPr txBox="1"/>
          <p:nvPr>
            <p:ph type="title"/>
          </p:nvPr>
        </p:nvSpPr>
        <p:spPr>
          <a:xfrm>
            <a:off x="507175" y="94225"/>
            <a:ext cx="9066300" cy="1257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en-US" sz="2400">
                <a:latin typeface="Times New Roman"/>
                <a:ea typeface="Times New Roman"/>
                <a:cs typeface="Times New Roman"/>
                <a:sym typeface="Times New Roman"/>
              </a:rPr>
              <a:t>Problem Definition</a:t>
            </a:r>
            <a:endParaRPr b="1" sz="2400">
              <a:latin typeface="Times New Roman"/>
              <a:ea typeface="Times New Roman"/>
              <a:cs typeface="Times New Roman"/>
              <a:sym typeface="Times New Roman"/>
            </a:endParaRPr>
          </a:p>
        </p:txBody>
      </p:sp>
      <p:sp>
        <p:nvSpPr>
          <p:cNvPr id="120" name="Google Shape;120;gec37c5ec83_0_0"/>
          <p:cNvSpPr txBox="1"/>
          <p:nvPr>
            <p:ph idx="1" type="body"/>
          </p:nvPr>
        </p:nvSpPr>
        <p:spPr>
          <a:xfrm>
            <a:off x="507163" y="1415600"/>
            <a:ext cx="9066300" cy="5689200"/>
          </a:xfrm>
          <a:prstGeom prst="rect">
            <a:avLst/>
          </a:prstGeom>
        </p:spPr>
        <p:txBody>
          <a:bodyPr anchorCtr="0" anchor="t" bIns="0" lIns="0" spcFirstLastPara="1" rIns="0" wrap="square" tIns="28075">
            <a:noAutofit/>
          </a:bodyPr>
          <a:lstStyle/>
          <a:p>
            <a:pPr indent="-381000" lvl="0" marL="457200" rtl="0" algn="just">
              <a:lnSpc>
                <a:spcPct val="115000"/>
              </a:lnSpc>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Problem Identified:</a:t>
            </a:r>
            <a:endParaRPr sz="2400">
              <a:solidFill>
                <a:schemeClr val="dk1"/>
              </a:solidFill>
              <a:latin typeface="Times New Roman"/>
              <a:ea typeface="Times New Roman"/>
              <a:cs typeface="Times New Roman"/>
              <a:sym typeface="Times New Roman"/>
            </a:endParaRPr>
          </a:p>
          <a:p>
            <a:pPr indent="-368300" lvl="0" marL="914400" rtl="0" algn="just">
              <a:lnSpc>
                <a:spcPct val="115000"/>
              </a:lnSpc>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The free movement of women are being hampered by sexual abuse. In the present world, sexual harassment is one of the major obstacles to women’s empowerment.</a:t>
            </a:r>
            <a:endParaRPr sz="2200">
              <a:solidFill>
                <a:schemeClr val="dk1"/>
              </a:solidFill>
            </a:endParaRPr>
          </a:p>
          <a:p>
            <a:pPr indent="-368300" lvl="0" marL="914400" rtl="0" algn="just">
              <a:lnSpc>
                <a:spcPct val="115000"/>
              </a:lnSpc>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The person who is in unmovable situation due to an accident or alone who needs help.</a:t>
            </a:r>
            <a:endParaRPr sz="22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2200">
              <a:solidFill>
                <a:schemeClr val="dk1"/>
              </a:solidFill>
              <a:latin typeface="Times New Roman"/>
              <a:ea typeface="Times New Roman"/>
              <a:cs typeface="Times New Roman"/>
              <a:sym typeface="Times New Roman"/>
            </a:endParaRPr>
          </a:p>
          <a:p>
            <a:pPr indent="-368300" lvl="0" marL="457200" rtl="0" algn="just">
              <a:lnSpc>
                <a:spcPct val="115000"/>
              </a:lnSpc>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Solution Proposed:</a:t>
            </a:r>
            <a:endParaRPr sz="2200">
              <a:solidFill>
                <a:schemeClr val="dk1"/>
              </a:solidFill>
              <a:latin typeface="Times New Roman"/>
              <a:ea typeface="Times New Roman"/>
              <a:cs typeface="Times New Roman"/>
              <a:sym typeface="Times New Roman"/>
            </a:endParaRPr>
          </a:p>
          <a:p>
            <a:pPr indent="-368300" lvl="0" marL="914400" rtl="0" algn="just">
              <a:lnSpc>
                <a:spcPct val="115000"/>
              </a:lnSpc>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We proposed to make an app that helps the women to reach her family with single a click whenever she is in trouble.</a:t>
            </a:r>
            <a:endParaRPr sz="2200">
              <a:solidFill>
                <a:schemeClr val="dk1"/>
              </a:solidFill>
            </a:endParaRPr>
          </a:p>
          <a:p>
            <a:pPr indent="-368300" lvl="0" marL="914400" rtl="0" algn="just">
              <a:lnSpc>
                <a:spcPct val="115000"/>
              </a:lnSpc>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We are also planning to create a system so, whenever a person meets with an accident can contact the concerned authority by a single click hereby sending his/her location to the police.</a:t>
            </a:r>
            <a:endParaRPr sz="2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ec37c5ec83_1_0"/>
          <p:cNvSpPr txBox="1"/>
          <p:nvPr>
            <p:ph type="title"/>
          </p:nvPr>
        </p:nvSpPr>
        <p:spPr>
          <a:xfrm>
            <a:off x="507175" y="301625"/>
            <a:ext cx="9066300" cy="1257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en-US" sz="2400">
                <a:latin typeface="Times New Roman"/>
                <a:ea typeface="Times New Roman"/>
                <a:cs typeface="Times New Roman"/>
                <a:sym typeface="Times New Roman"/>
              </a:rPr>
              <a:t>Technological</a:t>
            </a:r>
            <a:r>
              <a:rPr b="1" lang="en-US" sz="2400">
                <a:latin typeface="Times New Roman"/>
                <a:ea typeface="Times New Roman"/>
                <a:cs typeface="Times New Roman"/>
                <a:sym typeface="Times New Roman"/>
              </a:rPr>
              <a:t> Stack</a:t>
            </a:r>
            <a:endParaRPr b="1" sz="2400">
              <a:latin typeface="Times New Roman"/>
              <a:ea typeface="Times New Roman"/>
              <a:cs typeface="Times New Roman"/>
              <a:sym typeface="Times New Roman"/>
            </a:endParaRPr>
          </a:p>
        </p:txBody>
      </p:sp>
      <p:sp>
        <p:nvSpPr>
          <p:cNvPr id="127" name="Google Shape;127;gec37c5ec83_1_0"/>
          <p:cNvSpPr txBox="1"/>
          <p:nvPr>
            <p:ph idx="1" type="body"/>
          </p:nvPr>
        </p:nvSpPr>
        <p:spPr>
          <a:xfrm>
            <a:off x="257863" y="1558925"/>
            <a:ext cx="9564900" cy="5472300"/>
          </a:xfrm>
          <a:prstGeom prst="rect">
            <a:avLst/>
          </a:prstGeom>
        </p:spPr>
        <p:txBody>
          <a:bodyPr anchorCtr="0" anchor="t" bIns="0" lIns="0" spcFirstLastPara="1" rIns="0" wrap="square" tIns="28075">
            <a:noAutofit/>
          </a:bodyPr>
          <a:lstStyle/>
          <a:p>
            <a:pPr indent="457200" lvl="0" marL="0" rtl="0" algn="just">
              <a:lnSpc>
                <a:spcPct val="115000"/>
              </a:lnSpc>
              <a:spcBef>
                <a:spcPts val="0"/>
              </a:spcBef>
              <a:spcAft>
                <a:spcPts val="0"/>
              </a:spcAft>
              <a:buNone/>
            </a:pPr>
            <a:r>
              <a:rPr b="1" lang="en-US" sz="2200">
                <a:solidFill>
                  <a:schemeClr val="dk1"/>
                </a:solidFill>
                <a:latin typeface="Times New Roman"/>
                <a:ea typeface="Times New Roman"/>
                <a:cs typeface="Times New Roman"/>
                <a:sym typeface="Times New Roman"/>
              </a:rPr>
              <a:t>Hardware:</a:t>
            </a:r>
            <a:endParaRPr b="1" sz="2200">
              <a:solidFill>
                <a:schemeClr val="dk1"/>
              </a:solidFill>
              <a:latin typeface="Times New Roman"/>
              <a:ea typeface="Times New Roman"/>
              <a:cs typeface="Times New Roman"/>
              <a:sym typeface="Times New Roman"/>
            </a:endParaRPr>
          </a:p>
          <a:p>
            <a:pPr indent="-368300" lvl="0" marL="914400" rtl="0" algn="just">
              <a:lnSpc>
                <a:spcPct val="115000"/>
              </a:lnSpc>
              <a:spcBef>
                <a:spcPts val="1400"/>
              </a:spcBef>
              <a:spcAft>
                <a:spcPts val="0"/>
              </a:spcAft>
              <a:buClr>
                <a:schemeClr val="dk1"/>
              </a:buClr>
              <a:buSzPts val="2200"/>
              <a:buFont typeface="Times New Roman"/>
              <a:buAutoNum type="arabicPeriod"/>
            </a:pPr>
            <a:r>
              <a:rPr lang="en-US" sz="2200">
                <a:solidFill>
                  <a:schemeClr val="dk1"/>
                </a:solidFill>
                <a:latin typeface="Times New Roman"/>
                <a:ea typeface="Times New Roman"/>
                <a:cs typeface="Times New Roman"/>
                <a:sym typeface="Times New Roman"/>
              </a:rPr>
              <a:t>Arduino nano</a:t>
            </a:r>
            <a:r>
              <a:rPr lang="en-US" sz="2200">
                <a:solidFill>
                  <a:schemeClr val="dk1"/>
                </a:solidFill>
                <a:latin typeface="Times New Roman"/>
                <a:ea typeface="Times New Roman"/>
                <a:cs typeface="Times New Roman"/>
                <a:sym typeface="Times New Roman"/>
              </a:rPr>
              <a:t>: approx. 300/- rupees</a:t>
            </a:r>
            <a:endParaRPr sz="2200">
              <a:solidFill>
                <a:schemeClr val="dk1"/>
              </a:solidFill>
              <a:latin typeface="Times New Roman"/>
              <a:ea typeface="Times New Roman"/>
              <a:cs typeface="Times New Roman"/>
              <a:sym typeface="Times New Roman"/>
            </a:endParaRPr>
          </a:p>
          <a:p>
            <a:pPr indent="-368300" lvl="0" marL="914400" rtl="0" algn="just">
              <a:lnSpc>
                <a:spcPct val="115000"/>
              </a:lnSpc>
              <a:spcBef>
                <a:spcPts val="0"/>
              </a:spcBef>
              <a:spcAft>
                <a:spcPts val="0"/>
              </a:spcAft>
              <a:buClr>
                <a:schemeClr val="dk1"/>
              </a:buClr>
              <a:buSzPts val="2200"/>
              <a:buFont typeface="Times New Roman"/>
              <a:buAutoNum type="arabicPeriod"/>
            </a:pPr>
            <a:r>
              <a:rPr lang="en-US" sz="2200">
                <a:solidFill>
                  <a:schemeClr val="dk1"/>
                </a:solidFill>
                <a:latin typeface="Times New Roman"/>
                <a:ea typeface="Times New Roman"/>
                <a:cs typeface="Times New Roman"/>
                <a:sym typeface="Times New Roman"/>
              </a:rPr>
              <a:t>G</a:t>
            </a:r>
            <a:r>
              <a:rPr lang="en-US" sz="2200">
                <a:solidFill>
                  <a:schemeClr val="dk1"/>
                </a:solidFill>
                <a:latin typeface="Times New Roman"/>
                <a:ea typeface="Times New Roman"/>
                <a:cs typeface="Times New Roman"/>
                <a:sym typeface="Times New Roman"/>
              </a:rPr>
              <a:t>SM/GPRS/Bluetooth 2g module : approx. 1900/- rupees</a:t>
            </a:r>
            <a:endParaRPr sz="2200">
              <a:solidFill>
                <a:schemeClr val="dk1"/>
              </a:solidFill>
              <a:latin typeface="Times New Roman"/>
              <a:ea typeface="Times New Roman"/>
              <a:cs typeface="Times New Roman"/>
              <a:sym typeface="Times New Roman"/>
            </a:endParaRPr>
          </a:p>
          <a:p>
            <a:pPr indent="-368300" lvl="0" marL="914400" rtl="0" algn="just">
              <a:lnSpc>
                <a:spcPct val="115000"/>
              </a:lnSpc>
              <a:spcBef>
                <a:spcPts val="0"/>
              </a:spcBef>
              <a:spcAft>
                <a:spcPts val="0"/>
              </a:spcAft>
              <a:buClr>
                <a:schemeClr val="dk1"/>
              </a:buClr>
              <a:buSzPts val="2200"/>
              <a:buFont typeface="Times New Roman"/>
              <a:buAutoNum type="arabicPeriod"/>
            </a:pPr>
            <a:r>
              <a:rPr lang="en-US" sz="2200">
                <a:solidFill>
                  <a:schemeClr val="dk1"/>
                </a:solidFill>
                <a:latin typeface="Times New Roman"/>
                <a:ea typeface="Times New Roman"/>
                <a:cs typeface="Times New Roman"/>
                <a:sym typeface="Times New Roman"/>
              </a:rPr>
              <a:t>Push Button </a:t>
            </a:r>
            <a:r>
              <a:rPr lang="en-US" sz="2200">
                <a:solidFill>
                  <a:schemeClr val="dk1"/>
                </a:solidFill>
                <a:latin typeface="Times New Roman"/>
                <a:ea typeface="Times New Roman"/>
                <a:cs typeface="Times New Roman"/>
                <a:sym typeface="Times New Roman"/>
              </a:rPr>
              <a:t>: 70/-rupees </a:t>
            </a:r>
            <a:endParaRPr sz="2200">
              <a:solidFill>
                <a:schemeClr val="dk1"/>
              </a:solidFill>
              <a:latin typeface="Times New Roman"/>
              <a:ea typeface="Times New Roman"/>
              <a:cs typeface="Times New Roman"/>
              <a:sym typeface="Times New Roman"/>
            </a:endParaRPr>
          </a:p>
          <a:p>
            <a:pPr indent="457200" lvl="0" marL="0" rtl="0" algn="just">
              <a:lnSpc>
                <a:spcPct val="115000"/>
              </a:lnSpc>
              <a:spcBef>
                <a:spcPts val="1400"/>
              </a:spcBef>
              <a:spcAft>
                <a:spcPts val="0"/>
              </a:spcAft>
              <a:buNone/>
            </a:pPr>
            <a:r>
              <a:rPr b="1" lang="en-US" sz="2200">
                <a:solidFill>
                  <a:schemeClr val="dk1"/>
                </a:solidFill>
                <a:latin typeface="Times New Roman"/>
                <a:ea typeface="Times New Roman"/>
                <a:cs typeface="Times New Roman"/>
                <a:sym typeface="Times New Roman"/>
              </a:rPr>
              <a:t>Software:</a:t>
            </a:r>
            <a:endParaRPr b="1" sz="2200">
              <a:solidFill>
                <a:schemeClr val="dk1"/>
              </a:solidFill>
              <a:latin typeface="Times New Roman"/>
              <a:ea typeface="Times New Roman"/>
              <a:cs typeface="Times New Roman"/>
              <a:sym typeface="Times New Roman"/>
            </a:endParaRPr>
          </a:p>
          <a:p>
            <a:pPr indent="-368300" lvl="0" marL="914400" rtl="0" algn="just">
              <a:lnSpc>
                <a:spcPct val="115000"/>
              </a:lnSpc>
              <a:spcBef>
                <a:spcPts val="1400"/>
              </a:spcBef>
              <a:spcAft>
                <a:spcPts val="0"/>
              </a:spcAft>
              <a:buClr>
                <a:schemeClr val="dk1"/>
              </a:buClr>
              <a:buSzPts val="2200"/>
              <a:buFont typeface="Times New Roman"/>
              <a:buAutoNum type="arabicPeriod"/>
            </a:pPr>
            <a:r>
              <a:rPr lang="en-US" sz="2200">
                <a:solidFill>
                  <a:schemeClr val="dk1"/>
                </a:solidFill>
                <a:latin typeface="Times New Roman"/>
                <a:ea typeface="Times New Roman"/>
                <a:cs typeface="Times New Roman"/>
                <a:sym typeface="Times New Roman"/>
              </a:rPr>
              <a:t>Firebase</a:t>
            </a:r>
            <a:endParaRPr sz="2200">
              <a:solidFill>
                <a:schemeClr val="dk1"/>
              </a:solidFill>
              <a:latin typeface="Times New Roman"/>
              <a:ea typeface="Times New Roman"/>
              <a:cs typeface="Times New Roman"/>
              <a:sym typeface="Times New Roman"/>
            </a:endParaRPr>
          </a:p>
          <a:p>
            <a:pPr indent="-368300" lvl="0" marL="914400" rtl="0" algn="just">
              <a:lnSpc>
                <a:spcPct val="115000"/>
              </a:lnSpc>
              <a:spcBef>
                <a:spcPts val="0"/>
              </a:spcBef>
              <a:spcAft>
                <a:spcPts val="0"/>
              </a:spcAft>
              <a:buClr>
                <a:schemeClr val="dk1"/>
              </a:buClr>
              <a:buSzPts val="2200"/>
              <a:buFont typeface="Times New Roman"/>
              <a:buAutoNum type="arabicPeriod"/>
            </a:pPr>
            <a:r>
              <a:rPr lang="en-US" sz="2200">
                <a:solidFill>
                  <a:schemeClr val="dk1"/>
                </a:solidFill>
                <a:latin typeface="Times New Roman"/>
                <a:ea typeface="Times New Roman"/>
                <a:cs typeface="Times New Roman"/>
                <a:sym typeface="Times New Roman"/>
              </a:rPr>
              <a:t>Flutter</a:t>
            </a:r>
            <a:endParaRPr sz="2200">
              <a:solidFill>
                <a:schemeClr val="dk1"/>
              </a:solidFill>
              <a:latin typeface="Times New Roman"/>
              <a:ea typeface="Times New Roman"/>
              <a:cs typeface="Times New Roman"/>
              <a:sym typeface="Times New Roman"/>
            </a:endParaRPr>
          </a:p>
          <a:p>
            <a:pPr indent="-368300" lvl="0" marL="914400" rtl="0" algn="just">
              <a:lnSpc>
                <a:spcPct val="115000"/>
              </a:lnSpc>
              <a:spcBef>
                <a:spcPts val="0"/>
              </a:spcBef>
              <a:spcAft>
                <a:spcPts val="0"/>
              </a:spcAft>
              <a:buClr>
                <a:schemeClr val="dk1"/>
              </a:buClr>
              <a:buSzPts val="2200"/>
              <a:buFont typeface="Times New Roman"/>
              <a:buAutoNum type="arabicPeriod"/>
            </a:pPr>
            <a:r>
              <a:rPr lang="en-US" sz="2200">
                <a:solidFill>
                  <a:schemeClr val="dk1"/>
                </a:solidFill>
                <a:latin typeface="Times New Roman"/>
                <a:ea typeface="Times New Roman"/>
                <a:cs typeface="Times New Roman"/>
                <a:sym typeface="Times New Roman"/>
              </a:rPr>
              <a:t>A</a:t>
            </a:r>
            <a:r>
              <a:rPr lang="en-US" sz="2200">
                <a:solidFill>
                  <a:schemeClr val="dk1"/>
                </a:solidFill>
                <a:latin typeface="Times New Roman"/>
                <a:ea typeface="Times New Roman"/>
                <a:cs typeface="Times New Roman"/>
                <a:sym typeface="Times New Roman"/>
              </a:rPr>
              <a:t>ndroid studio</a:t>
            </a:r>
            <a:endParaRPr sz="2200">
              <a:solidFill>
                <a:schemeClr val="dk1"/>
              </a:solidFill>
              <a:latin typeface="Times New Roman"/>
              <a:ea typeface="Times New Roman"/>
              <a:cs typeface="Times New Roman"/>
              <a:sym typeface="Times New Roman"/>
            </a:endParaRPr>
          </a:p>
          <a:p>
            <a:pPr indent="-368300" lvl="0" marL="914400" rtl="0" algn="just">
              <a:lnSpc>
                <a:spcPct val="115000"/>
              </a:lnSpc>
              <a:spcBef>
                <a:spcPts val="0"/>
              </a:spcBef>
              <a:spcAft>
                <a:spcPts val="0"/>
              </a:spcAft>
              <a:buClr>
                <a:schemeClr val="dk1"/>
              </a:buClr>
              <a:buSzPts val="2200"/>
              <a:buFont typeface="Times New Roman"/>
              <a:buAutoNum type="arabicPeriod"/>
            </a:pPr>
            <a:r>
              <a:rPr lang="en-US" sz="2200">
                <a:solidFill>
                  <a:schemeClr val="dk1"/>
                </a:solidFill>
                <a:latin typeface="Times New Roman"/>
                <a:ea typeface="Times New Roman"/>
                <a:cs typeface="Times New Roman"/>
                <a:sym typeface="Times New Roman"/>
              </a:rPr>
              <a:t>Xcode</a:t>
            </a:r>
            <a:endParaRPr sz="2200">
              <a:solidFill>
                <a:schemeClr val="dk1"/>
              </a:solidFill>
              <a:latin typeface="Times New Roman"/>
              <a:ea typeface="Times New Roman"/>
              <a:cs typeface="Times New Roman"/>
              <a:sym typeface="Times New Roman"/>
            </a:endParaRPr>
          </a:p>
          <a:p>
            <a:pPr indent="-368300" lvl="0" marL="914400" rtl="0" algn="just">
              <a:lnSpc>
                <a:spcPct val="115000"/>
              </a:lnSpc>
              <a:spcBef>
                <a:spcPts val="0"/>
              </a:spcBef>
              <a:spcAft>
                <a:spcPts val="0"/>
              </a:spcAft>
              <a:buClr>
                <a:schemeClr val="dk1"/>
              </a:buClr>
              <a:buSzPts val="2200"/>
              <a:buFont typeface="Times New Roman"/>
              <a:buAutoNum type="arabicPeriod"/>
            </a:pPr>
            <a:r>
              <a:rPr lang="en-US" sz="2200">
                <a:solidFill>
                  <a:schemeClr val="dk1"/>
                </a:solidFill>
                <a:latin typeface="Times New Roman"/>
                <a:ea typeface="Times New Roman"/>
                <a:cs typeface="Times New Roman"/>
                <a:sym typeface="Times New Roman"/>
              </a:rPr>
              <a:t>Arduino IDE</a:t>
            </a:r>
            <a:endParaRPr sz="2200">
              <a:solidFill>
                <a:schemeClr val="dk1"/>
              </a:solidFill>
              <a:latin typeface="Times New Roman"/>
              <a:ea typeface="Times New Roman"/>
              <a:cs typeface="Times New Roman"/>
              <a:sym typeface="Times New Roman"/>
            </a:endParaRPr>
          </a:p>
          <a:p>
            <a:pPr indent="0" lvl="0" marL="0" rtl="0" algn="just">
              <a:lnSpc>
                <a:spcPct val="150000"/>
              </a:lnSpc>
              <a:spcBef>
                <a:spcPts val="1425"/>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gec37c5ec83_0_7"/>
          <p:cNvSpPr txBox="1"/>
          <p:nvPr>
            <p:ph type="title"/>
          </p:nvPr>
        </p:nvSpPr>
        <p:spPr>
          <a:xfrm>
            <a:off x="503237" y="301625"/>
            <a:ext cx="9066300" cy="1257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b="1" lang="en-US" sz="2400">
                <a:latin typeface="Times New Roman"/>
                <a:ea typeface="Times New Roman"/>
                <a:cs typeface="Times New Roman"/>
                <a:sym typeface="Times New Roman"/>
              </a:rPr>
              <a:t>Review </a:t>
            </a:r>
            <a:r>
              <a:rPr b="1" lang="en-US" sz="2400">
                <a:latin typeface="Times New Roman"/>
                <a:ea typeface="Times New Roman"/>
                <a:cs typeface="Times New Roman"/>
                <a:sym typeface="Times New Roman"/>
              </a:rPr>
              <a:t>Suggestions</a:t>
            </a:r>
            <a:endParaRPr b="1" sz="2400">
              <a:latin typeface="Times New Roman"/>
              <a:ea typeface="Times New Roman"/>
              <a:cs typeface="Times New Roman"/>
              <a:sym typeface="Times New Roman"/>
            </a:endParaRPr>
          </a:p>
        </p:txBody>
      </p:sp>
      <p:sp>
        <p:nvSpPr>
          <p:cNvPr id="134" name="Google Shape;134;gec37c5ec83_0_7"/>
          <p:cNvSpPr txBox="1"/>
          <p:nvPr>
            <p:ph idx="1" type="body"/>
          </p:nvPr>
        </p:nvSpPr>
        <p:spPr>
          <a:xfrm>
            <a:off x="503225" y="1543500"/>
            <a:ext cx="9066300" cy="5321100"/>
          </a:xfrm>
          <a:prstGeom prst="rect">
            <a:avLst/>
          </a:prstGeom>
        </p:spPr>
        <p:txBody>
          <a:bodyPr anchorCtr="0" anchor="t" bIns="0" lIns="0" spcFirstLastPara="1" rIns="0" wrap="square" tIns="28075">
            <a:normAutofit/>
          </a:bodyPr>
          <a:lstStyle/>
          <a:p>
            <a:pPr indent="-368300" lvl="0" marL="457200" rtl="0" algn="just">
              <a:lnSpc>
                <a:spcPct val="150000"/>
              </a:lnSpc>
              <a:spcBef>
                <a:spcPts val="1400"/>
              </a:spcBef>
              <a:spcAft>
                <a:spcPts val="0"/>
              </a:spcAft>
              <a:buSzPts val="2200"/>
              <a:buFont typeface="Times New Roman"/>
              <a:buChar char="➢"/>
            </a:pPr>
            <a:r>
              <a:rPr lang="en-US" sz="2200">
                <a:latin typeface="Times New Roman"/>
                <a:ea typeface="Times New Roman"/>
                <a:cs typeface="Times New Roman"/>
                <a:sym typeface="Times New Roman"/>
              </a:rPr>
              <a:t>Verification if the button pressed(if the button is pressed twice then only the message will be send)</a:t>
            </a:r>
            <a:endParaRPr sz="2200">
              <a:latin typeface="Times New Roman"/>
              <a:ea typeface="Times New Roman"/>
              <a:cs typeface="Times New Roman"/>
              <a:sym typeface="Times New Roman"/>
            </a:endParaRPr>
          </a:p>
          <a:p>
            <a:pPr indent="-368300" lvl="0" marL="457200" rtl="0" algn="just">
              <a:lnSpc>
                <a:spcPct val="150000"/>
              </a:lnSpc>
              <a:spcBef>
                <a:spcPts val="0"/>
              </a:spcBef>
              <a:spcAft>
                <a:spcPts val="0"/>
              </a:spcAft>
              <a:buSzPts val="2200"/>
              <a:buFont typeface="Times New Roman"/>
              <a:buChar char="➢"/>
            </a:pPr>
            <a:r>
              <a:rPr lang="en-US" sz="2200">
                <a:latin typeface="Times New Roman"/>
                <a:ea typeface="Times New Roman"/>
                <a:cs typeface="Times New Roman"/>
                <a:sym typeface="Times New Roman"/>
              </a:rPr>
              <a:t>SMS gateway(by using SMS gateway API we can send SMS free of cost)</a:t>
            </a:r>
            <a:endParaRPr sz="2200">
              <a:latin typeface="Times New Roman"/>
              <a:ea typeface="Times New Roman"/>
              <a:cs typeface="Times New Roman"/>
              <a:sym typeface="Times New Roman"/>
            </a:endParaRPr>
          </a:p>
          <a:p>
            <a:pPr indent="-368300" lvl="0" marL="457200" rtl="0" algn="just">
              <a:lnSpc>
                <a:spcPct val="150000"/>
              </a:lnSpc>
              <a:spcBef>
                <a:spcPts val="0"/>
              </a:spcBef>
              <a:spcAft>
                <a:spcPts val="0"/>
              </a:spcAft>
              <a:buSzPts val="2200"/>
              <a:buFont typeface="Times New Roman"/>
              <a:buChar char="➢"/>
            </a:pPr>
            <a:r>
              <a:rPr lang="en-US" sz="2200">
                <a:latin typeface="Times New Roman"/>
                <a:ea typeface="Times New Roman"/>
                <a:cs typeface="Times New Roman"/>
                <a:sym typeface="Times New Roman"/>
              </a:rPr>
              <a:t>Data analytics through data received at admin side(The data which is stored on Firebase will be converted into csv file after that we will do data analysis on the same data)</a:t>
            </a:r>
            <a:endParaRPr sz="2200">
              <a:latin typeface="Times New Roman"/>
              <a:ea typeface="Times New Roman"/>
              <a:cs typeface="Times New Roman"/>
              <a:sym typeface="Times New Roman"/>
            </a:endParaRPr>
          </a:p>
          <a:p>
            <a:pPr indent="-368300" lvl="0" marL="457200" rtl="0" algn="just">
              <a:lnSpc>
                <a:spcPct val="150000"/>
              </a:lnSpc>
              <a:spcBef>
                <a:spcPts val="0"/>
              </a:spcBef>
              <a:spcAft>
                <a:spcPts val="0"/>
              </a:spcAft>
              <a:buSzPts val="2200"/>
              <a:buFont typeface="Times New Roman"/>
              <a:buChar char="➢"/>
            </a:pPr>
            <a:r>
              <a:rPr lang="en-US" sz="2200">
                <a:latin typeface="Times New Roman"/>
                <a:ea typeface="Times New Roman"/>
                <a:cs typeface="Times New Roman"/>
                <a:sym typeface="Times New Roman"/>
              </a:rPr>
              <a:t> Government aspect(after converting it to a csv file we will pass it on to the </a:t>
            </a:r>
            <a:r>
              <a:rPr lang="en-US" sz="2200">
                <a:latin typeface="Times New Roman"/>
                <a:ea typeface="Times New Roman"/>
                <a:cs typeface="Times New Roman"/>
                <a:sym typeface="Times New Roman"/>
              </a:rPr>
              <a:t>government</a:t>
            </a:r>
            <a:r>
              <a:rPr lang="en-US" sz="2200">
                <a:latin typeface="Times New Roman"/>
                <a:ea typeface="Times New Roman"/>
                <a:cs typeface="Times New Roman"/>
                <a:sym typeface="Times New Roman"/>
              </a:rPr>
              <a:t> officials so that they can </a:t>
            </a:r>
            <a:r>
              <a:rPr lang="en-US" sz="2200">
                <a:latin typeface="Times New Roman"/>
                <a:ea typeface="Times New Roman"/>
                <a:cs typeface="Times New Roman"/>
                <a:sym typeface="Times New Roman"/>
              </a:rPr>
              <a:t>improve</a:t>
            </a:r>
            <a:r>
              <a:rPr lang="en-US" sz="2200">
                <a:latin typeface="Times New Roman"/>
                <a:ea typeface="Times New Roman"/>
                <a:cs typeface="Times New Roman"/>
                <a:sym typeface="Times New Roman"/>
              </a:rPr>
              <a:t> the security if needed)</a:t>
            </a:r>
            <a:endParaRPr sz="2200">
              <a:latin typeface="Times New Roman"/>
              <a:ea typeface="Times New Roman"/>
              <a:cs typeface="Times New Roman"/>
              <a:sym typeface="Times New Roman"/>
            </a:endParaRPr>
          </a:p>
          <a:p>
            <a:pPr indent="-368300" lvl="0" marL="457200" rtl="0" algn="just">
              <a:lnSpc>
                <a:spcPct val="150000"/>
              </a:lnSpc>
              <a:spcBef>
                <a:spcPts val="0"/>
              </a:spcBef>
              <a:spcAft>
                <a:spcPts val="0"/>
              </a:spcAft>
              <a:buSzPts val="2200"/>
              <a:buFont typeface="Times New Roman"/>
              <a:buChar char="➢"/>
            </a:pPr>
            <a:r>
              <a:rPr lang="en-US" sz="2200">
                <a:latin typeface="Times New Roman"/>
                <a:ea typeface="Times New Roman"/>
                <a:cs typeface="Times New Roman"/>
                <a:sym typeface="Times New Roman"/>
              </a:rPr>
              <a:t>Cross platforming(we are creating the platform independent application by using Flutter)</a:t>
            </a:r>
            <a:endParaRPr sz="22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ec4069a9e2_0_0"/>
          <p:cNvSpPr txBox="1"/>
          <p:nvPr>
            <p:ph type="title"/>
          </p:nvPr>
        </p:nvSpPr>
        <p:spPr>
          <a:xfrm>
            <a:off x="503237" y="157500"/>
            <a:ext cx="9066300" cy="1257300"/>
          </a:xfrm>
          <a:prstGeom prst="rect">
            <a:avLst/>
          </a:prstGeom>
        </p:spPr>
        <p:txBody>
          <a:bodyPr anchorCtr="0" anchor="ctr" bIns="0" lIns="0" spcFirstLastPara="1" rIns="0" wrap="square" tIns="0">
            <a:noAutofit/>
          </a:bodyPr>
          <a:lstStyle/>
          <a:p>
            <a:pPr indent="0" lvl="0" marL="0" rtl="0" algn="l">
              <a:spcBef>
                <a:spcPts val="1400"/>
              </a:spcBef>
              <a:spcAft>
                <a:spcPts val="0"/>
              </a:spcAft>
              <a:buNone/>
            </a:pPr>
            <a:r>
              <a:rPr b="1" lang="en-US" sz="2400">
                <a:solidFill>
                  <a:schemeClr val="dk1"/>
                </a:solidFill>
                <a:latin typeface="Times New Roman"/>
                <a:ea typeface="Times New Roman"/>
                <a:cs typeface="Times New Roman"/>
                <a:sym typeface="Times New Roman"/>
              </a:rPr>
              <a:t>Proposed System Architecture/Working</a:t>
            </a:r>
            <a:endParaRPr b="1" sz="2400"/>
          </a:p>
        </p:txBody>
      </p:sp>
      <p:sp>
        <p:nvSpPr>
          <p:cNvPr id="141" name="Google Shape;141;gec4069a9e2_0_0"/>
          <p:cNvSpPr txBox="1"/>
          <p:nvPr>
            <p:ph idx="1" type="body"/>
          </p:nvPr>
        </p:nvSpPr>
        <p:spPr>
          <a:xfrm>
            <a:off x="503237" y="1414800"/>
            <a:ext cx="9066300" cy="4984800"/>
          </a:xfrm>
          <a:prstGeom prst="rect">
            <a:avLst/>
          </a:prstGeom>
        </p:spPr>
        <p:txBody>
          <a:bodyPr anchorCtr="0" anchor="t" bIns="0" lIns="0" spcFirstLastPara="1" rIns="0" wrap="square" tIns="28075">
            <a:noAutofit/>
          </a:bodyPr>
          <a:lstStyle/>
          <a:p>
            <a:pPr indent="0" lvl="0" marL="0" rtl="0" algn="l">
              <a:lnSpc>
                <a:spcPct val="100000"/>
              </a:lnSpc>
              <a:spcBef>
                <a:spcPts val="0"/>
              </a:spcBef>
              <a:spcAft>
                <a:spcPts val="0"/>
              </a:spcAft>
              <a:buClr>
                <a:schemeClr val="dk1"/>
              </a:buClr>
              <a:buSzPts val="2400"/>
              <a:buFont typeface="Times New Roman"/>
              <a:buNone/>
            </a:pPr>
            <a:r>
              <a:rPr lang="en-US" sz="2200">
                <a:solidFill>
                  <a:schemeClr val="dk1"/>
                </a:solidFill>
                <a:latin typeface="Times New Roman"/>
                <a:ea typeface="Times New Roman"/>
                <a:cs typeface="Times New Roman"/>
                <a:sym typeface="Times New Roman"/>
              </a:rPr>
              <a:t>Block Diagram for Safety Band:</a:t>
            </a:r>
            <a:endParaRPr sz="2200">
              <a:solidFill>
                <a:schemeClr val="dk1"/>
              </a:solidFill>
            </a:endParaRPr>
          </a:p>
          <a:p>
            <a:pPr indent="0" lvl="0" marL="0" rtl="0" algn="l">
              <a:spcBef>
                <a:spcPts val="1425"/>
              </a:spcBef>
              <a:spcAft>
                <a:spcPts val="0"/>
              </a:spcAft>
              <a:buNone/>
            </a:pPr>
            <a:r>
              <a:t/>
            </a:r>
            <a:endParaRPr/>
          </a:p>
        </p:txBody>
      </p:sp>
      <p:pic>
        <p:nvPicPr>
          <p:cNvPr id="142" name="Google Shape;142;gec4069a9e2_0_0"/>
          <p:cNvPicPr preferRelativeResize="0"/>
          <p:nvPr/>
        </p:nvPicPr>
        <p:blipFill rotWithShape="1">
          <a:blip r:embed="rId3">
            <a:alphaModFix/>
          </a:blip>
          <a:srcRect b="0" l="0" r="0" t="0"/>
          <a:stretch/>
        </p:blipFill>
        <p:spPr>
          <a:xfrm>
            <a:off x="1448200" y="1959500"/>
            <a:ext cx="7347951" cy="4719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ec4069a9e2_1_0"/>
          <p:cNvSpPr txBox="1"/>
          <p:nvPr>
            <p:ph type="title"/>
          </p:nvPr>
        </p:nvSpPr>
        <p:spPr>
          <a:xfrm>
            <a:off x="503237" y="301625"/>
            <a:ext cx="9066300" cy="1257300"/>
          </a:xfrm>
          <a:prstGeom prst="rect">
            <a:avLst/>
          </a:prstGeom>
        </p:spPr>
        <p:txBody>
          <a:bodyPr anchorCtr="0" anchor="ctr" bIns="0" lIns="0" spcFirstLastPara="1" rIns="0" wrap="square" tIns="0">
            <a:noAutofit/>
          </a:bodyPr>
          <a:lstStyle/>
          <a:p>
            <a:pPr indent="0" lvl="0" marL="0" rtl="0" algn="l">
              <a:lnSpc>
                <a:spcPct val="100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2400"/>
              <a:buFont typeface="Arial"/>
              <a:buNone/>
            </a:pPr>
            <a:r>
              <a:rPr lang="en-US" sz="2200">
                <a:solidFill>
                  <a:schemeClr val="dk1"/>
                </a:solidFill>
                <a:latin typeface="Times New Roman"/>
                <a:ea typeface="Times New Roman"/>
                <a:cs typeface="Times New Roman"/>
                <a:sym typeface="Times New Roman"/>
              </a:rPr>
              <a:t>Block Diagram for App:</a:t>
            </a:r>
            <a:br>
              <a:rPr lang="en-US" sz="4000">
                <a:solidFill>
                  <a:schemeClr val="dk1"/>
                </a:solidFill>
                <a:latin typeface="Times New Roman"/>
                <a:ea typeface="Times New Roman"/>
                <a:cs typeface="Times New Roman"/>
                <a:sym typeface="Times New Roman"/>
              </a:rPr>
            </a:br>
            <a:endParaRPr sz="3900">
              <a:solidFill>
                <a:srgbClr val="5FCBEF"/>
              </a:solidFill>
              <a:latin typeface="Trebuchet MS"/>
              <a:ea typeface="Trebuchet MS"/>
              <a:cs typeface="Trebuchet MS"/>
              <a:sym typeface="Trebuchet MS"/>
            </a:endParaRPr>
          </a:p>
          <a:p>
            <a:pPr indent="0" lvl="0" marL="0" rtl="0" algn="l">
              <a:spcBef>
                <a:spcPts val="0"/>
              </a:spcBef>
              <a:spcAft>
                <a:spcPts val="0"/>
              </a:spcAft>
              <a:buNone/>
            </a:pPr>
            <a:r>
              <a:t/>
            </a:r>
            <a:endParaRPr/>
          </a:p>
        </p:txBody>
      </p:sp>
      <p:sp>
        <p:nvSpPr>
          <p:cNvPr id="149" name="Google Shape;149;gec4069a9e2_1_0"/>
          <p:cNvSpPr txBox="1"/>
          <p:nvPr>
            <p:ph idx="1" type="body"/>
          </p:nvPr>
        </p:nvSpPr>
        <p:spPr>
          <a:xfrm>
            <a:off x="503237" y="1768475"/>
            <a:ext cx="9066300" cy="4984800"/>
          </a:xfrm>
          <a:prstGeom prst="rect">
            <a:avLst/>
          </a:prstGeom>
        </p:spPr>
        <p:txBody>
          <a:bodyPr anchorCtr="0" anchor="t" bIns="0" lIns="0" spcFirstLastPara="1" rIns="0" wrap="square" tIns="28075">
            <a:noAutofit/>
          </a:bodyPr>
          <a:lstStyle/>
          <a:p>
            <a:pPr indent="0" lvl="0" marL="0" rtl="0" algn="l">
              <a:spcBef>
                <a:spcPts val="1425"/>
              </a:spcBef>
              <a:spcAft>
                <a:spcPts val="0"/>
              </a:spcAft>
              <a:buNone/>
            </a:pPr>
            <a:r>
              <a:t/>
            </a:r>
            <a:endParaRPr/>
          </a:p>
        </p:txBody>
      </p:sp>
      <p:pic>
        <p:nvPicPr>
          <p:cNvPr id="150" name="Google Shape;150;gec4069a9e2_1_0"/>
          <p:cNvPicPr preferRelativeResize="0"/>
          <p:nvPr/>
        </p:nvPicPr>
        <p:blipFill rotWithShape="1">
          <a:blip r:embed="rId3">
            <a:alphaModFix/>
          </a:blip>
          <a:srcRect b="0" l="0" r="0" t="0"/>
          <a:stretch/>
        </p:blipFill>
        <p:spPr>
          <a:xfrm>
            <a:off x="503225" y="1346275"/>
            <a:ext cx="9066300" cy="60168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2017-10-25T08:22:14Z</dcterms:created>
  <dc:creator>v b</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str>12.0000</vt:lp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str>Custom</vt:lpstr>
  </property>
  <property fmtid="{D5CDD505-2E9C-101B-9397-08002B2CF9AE}" pid="9" name="ScaleCrop">
    <vt:bool>false</vt:bool>
  </property>
  <property fmtid="{D5CDD505-2E9C-101B-9397-08002B2CF9AE}" pid="10" name="ShareDoc">
    <vt:bool>false</vt:bool>
  </property>
  <property fmtid="{D5CDD505-2E9C-101B-9397-08002B2CF9AE}" pid="11" name="Slides">
    <vt:i4>6</vt:i4>
  </property>
</Properties>
</file>