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829" y="710565"/>
            <a:ext cx="91021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2519" y="366217"/>
            <a:ext cx="17787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811" y="1599768"/>
            <a:ext cx="8682177" cy="162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029" y="1660982"/>
            <a:ext cx="81775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Asura:</a:t>
            </a:r>
            <a:r>
              <a:rPr dirty="0" spc="-180"/>
              <a:t> </a:t>
            </a:r>
            <a:r>
              <a:rPr dirty="0"/>
              <a:t>A</a:t>
            </a:r>
            <a:r>
              <a:rPr dirty="0" spc="-220"/>
              <a:t> </a:t>
            </a:r>
            <a:r>
              <a:rPr dirty="0"/>
              <a:t>3D</a:t>
            </a:r>
            <a:r>
              <a:rPr dirty="0" spc="-5"/>
              <a:t> </a:t>
            </a:r>
            <a:r>
              <a:rPr dirty="0"/>
              <a:t>Storyline</a:t>
            </a:r>
            <a:r>
              <a:rPr dirty="0" spc="-35"/>
              <a:t> </a:t>
            </a:r>
            <a:r>
              <a:rPr dirty="0" spc="-10"/>
              <a:t>using</a:t>
            </a:r>
            <a:r>
              <a:rPr dirty="0" spc="-5"/>
              <a:t> </a:t>
            </a:r>
            <a:r>
              <a:rPr dirty="0"/>
              <a:t>Unity </a:t>
            </a:r>
            <a:r>
              <a:rPr dirty="0" spc="-5"/>
              <a:t>Engine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4650" y="2688412"/>
            <a:ext cx="4244975" cy="4144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48055">
              <a:lnSpc>
                <a:spcPct val="100000"/>
              </a:lnSpc>
              <a:spcBef>
                <a:spcPts val="95"/>
              </a:spcBef>
            </a:pPr>
            <a:r>
              <a:rPr dirty="0" sz="3200" spc="-20" b="1">
                <a:latin typeface="Times New Roman"/>
                <a:cs typeface="Times New Roman"/>
              </a:rPr>
              <a:t>Group</a:t>
            </a:r>
            <a:r>
              <a:rPr dirty="0" sz="3200" spc="-1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No.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07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21590">
              <a:lnSpc>
                <a:spcPts val="3710"/>
              </a:lnSpc>
              <a:spcBef>
                <a:spcPts val="5"/>
              </a:spcBef>
            </a:pPr>
            <a:r>
              <a:rPr dirty="0" sz="3200" spc="-5" b="1">
                <a:latin typeface="Times New Roman"/>
                <a:cs typeface="Times New Roman"/>
              </a:rPr>
              <a:t>Aaryan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Parab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18104060</a:t>
            </a:r>
            <a:endParaRPr sz="3200">
              <a:latin typeface="Times New Roman"/>
              <a:cs typeface="Times New Roman"/>
            </a:endParaRPr>
          </a:p>
          <a:p>
            <a:pPr marL="21590">
              <a:lnSpc>
                <a:spcPts val="3575"/>
              </a:lnSpc>
            </a:pPr>
            <a:r>
              <a:rPr dirty="0" sz="3200" spc="-10" b="1">
                <a:latin typeface="Times New Roman"/>
                <a:cs typeface="Times New Roman"/>
              </a:rPr>
              <a:t>Nikhil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Rathod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18104001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710"/>
              </a:lnSpc>
              <a:tabLst>
                <a:tab pos="2601595" algn="l"/>
              </a:tabLst>
            </a:pPr>
            <a:r>
              <a:rPr dirty="0" sz="3200" spc="-295" b="1">
                <a:latin typeface="Times New Roman"/>
                <a:cs typeface="Times New Roman"/>
              </a:rPr>
              <a:t>T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spc="-5" b="1">
                <a:latin typeface="Times New Roman"/>
                <a:cs typeface="Times New Roman"/>
              </a:rPr>
              <a:t>n</a:t>
            </a: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b="1">
                <a:latin typeface="Times New Roman"/>
                <a:cs typeface="Times New Roman"/>
              </a:rPr>
              <a:t>y</a:t>
            </a:r>
            <a:r>
              <a:rPr dirty="0" sz="3200" spc="-5" b="1">
                <a:latin typeface="Times New Roman"/>
                <a:cs typeface="Times New Roman"/>
              </a:rPr>
              <a:t>a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Patil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b="1">
                <a:latin typeface="Times New Roman"/>
                <a:cs typeface="Times New Roman"/>
              </a:rPr>
              <a:t>1810402</a:t>
            </a:r>
            <a:r>
              <a:rPr dirty="0" sz="3200" spc="-5" b="1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207645" marR="199390" indent="707390">
              <a:lnSpc>
                <a:spcPts val="3579"/>
              </a:lnSpc>
            </a:pPr>
            <a:r>
              <a:rPr dirty="0" sz="3200" spc="-15" b="1">
                <a:latin typeface="Times New Roman"/>
                <a:cs typeface="Times New Roman"/>
              </a:rPr>
              <a:t>Project</a:t>
            </a:r>
            <a:r>
              <a:rPr dirty="0" sz="3200" spc="1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Guide </a:t>
            </a:r>
            <a:r>
              <a:rPr dirty="0" sz="3200" spc="-5" b="1">
                <a:latin typeface="Times New Roman"/>
                <a:cs typeface="Times New Roman"/>
              </a:rPr>
              <a:t> </a:t>
            </a:r>
            <a:r>
              <a:rPr dirty="0" sz="3200" spc="-15" b="1">
                <a:latin typeface="Times New Roman"/>
                <a:cs typeface="Times New Roman"/>
              </a:rPr>
              <a:t>Prof.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Neha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spc="-15" b="1">
                <a:latin typeface="Times New Roman"/>
                <a:cs typeface="Times New Roman"/>
              </a:rPr>
              <a:t>Deshmukh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3" y="0"/>
            <a:ext cx="9936480" cy="18714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908048"/>
            <a:ext cx="7187183" cy="33741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20083" y="5374589"/>
            <a:ext cx="15278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Fig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7.2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Level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216" y="466344"/>
            <a:ext cx="6324600" cy="52547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56659" y="5776417"/>
            <a:ext cx="15220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Fig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7.3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Level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565"/>
            <a:ext cx="33000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8.</a:t>
            </a:r>
            <a:r>
              <a:rPr dirty="0" sz="2400" spc="-10"/>
              <a:t> Implementation</a:t>
            </a:r>
            <a:r>
              <a:rPr dirty="0" sz="2400" spc="40"/>
              <a:t> </a:t>
            </a:r>
            <a:r>
              <a:rPr dirty="0" sz="2400" spc="-5"/>
              <a:t>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829" y="1599768"/>
            <a:ext cx="5810885" cy="198310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Done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two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levels.</a:t>
            </a:r>
            <a:endParaRPr sz="2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Done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player’s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enemy’s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movements.</a:t>
            </a:r>
            <a:endParaRPr sz="2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Done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Inventory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GUI System.</a:t>
            </a:r>
            <a:endParaRPr sz="2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Done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health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bar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565"/>
            <a:ext cx="3108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9.</a:t>
            </a:r>
            <a:r>
              <a:rPr dirty="0" sz="2400" spc="-15"/>
              <a:t> </a:t>
            </a:r>
            <a:r>
              <a:rPr dirty="0" sz="2400" spc="-5"/>
              <a:t>Status</a:t>
            </a:r>
            <a:r>
              <a:rPr dirty="0" sz="2400" spc="-10"/>
              <a:t> </a:t>
            </a:r>
            <a:r>
              <a:rPr dirty="0" sz="2400"/>
              <a:t>of</a:t>
            </a:r>
            <a:r>
              <a:rPr dirty="0" sz="2400" spc="5"/>
              <a:t> </a:t>
            </a:r>
            <a:r>
              <a:rPr dirty="0" sz="2400" spc="-10"/>
              <a:t>Paper</a:t>
            </a:r>
            <a:r>
              <a:rPr dirty="0" sz="2400" spc="-45"/>
              <a:t> </a:t>
            </a:r>
            <a:r>
              <a:rPr dirty="0" sz="2400" spc="-5"/>
              <a:t>Draft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829" y="1599768"/>
            <a:ext cx="8912225" cy="18034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>
                <a:latin typeface="Times New Roman"/>
                <a:cs typeface="Times New Roman"/>
              </a:rPr>
              <a:t>Research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Paper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ready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publish.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paper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submission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done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IEEE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conference.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ts val="2545"/>
              </a:lnSpc>
              <a:spcBef>
                <a:spcPts val="12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5">
                <a:latin typeface="Times New Roman"/>
                <a:cs typeface="Times New Roman"/>
              </a:rPr>
              <a:t>Project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Synopsis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 </a:t>
            </a:r>
            <a:r>
              <a:rPr dirty="0" sz="2200" spc="-25">
                <a:latin typeface="Times New Roman"/>
                <a:cs typeface="Times New Roman"/>
              </a:rPr>
              <a:t>LaTeX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format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been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completed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approved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by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469265">
              <a:lnSpc>
                <a:spcPts val="2545"/>
              </a:lnSpc>
            </a:pPr>
            <a:r>
              <a:rPr dirty="0" sz="2200">
                <a:latin typeface="Times New Roman"/>
                <a:cs typeface="Times New Roman"/>
              </a:rPr>
              <a:t>guide.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765" y="3383407"/>
            <a:ext cx="2680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Th</a:t>
            </a:r>
            <a:r>
              <a:rPr dirty="0" spc="10" b="0">
                <a:latin typeface="Times New Roman"/>
                <a:cs typeface="Times New Roman"/>
              </a:rPr>
              <a:t>a</a:t>
            </a:r>
            <a:r>
              <a:rPr dirty="0" b="0">
                <a:latin typeface="Times New Roman"/>
                <a:cs typeface="Times New Roman"/>
              </a:rPr>
              <a:t>nk</a:t>
            </a:r>
            <a:r>
              <a:rPr dirty="0" spc="-155" b="0">
                <a:latin typeface="Times New Roman"/>
                <a:cs typeface="Times New Roman"/>
              </a:rPr>
              <a:t> </a:t>
            </a:r>
            <a:r>
              <a:rPr dirty="0" spc="-375" b="0">
                <a:latin typeface="Times New Roman"/>
                <a:cs typeface="Times New Roman"/>
              </a:rPr>
              <a:t>Y</a:t>
            </a:r>
            <a:r>
              <a:rPr dirty="0" b="0">
                <a:latin typeface="Times New Roman"/>
                <a:cs typeface="Times New Roman"/>
              </a:rPr>
              <a:t>ou</a:t>
            </a:r>
            <a:r>
              <a:rPr dirty="0" spc="5" b="0">
                <a:latin typeface="Times New Roman"/>
                <a:cs typeface="Times New Roman"/>
              </a:rPr>
              <a:t>...</a:t>
            </a:r>
            <a:r>
              <a:rPr dirty="0" b="0">
                <a:latin typeface="Times New Roman"/>
                <a:cs typeface="Times New Roman"/>
              </a:rPr>
              <a:t>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557" y="1540001"/>
            <a:ext cx="5823585" cy="469074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00"/>
              </a:spcBef>
              <a:buFont typeface="Wingdings"/>
              <a:buChar char=""/>
              <a:tabLst>
                <a:tab pos="332740" algn="l"/>
              </a:tabLst>
            </a:pPr>
            <a:r>
              <a:rPr dirty="0" sz="2400" spc="-1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5"/>
              </a:spcBef>
              <a:buFont typeface="Wingdings"/>
              <a:buChar char=""/>
              <a:tabLst>
                <a:tab pos="332740" algn="l"/>
              </a:tabLst>
            </a:pPr>
            <a:r>
              <a:rPr dirty="0" sz="2400" spc="-5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332740" algn="l"/>
              </a:tabLst>
            </a:pPr>
            <a:r>
              <a:rPr dirty="0" sz="2400" spc="-5">
                <a:latin typeface="Times New Roman"/>
                <a:cs typeface="Times New Roman"/>
              </a:rPr>
              <a:t>Problem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332740" algn="l"/>
              </a:tabLst>
            </a:pPr>
            <a:r>
              <a:rPr dirty="0" sz="2400" spc="-20">
                <a:latin typeface="Times New Roman"/>
                <a:cs typeface="Times New Roman"/>
              </a:rPr>
              <a:t>Technological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5"/>
              </a:spcBef>
              <a:buFont typeface="Wingdings"/>
              <a:buChar char=""/>
              <a:tabLst>
                <a:tab pos="332740" algn="l"/>
              </a:tabLst>
            </a:pPr>
            <a:r>
              <a:rPr dirty="0" sz="2400" spc="-5">
                <a:latin typeface="Times New Roman"/>
                <a:cs typeface="Times New Roman"/>
              </a:rPr>
              <a:t>Review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Suggestions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(Given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Last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meeting)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332740" algn="l"/>
              </a:tabLst>
            </a:pPr>
            <a:r>
              <a:rPr dirty="0" sz="2400" spc="-5">
                <a:latin typeface="Times New Roman"/>
                <a:cs typeface="Times New Roman"/>
              </a:rPr>
              <a:t>Proposed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System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Architecture/Working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332740" algn="l"/>
              </a:tabLst>
            </a:pPr>
            <a:r>
              <a:rPr dirty="0" sz="2400" spc="-10">
                <a:latin typeface="Times New Roman"/>
                <a:cs typeface="Times New Roman"/>
              </a:rPr>
              <a:t>Prototype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Design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Demonstration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5"/>
              </a:spcBef>
              <a:buFont typeface="Wingdings"/>
              <a:buChar char=""/>
              <a:tabLst>
                <a:tab pos="332740" algn="l"/>
              </a:tabLst>
            </a:pPr>
            <a:r>
              <a:rPr dirty="0" sz="2400" spc="-5">
                <a:latin typeface="Times New Roman"/>
                <a:cs typeface="Times New Roman"/>
              </a:rPr>
              <a:t>Implementation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Font typeface="Wingdings"/>
              <a:buChar char=""/>
              <a:tabLst>
                <a:tab pos="332740" algn="l"/>
              </a:tabLst>
            </a:pPr>
            <a:r>
              <a:rPr dirty="0" sz="2400">
                <a:latin typeface="Times New Roman"/>
                <a:cs typeface="Times New Roman"/>
              </a:rPr>
              <a:t>Status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Paper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Draft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Targeted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Conference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565"/>
            <a:ext cx="19837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1.</a:t>
            </a:r>
            <a:r>
              <a:rPr dirty="0" sz="2400" spc="-35"/>
              <a:t> </a:t>
            </a:r>
            <a:r>
              <a:rPr dirty="0" sz="2400" spc="-10"/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829" y="1637026"/>
            <a:ext cx="8900160" cy="387921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200" spc="5">
                <a:latin typeface="Times New Roman"/>
                <a:cs typeface="Times New Roman"/>
              </a:rPr>
              <a:t>Problem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Identified:</a:t>
            </a:r>
            <a:endParaRPr sz="2200">
              <a:latin typeface="Times New Roman"/>
              <a:cs typeface="Times New Roman"/>
            </a:endParaRPr>
          </a:p>
          <a:p>
            <a:pPr lvl="1" marL="753110" marR="5080" indent="-283845">
              <a:lnSpc>
                <a:spcPct val="93100"/>
              </a:lnSpc>
              <a:spcBef>
                <a:spcPts val="1095"/>
              </a:spcBef>
              <a:buFont typeface="Arial MT"/>
              <a:buChar char="•"/>
              <a:tabLst>
                <a:tab pos="753110" algn="l"/>
                <a:tab pos="753745" algn="l"/>
              </a:tabLst>
            </a:pPr>
            <a:r>
              <a:rPr dirty="0" sz="2200" spc="-5">
                <a:latin typeface="Times New Roman"/>
                <a:cs typeface="Times New Roman"/>
              </a:rPr>
              <a:t>Indian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culture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played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important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role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molding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our lives.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Now-a-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days </a:t>
            </a:r>
            <a:r>
              <a:rPr dirty="0" sz="2200">
                <a:latin typeface="Times New Roman"/>
                <a:cs typeface="Times New Roman"/>
              </a:rPr>
              <a:t>our new generation </a:t>
            </a:r>
            <a:r>
              <a:rPr dirty="0" sz="2200" spc="5">
                <a:latin typeface="Times New Roman"/>
                <a:cs typeface="Times New Roman"/>
              </a:rPr>
              <a:t>is steering </a:t>
            </a:r>
            <a:r>
              <a:rPr dirty="0" sz="2200">
                <a:latin typeface="Times New Roman"/>
                <a:cs typeface="Times New Roman"/>
              </a:rPr>
              <a:t>a course towards Modernization and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western </a:t>
            </a:r>
            <a:r>
              <a:rPr dirty="0" sz="2200" spc="5">
                <a:latin typeface="Times New Roman"/>
                <a:cs typeface="Times New Roman"/>
              </a:rPr>
              <a:t>culture and </a:t>
            </a:r>
            <a:r>
              <a:rPr dirty="0" sz="2200" spc="-5">
                <a:latin typeface="Times New Roman"/>
                <a:cs typeface="Times New Roman"/>
              </a:rPr>
              <a:t>we </a:t>
            </a:r>
            <a:r>
              <a:rPr dirty="0" sz="2200">
                <a:latin typeface="Times New Roman"/>
                <a:cs typeface="Times New Roman"/>
              </a:rPr>
              <a:t>can see </a:t>
            </a:r>
            <a:r>
              <a:rPr dirty="0" sz="2200" spc="5">
                <a:latin typeface="Times New Roman"/>
                <a:cs typeface="Times New Roman"/>
              </a:rPr>
              <a:t>lack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5">
                <a:latin typeface="Times New Roman"/>
                <a:cs typeface="Times New Roman"/>
              </a:rPr>
              <a:t>interest in </a:t>
            </a:r>
            <a:r>
              <a:rPr dirty="0" sz="2200" spc="-5">
                <a:latin typeface="Times New Roman"/>
                <a:cs typeface="Times New Roman"/>
              </a:rPr>
              <a:t>Indian </a:t>
            </a:r>
            <a:r>
              <a:rPr dirty="0" sz="2200">
                <a:latin typeface="Times New Roman"/>
                <a:cs typeface="Times New Roman"/>
              </a:rPr>
              <a:t>Culture </a:t>
            </a:r>
            <a:r>
              <a:rPr dirty="0" sz="2200" spc="5">
                <a:latin typeface="Times New Roman"/>
                <a:cs typeface="Times New Roman"/>
              </a:rPr>
              <a:t>and 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Mythology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our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younger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generation.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dirty="0" sz="2200" spc="5">
                <a:latin typeface="Times New Roman"/>
                <a:cs typeface="Times New Roman"/>
              </a:rPr>
              <a:t>Solution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Proposed:</a:t>
            </a:r>
            <a:endParaRPr sz="2200">
              <a:latin typeface="Times New Roman"/>
              <a:cs typeface="Times New Roman"/>
            </a:endParaRPr>
          </a:p>
          <a:p>
            <a:pPr lvl="1" marL="753110" marR="19685" indent="-283845">
              <a:lnSpc>
                <a:spcPct val="92800"/>
              </a:lnSpc>
              <a:spcBef>
                <a:spcPts val="1100"/>
              </a:spcBef>
              <a:buFont typeface="Arial MT"/>
              <a:buChar char="•"/>
              <a:tabLst>
                <a:tab pos="753110" algn="l"/>
                <a:tab pos="753745" algn="l"/>
              </a:tabLst>
            </a:pPr>
            <a:r>
              <a:rPr dirty="0" sz="2200" spc="-60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overcome </a:t>
            </a:r>
            <a:r>
              <a:rPr dirty="0" sz="2200" spc="5">
                <a:latin typeface="Times New Roman"/>
                <a:cs typeface="Times New Roman"/>
              </a:rPr>
              <a:t>this </a:t>
            </a:r>
            <a:r>
              <a:rPr dirty="0" sz="2200">
                <a:latin typeface="Times New Roman"/>
                <a:cs typeface="Times New Roman"/>
              </a:rPr>
              <a:t>problem </a:t>
            </a:r>
            <a:r>
              <a:rPr dirty="0" sz="2200" spc="-5">
                <a:latin typeface="Times New Roman"/>
                <a:cs typeface="Times New Roman"/>
              </a:rPr>
              <a:t>we </a:t>
            </a:r>
            <a:r>
              <a:rPr dirty="0" sz="2200">
                <a:latin typeface="Times New Roman"/>
                <a:cs typeface="Times New Roman"/>
              </a:rPr>
              <a:t>will develop </a:t>
            </a:r>
            <a:r>
              <a:rPr dirty="0" sz="2200" spc="5">
                <a:latin typeface="Times New Roman"/>
                <a:cs typeface="Times New Roman"/>
              </a:rPr>
              <a:t>3D </a:t>
            </a:r>
            <a:r>
              <a:rPr dirty="0" sz="2200" spc="-5">
                <a:latin typeface="Times New Roman"/>
                <a:cs typeface="Times New Roman"/>
              </a:rPr>
              <a:t>video </a:t>
            </a:r>
            <a:r>
              <a:rPr dirty="0" sz="2200" spc="-15">
                <a:latin typeface="Times New Roman"/>
                <a:cs typeface="Times New Roman"/>
              </a:rPr>
              <a:t>game </a:t>
            </a:r>
            <a:r>
              <a:rPr dirty="0" sz="2200" spc="5">
                <a:latin typeface="Times New Roman"/>
                <a:cs typeface="Times New Roman"/>
              </a:rPr>
              <a:t>that </a:t>
            </a:r>
            <a:r>
              <a:rPr dirty="0" sz="2200">
                <a:latin typeface="Times New Roman"/>
                <a:cs typeface="Times New Roman"/>
              </a:rPr>
              <a:t>will </a:t>
            </a:r>
            <a:r>
              <a:rPr dirty="0" sz="2200" spc="5">
                <a:latin typeface="Times New Roman"/>
                <a:cs typeface="Times New Roman"/>
              </a:rPr>
              <a:t> introduce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youngsters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Indian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Mythological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Concepts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interactive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well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fascinating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way.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565"/>
            <a:ext cx="169798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2.</a:t>
            </a:r>
            <a:r>
              <a:rPr dirty="0" sz="2400" spc="-75"/>
              <a:t> </a:t>
            </a:r>
            <a:r>
              <a:rPr dirty="0" sz="2400" spc="-5"/>
              <a:t>Objectives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829" y="1599318"/>
            <a:ext cx="8010525" cy="262318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7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build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video</a:t>
            </a:r>
            <a:r>
              <a:rPr dirty="0" sz="1800" spc="-15">
                <a:latin typeface="Times New Roman"/>
                <a:cs typeface="Times New Roman"/>
              </a:rPr>
              <a:t> game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involving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Culture.</a:t>
            </a:r>
            <a:endParaRPr sz="18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7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involved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youngsters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Culture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entertaining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way.</a:t>
            </a:r>
            <a:endParaRPr sz="18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75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build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dimensional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visual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world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graphics.</a:t>
            </a:r>
            <a:endParaRPr sz="18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75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exciting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game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scenes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animations</a:t>
            </a:r>
            <a:r>
              <a:rPr dirty="0" sz="1800">
                <a:latin typeface="Times New Roman"/>
                <a:cs typeface="Times New Roman"/>
              </a:rPr>
              <a:t> using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Unity3D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After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Effects.</a:t>
            </a:r>
            <a:endParaRPr sz="18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75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achieve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perfect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efficiency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creating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modelling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blender</a:t>
            </a:r>
            <a:endParaRPr sz="18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1800" spc="-14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10">
                <a:latin typeface="Times New Roman"/>
                <a:cs typeface="Times New Roman"/>
              </a:rPr>
              <a:t>ea</a:t>
            </a:r>
            <a:r>
              <a:rPr dirty="0" sz="1800">
                <a:latin typeface="Times New Roman"/>
                <a:cs typeface="Times New Roman"/>
              </a:rPr>
              <a:t>te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 spc="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 spc="-5">
                <a:latin typeface="Times New Roman"/>
                <a:cs typeface="Times New Roman"/>
              </a:rPr>
              <a:t>st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ri</a:t>
            </a:r>
            <a:r>
              <a:rPr dirty="0" sz="1800" spc="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ud</a:t>
            </a:r>
            <a:r>
              <a:rPr dirty="0" sz="1800">
                <a:latin typeface="Times New Roman"/>
                <a:cs typeface="Times New Roman"/>
              </a:rPr>
              <a:t>io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u</a:t>
            </a:r>
            <a:r>
              <a:rPr dirty="0" sz="1800" spc="-5">
                <a:latin typeface="Times New Roman"/>
                <a:cs typeface="Times New Roman"/>
              </a:rPr>
              <a:t>si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ud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10">
                <a:latin typeface="Times New Roman"/>
                <a:cs typeface="Times New Roman"/>
              </a:rPr>
              <a:t>on</a:t>
            </a:r>
            <a:r>
              <a:rPr dirty="0" sz="1800" spc="-5">
                <a:latin typeface="Times New Roman"/>
                <a:cs typeface="Times New Roman"/>
              </a:rPr>
              <a:t>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565"/>
            <a:ext cx="2820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3.</a:t>
            </a:r>
            <a:r>
              <a:rPr dirty="0" sz="2400" spc="-35"/>
              <a:t> </a:t>
            </a:r>
            <a:r>
              <a:rPr dirty="0" sz="2400" spc="-15"/>
              <a:t>Problem</a:t>
            </a:r>
            <a:r>
              <a:rPr dirty="0" sz="2400" spc="-30"/>
              <a:t> </a:t>
            </a:r>
            <a:r>
              <a:rPr dirty="0" sz="2400"/>
              <a:t>Definition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1300"/>
              </a:spcBef>
            </a:pPr>
            <a:r>
              <a:rPr dirty="0" spc="5"/>
              <a:t>The</a:t>
            </a:r>
            <a:r>
              <a:rPr dirty="0" spc="-15"/>
              <a:t> </a:t>
            </a:r>
            <a:r>
              <a:rPr dirty="0" spc="-5"/>
              <a:t>young</a:t>
            </a:r>
            <a:r>
              <a:rPr dirty="0"/>
              <a:t> </a:t>
            </a:r>
            <a:r>
              <a:rPr dirty="0" spc="-5"/>
              <a:t>Indian</a:t>
            </a:r>
            <a:r>
              <a:rPr dirty="0" spc="5"/>
              <a:t> </a:t>
            </a:r>
            <a:r>
              <a:rPr dirty="0" spc="-5"/>
              <a:t>more</a:t>
            </a:r>
            <a:r>
              <a:rPr dirty="0" spc="5"/>
              <a:t> obsessed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5"/>
              <a:t>latest</a:t>
            </a:r>
            <a:r>
              <a:rPr dirty="0" spc="-65"/>
              <a:t> </a:t>
            </a:r>
            <a:r>
              <a:rPr dirty="0"/>
              <a:t>trends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/>
              <a:t>globalization.</a:t>
            </a:r>
          </a:p>
          <a:p>
            <a:pPr marL="146685" marR="5080">
              <a:lnSpc>
                <a:spcPct val="93200"/>
              </a:lnSpc>
              <a:spcBef>
                <a:spcPts val="1380"/>
              </a:spcBef>
              <a:tabLst>
                <a:tab pos="6130925" algn="l"/>
              </a:tabLst>
            </a:pPr>
            <a:r>
              <a:rPr dirty="0" spc="-65"/>
              <a:t>To </a:t>
            </a:r>
            <a:r>
              <a:rPr dirty="0" spc="-5"/>
              <a:t>overcome </a:t>
            </a:r>
            <a:r>
              <a:rPr dirty="0" spc="5"/>
              <a:t>this problem </a:t>
            </a:r>
            <a:r>
              <a:rPr dirty="0" spc="-5"/>
              <a:t>we have implemented </a:t>
            </a:r>
            <a:r>
              <a:rPr dirty="0"/>
              <a:t>a </a:t>
            </a:r>
            <a:r>
              <a:rPr dirty="0" spc="5"/>
              <a:t>solution in </a:t>
            </a:r>
            <a:r>
              <a:rPr dirty="0"/>
              <a:t>which 3D </a:t>
            </a:r>
            <a:r>
              <a:rPr dirty="0" spc="5"/>
              <a:t> </a:t>
            </a:r>
            <a:r>
              <a:rPr dirty="0" spc="-15"/>
              <a:t>game</a:t>
            </a:r>
            <a:r>
              <a:rPr dirty="0" spc="25"/>
              <a:t> </a:t>
            </a:r>
            <a:r>
              <a:rPr dirty="0"/>
              <a:t>will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 spc="-10"/>
              <a:t>made</a:t>
            </a:r>
            <a:r>
              <a:rPr dirty="0" spc="25"/>
              <a:t> </a:t>
            </a:r>
            <a:r>
              <a:rPr dirty="0" spc="5"/>
              <a:t>to</a:t>
            </a:r>
            <a:r>
              <a:rPr dirty="0" spc="-25"/>
              <a:t> </a:t>
            </a:r>
            <a:r>
              <a:rPr dirty="0" spc="5"/>
              <a:t>increase</a:t>
            </a:r>
            <a:r>
              <a:rPr dirty="0" spc="-60"/>
              <a:t> </a:t>
            </a:r>
            <a:r>
              <a:rPr dirty="0"/>
              <a:t>youngsters</a:t>
            </a:r>
            <a:r>
              <a:rPr dirty="0" spc="-20"/>
              <a:t> </a:t>
            </a:r>
            <a:r>
              <a:rPr dirty="0" spc="-5"/>
              <a:t>involvement</a:t>
            </a:r>
            <a:r>
              <a:rPr dirty="0" spc="10"/>
              <a:t> </a:t>
            </a:r>
            <a:r>
              <a:rPr dirty="0" spc="5"/>
              <a:t>in</a:t>
            </a:r>
            <a:r>
              <a:rPr dirty="0" spc="-25"/>
              <a:t> </a:t>
            </a:r>
            <a:r>
              <a:rPr dirty="0" spc="-5"/>
              <a:t>Indian</a:t>
            </a:r>
            <a:r>
              <a:rPr dirty="0" spc="25"/>
              <a:t> </a:t>
            </a:r>
            <a:r>
              <a:rPr dirty="0" spc="5"/>
              <a:t>culture</a:t>
            </a:r>
            <a:r>
              <a:rPr dirty="0" spc="-65"/>
              <a:t> </a:t>
            </a:r>
            <a:r>
              <a:rPr dirty="0"/>
              <a:t>and </a:t>
            </a:r>
            <a:r>
              <a:rPr dirty="0" spc="-535"/>
              <a:t> </a:t>
            </a:r>
            <a:r>
              <a:rPr dirty="0" spc="-5"/>
              <a:t>Mythology</a:t>
            </a:r>
            <a:r>
              <a:rPr dirty="0" spc="-15"/>
              <a:t> </a:t>
            </a:r>
            <a:r>
              <a:rPr dirty="0" spc="5"/>
              <a:t>in</a:t>
            </a:r>
            <a:r>
              <a:rPr dirty="0" spc="-10"/>
              <a:t> </a:t>
            </a:r>
            <a:r>
              <a:rPr dirty="0"/>
              <a:t>an</a:t>
            </a:r>
            <a:r>
              <a:rPr dirty="0" spc="15"/>
              <a:t> </a:t>
            </a:r>
            <a:r>
              <a:rPr dirty="0"/>
              <a:t>interactive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5"/>
              <a:t> </a:t>
            </a:r>
            <a:r>
              <a:rPr dirty="0"/>
              <a:t>well</a:t>
            </a:r>
            <a:r>
              <a:rPr dirty="0" spc="-25"/>
              <a:t> </a:t>
            </a:r>
            <a:r>
              <a:rPr dirty="0"/>
              <a:t>as</a:t>
            </a:r>
            <a:r>
              <a:rPr dirty="0" spc="-5"/>
              <a:t> </a:t>
            </a:r>
            <a:r>
              <a:rPr dirty="0" spc="5"/>
              <a:t>in</a:t>
            </a:r>
            <a:r>
              <a:rPr dirty="0" spc="15"/>
              <a:t> </a:t>
            </a:r>
            <a:r>
              <a:rPr dirty="0"/>
              <a:t>fascinating	</a:t>
            </a:r>
            <a:r>
              <a:rPr dirty="0" spc="-45"/>
              <a:t>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565"/>
            <a:ext cx="2909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4.</a:t>
            </a:r>
            <a:r>
              <a:rPr dirty="0" sz="2400" spc="-75"/>
              <a:t> </a:t>
            </a:r>
            <a:r>
              <a:rPr dirty="0" sz="2400" spc="-20"/>
              <a:t>Technological</a:t>
            </a:r>
            <a:r>
              <a:rPr dirty="0" sz="2400" spc="-50"/>
              <a:t> </a:t>
            </a:r>
            <a:r>
              <a:rPr dirty="0" sz="2400" spc="-5"/>
              <a:t>Stack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829" y="1599768"/>
            <a:ext cx="6652259" cy="24714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Unity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3D: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65">
                <a:latin typeface="Times New Roman"/>
                <a:cs typeface="Times New Roman"/>
              </a:rPr>
              <a:t>To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Build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game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scenes</a:t>
            </a:r>
            <a:endParaRPr sz="2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2200" spc="-5">
                <a:latin typeface="Times New Roman"/>
                <a:cs typeface="Times New Roman"/>
              </a:rPr>
              <a:t>B</a:t>
            </a:r>
            <a:r>
              <a:rPr dirty="0" sz="2200" spc="5">
                <a:latin typeface="Times New Roman"/>
                <a:cs typeface="Times New Roman"/>
              </a:rPr>
              <a:t>l</a:t>
            </a:r>
            <a:r>
              <a:rPr dirty="0" sz="2200">
                <a:latin typeface="Times New Roman"/>
                <a:cs typeface="Times New Roman"/>
              </a:rPr>
              <a:t>ende</a:t>
            </a:r>
            <a:r>
              <a:rPr dirty="0" sz="2200" spc="5">
                <a:latin typeface="Times New Roman"/>
                <a:cs typeface="Times New Roman"/>
              </a:rPr>
              <a:t>r/</a:t>
            </a:r>
            <a:r>
              <a:rPr dirty="0" sz="2200" spc="5">
                <a:latin typeface="Times New Roman"/>
                <a:cs typeface="Times New Roman"/>
              </a:rPr>
              <a:t>M</a:t>
            </a:r>
            <a:r>
              <a:rPr dirty="0" sz="2200" spc="5">
                <a:latin typeface="Times New Roman"/>
                <a:cs typeface="Times New Roman"/>
              </a:rPr>
              <a:t>a</a:t>
            </a:r>
            <a:r>
              <a:rPr dirty="0" sz="2200" spc="-25">
                <a:latin typeface="Times New Roman"/>
                <a:cs typeface="Times New Roman"/>
              </a:rPr>
              <a:t>y</a:t>
            </a:r>
            <a:r>
              <a:rPr dirty="0" sz="2200">
                <a:latin typeface="Times New Roman"/>
                <a:cs typeface="Times New Roman"/>
              </a:rPr>
              <a:t>a: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30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</a:t>
            </a:r>
            <a:r>
              <a:rPr dirty="0" sz="2200" spc="10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ea</a:t>
            </a:r>
            <a:r>
              <a:rPr dirty="0" sz="2200" spc="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3</a:t>
            </a:r>
            <a:r>
              <a:rPr dirty="0" sz="2200" spc="5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</a:t>
            </a:r>
            <a:r>
              <a:rPr dirty="0" sz="2200" spc="5">
                <a:latin typeface="Times New Roman"/>
                <a:cs typeface="Times New Roman"/>
              </a:rPr>
              <a:t>el</a:t>
            </a:r>
            <a:r>
              <a:rPr dirty="0" sz="2200">
                <a:latin typeface="Times New Roman"/>
                <a:cs typeface="Times New Roman"/>
              </a:rPr>
              <a:t>s.</a:t>
            </a:r>
            <a:endParaRPr sz="2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Photoshop/Illustrator: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60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edit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the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models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used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games.</a:t>
            </a:r>
            <a:endParaRPr sz="2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Audition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Tool: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65">
                <a:latin typeface="Times New Roman"/>
                <a:cs typeface="Times New Roman"/>
              </a:rPr>
              <a:t>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create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 </a:t>
            </a:r>
            <a:r>
              <a:rPr dirty="0" sz="2200" spc="5">
                <a:latin typeface="Times New Roman"/>
                <a:cs typeface="Times New Roman"/>
              </a:rPr>
              <a:t>edit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audio.</a:t>
            </a:r>
            <a:endParaRPr sz="2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After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Effects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Tool: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-60">
                <a:latin typeface="Times New Roman"/>
                <a:cs typeface="Times New Roman"/>
              </a:rPr>
              <a:t>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give</a:t>
            </a:r>
            <a:r>
              <a:rPr dirty="0" sz="2200">
                <a:latin typeface="Times New Roman"/>
                <a:cs typeface="Times New Roman"/>
              </a:rPr>
              <a:t> an animation.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29" y="710565"/>
            <a:ext cx="3564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5.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Reviews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Suggestions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29" y="1751202"/>
            <a:ext cx="420433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3695" algn="l"/>
              </a:tabLst>
            </a:pPr>
            <a:r>
              <a:rPr dirty="0" sz="2200">
                <a:latin typeface="Times New Roman"/>
                <a:cs typeface="Times New Roman"/>
              </a:rPr>
              <a:t>1.	</a:t>
            </a:r>
            <a:r>
              <a:rPr dirty="0" sz="2200" spc="-65">
                <a:latin typeface="Times New Roman"/>
                <a:cs typeface="Times New Roman"/>
              </a:rPr>
              <a:t>To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work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title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project.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565"/>
            <a:ext cx="5537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6</a:t>
            </a:r>
            <a:r>
              <a:rPr dirty="0" sz="1800" b="0">
                <a:latin typeface="Arial MT"/>
                <a:cs typeface="Arial MT"/>
              </a:rPr>
              <a:t>.</a:t>
            </a:r>
            <a:r>
              <a:rPr dirty="0" sz="1800" spc="-5" b="0">
                <a:latin typeface="Arial MT"/>
                <a:cs typeface="Arial MT"/>
              </a:rPr>
              <a:t> </a:t>
            </a:r>
            <a:r>
              <a:rPr dirty="0" sz="2400" spc="-15"/>
              <a:t>Proposed</a:t>
            </a:r>
            <a:r>
              <a:rPr dirty="0" sz="2400" spc="20"/>
              <a:t> </a:t>
            </a:r>
            <a:r>
              <a:rPr dirty="0" sz="2400" spc="-5"/>
              <a:t>System</a:t>
            </a:r>
            <a:r>
              <a:rPr dirty="0" sz="2400" spc="-135"/>
              <a:t> </a:t>
            </a:r>
            <a:r>
              <a:rPr dirty="0" sz="2400" spc="-15"/>
              <a:t>Architecture/</a:t>
            </a:r>
            <a:r>
              <a:rPr dirty="0" sz="2400" spc="-5"/>
              <a:t> </a:t>
            </a:r>
            <a:r>
              <a:rPr dirty="0" sz="2400" spc="-20"/>
              <a:t>Working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9664" y="1767840"/>
            <a:ext cx="1731264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565"/>
            <a:ext cx="4582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7.</a:t>
            </a:r>
            <a:r>
              <a:rPr dirty="0" sz="2400" spc="-15"/>
              <a:t> Prototype</a:t>
            </a:r>
            <a:r>
              <a:rPr dirty="0" sz="2400" spc="15"/>
              <a:t> </a:t>
            </a:r>
            <a:r>
              <a:rPr dirty="0" sz="2400" spc="-5"/>
              <a:t>Design Demonstration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144" y="1834896"/>
            <a:ext cx="7345680" cy="34442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12133" y="5559297"/>
            <a:ext cx="1525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Fig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7.1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Level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2022-05-08T06:09:19Z</dcterms:created>
  <dcterms:modified xsi:type="dcterms:W3CDTF">2022-05-08T06:09:19Z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2022-05-08T00:00:00Z</vt:filetime>
  </property>
</Properties>
</file>