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>
      <p:cViewPr varScale="1">
        <p:scale>
          <a:sx n="73" d="100"/>
          <a:sy n="73" d="100"/>
        </p:scale>
        <p:origin x="14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2519" y="366217"/>
            <a:ext cx="17787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429" y="1596061"/>
            <a:ext cx="9152940" cy="305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234" y="1952625"/>
            <a:ext cx="81006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ANNADATA: A Web Based Farmer’s 			Portal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46500" y="3391216"/>
            <a:ext cx="23793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latin typeface="Times New Roman"/>
                <a:cs typeface="Times New Roman"/>
              </a:rPr>
              <a:t>Group </a:t>
            </a:r>
            <a:r>
              <a:rPr sz="3200" b="1" spc="-5" dirty="0">
                <a:latin typeface="Times New Roman"/>
                <a:cs typeface="Times New Roman"/>
              </a:rPr>
              <a:t>No.</a:t>
            </a:r>
            <a:r>
              <a:rPr lang="en-IN" sz="3200" b="1" spc="-5" dirty="0">
                <a:latin typeface="Times New Roman"/>
                <a:cs typeface="Times New Roman"/>
              </a:rPr>
              <a:t>14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01269"/>
              </p:ext>
            </p:extLst>
          </p:nvPr>
        </p:nvGraphicFramePr>
        <p:xfrm>
          <a:off x="2843783" y="4119933"/>
          <a:ext cx="5703317" cy="1566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164">
                <a:tc>
                  <a:txBody>
                    <a:bodyPr/>
                    <a:lstStyle/>
                    <a:p>
                      <a:pPr marL="40640">
                        <a:lnSpc>
                          <a:spcPts val="3460"/>
                        </a:lnSpc>
                      </a:pPr>
                      <a:r>
                        <a:rPr lang="en-US" sz="3200" b="1" spc="-5" dirty="0">
                          <a:latin typeface="Times New Roman"/>
                          <a:cs typeface="Times New Roman"/>
                        </a:rPr>
                        <a:t>Kaustubh Sawant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3460"/>
                        </a:lnSpc>
                      </a:pPr>
                      <a:r>
                        <a:rPr sz="3200" b="1" spc="10" dirty="0">
                          <a:latin typeface="Times New Roman"/>
                          <a:cs typeface="Times New Roman"/>
                        </a:rPr>
                        <a:t>181040</a:t>
                      </a:r>
                      <a:r>
                        <a:rPr lang="en-US" sz="3200" b="1" spc="10" dirty="0">
                          <a:latin typeface="Times New Roman"/>
                          <a:cs typeface="Times New Roman"/>
                        </a:rPr>
                        <a:t>66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164">
                <a:tc>
                  <a:txBody>
                    <a:bodyPr/>
                    <a:lstStyle/>
                    <a:p>
                      <a:pPr marL="40640">
                        <a:lnSpc>
                          <a:spcPts val="3475"/>
                        </a:lnSpc>
                      </a:pPr>
                      <a:r>
                        <a:rPr lang="en-IN" sz="3200" b="1" spc="-10" dirty="0" err="1">
                          <a:latin typeface="Times New Roman"/>
                          <a:cs typeface="Times New Roman"/>
                        </a:rPr>
                        <a:t>Swarad</a:t>
                      </a:r>
                      <a:r>
                        <a:rPr lang="en-IN" sz="3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3200" b="1" spc="-10" dirty="0" err="1">
                          <a:latin typeface="Times New Roman"/>
                          <a:cs typeface="Times New Roman"/>
                        </a:rPr>
                        <a:t>Hajarnis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3475"/>
                        </a:lnSpc>
                      </a:pPr>
                      <a:r>
                        <a:rPr sz="3200" b="1" spc="10" dirty="0">
                          <a:latin typeface="Times New Roman"/>
                          <a:cs typeface="Times New Roman"/>
                        </a:rPr>
                        <a:t>181040</a:t>
                      </a:r>
                      <a:r>
                        <a:rPr lang="en-US" sz="3200" b="1" spc="10" dirty="0">
                          <a:latin typeface="Times New Roman"/>
                          <a:cs typeface="Times New Roman"/>
                        </a:rPr>
                        <a:t>73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164">
                <a:tc>
                  <a:txBody>
                    <a:bodyPr/>
                    <a:lstStyle/>
                    <a:p>
                      <a:pPr marL="31750">
                        <a:lnSpc>
                          <a:spcPts val="3454"/>
                        </a:lnSpc>
                      </a:pPr>
                      <a:r>
                        <a:rPr lang="en-US" sz="3200" b="1" spc="-50" dirty="0">
                          <a:latin typeface="Times New Roman"/>
                          <a:cs typeface="Times New Roman"/>
                        </a:rPr>
                        <a:t>Shubham </a:t>
                      </a:r>
                      <a:r>
                        <a:rPr lang="en-US" sz="3200" b="1" spc="-50" dirty="0" err="1">
                          <a:latin typeface="Times New Roman"/>
                          <a:cs typeface="Times New Roman"/>
                        </a:rPr>
                        <a:t>Khairnar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54"/>
                        </a:lnSpc>
                      </a:pPr>
                      <a:r>
                        <a:rPr sz="3200" b="1" spc="10" dirty="0">
                          <a:latin typeface="Times New Roman"/>
                          <a:cs typeface="Times New Roman"/>
                        </a:rPr>
                        <a:t>181040</a:t>
                      </a:r>
                      <a:r>
                        <a:rPr lang="en-US" sz="3200" b="1" spc="10" dirty="0">
                          <a:latin typeface="Times New Roman"/>
                          <a:cs typeface="Times New Roman"/>
                        </a:rPr>
                        <a:t>25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22500" y="5877255"/>
            <a:ext cx="7543799" cy="102976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707390">
              <a:lnSpc>
                <a:spcPts val="3579"/>
              </a:lnSpc>
              <a:spcBef>
                <a:spcPts val="430"/>
              </a:spcBef>
            </a:pPr>
            <a:r>
              <a:rPr sz="3200" b="1" spc="-15" dirty="0">
                <a:latin typeface="Times New Roman"/>
                <a:cs typeface="Times New Roman"/>
              </a:rPr>
              <a:t>Project </a:t>
            </a:r>
            <a:r>
              <a:rPr sz="3200" b="1" spc="-10" dirty="0">
                <a:latin typeface="Times New Roman"/>
                <a:cs typeface="Times New Roman"/>
              </a:rPr>
              <a:t>Guide </a:t>
            </a:r>
            <a:r>
              <a:rPr lang="en-IN" sz="3200" b="1" spc="-10" dirty="0" err="1">
                <a:latin typeface="Times New Roman"/>
                <a:cs typeface="Times New Roman"/>
              </a:rPr>
              <a:t>Dr.Sameer</a:t>
            </a:r>
            <a:r>
              <a:rPr lang="en-IN" sz="3200" b="1" spc="-10" dirty="0">
                <a:latin typeface="Times New Roman"/>
                <a:cs typeface="Times New Roman"/>
              </a:rPr>
              <a:t> </a:t>
            </a:r>
            <a:r>
              <a:rPr lang="en-IN" sz="3200" b="1" spc="-10" dirty="0" err="1">
                <a:latin typeface="Times New Roman"/>
                <a:cs typeface="Times New Roman"/>
              </a:rPr>
              <a:t>Nanivadekar</a:t>
            </a:r>
            <a:endParaRPr lang="en-IN" sz="3200" b="1" spc="-10" dirty="0">
              <a:latin typeface="Times New Roman"/>
              <a:cs typeface="Times New Roman"/>
            </a:endParaRPr>
          </a:p>
          <a:p>
            <a:pPr marL="12700" marR="5080" indent="707390">
              <a:lnSpc>
                <a:spcPts val="3579"/>
              </a:lnSpc>
              <a:spcBef>
                <a:spcPts val="430"/>
              </a:spcBef>
            </a:pPr>
            <a:r>
              <a:rPr lang="en-IN" sz="3200" b="1" spc="-10" dirty="0" err="1">
                <a:latin typeface="Times New Roman"/>
                <a:cs typeface="Times New Roman"/>
              </a:rPr>
              <a:t>Co-Guide:Prof</a:t>
            </a:r>
            <a:r>
              <a:rPr lang="en-IN" sz="3200" b="1" spc="-10" dirty="0">
                <a:latin typeface="Times New Roman"/>
                <a:cs typeface="Times New Roman"/>
              </a:rPr>
              <a:t>. </a:t>
            </a:r>
            <a:r>
              <a:rPr lang="en-IN" sz="3200" b="1" spc="-10" dirty="0" err="1">
                <a:latin typeface="Times New Roman"/>
                <a:cs typeface="Times New Roman"/>
              </a:rPr>
              <a:t>Sonal</a:t>
            </a:r>
            <a:r>
              <a:rPr lang="en-IN" sz="3200" b="1" spc="-10" dirty="0">
                <a:latin typeface="Times New Roman"/>
                <a:cs typeface="Times New Roman"/>
              </a:rPr>
              <a:t> Jain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3" y="343739"/>
            <a:ext cx="9930269" cy="1145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5536B-AEE3-4ECD-BCD6-E526C025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23" y="0"/>
            <a:ext cx="4706354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C6883-DCE1-433C-A978-8B619F7D6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8" y="0"/>
            <a:ext cx="3679224" cy="7562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3EF70-51D7-4279-8756-073500765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18" y="1011315"/>
            <a:ext cx="5814564" cy="5540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3300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/>
              <a:t>7</a:t>
            </a:r>
            <a:r>
              <a:rPr sz="2400" spc="-5" dirty="0"/>
              <a:t>. </a:t>
            </a:r>
            <a:r>
              <a:rPr sz="2400" spc="-10" dirty="0"/>
              <a:t>Implementation</a:t>
            </a:r>
            <a:r>
              <a:rPr sz="2400" spc="30" dirty="0"/>
              <a:t> </a:t>
            </a:r>
            <a:r>
              <a:rPr sz="2400" spc="-5" dirty="0"/>
              <a:t>Status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65429" y="1596061"/>
            <a:ext cx="9758071" cy="9073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90830" indent="-25336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291465" algn="l"/>
              </a:tabLst>
            </a:pPr>
            <a:r>
              <a:rPr lang="en-US" dirty="0">
                <a:latin typeface="Arial"/>
                <a:cs typeface="Arial"/>
              </a:rPr>
              <a:t>Completed all the modules and objectives.</a:t>
            </a:r>
          </a:p>
          <a:p>
            <a:pPr marL="290830" indent="-25336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29146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6242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/>
              <a:t>8</a:t>
            </a:r>
            <a:r>
              <a:rPr sz="2400" spc="-5" dirty="0"/>
              <a:t>. Status </a:t>
            </a:r>
            <a:r>
              <a:rPr sz="2400" dirty="0"/>
              <a:t>of paper draft and </a:t>
            </a:r>
            <a:r>
              <a:rPr sz="2400" spc="-10" dirty="0"/>
              <a:t>targeted</a:t>
            </a:r>
            <a:r>
              <a:rPr sz="2400" spc="-35" dirty="0"/>
              <a:t> </a:t>
            </a:r>
            <a:r>
              <a:rPr sz="2400" spc="-10" dirty="0"/>
              <a:t>conference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90829" y="1760347"/>
            <a:ext cx="85185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</a:tabLst>
            </a:pPr>
            <a:r>
              <a:rPr sz="1800" dirty="0">
                <a:latin typeface="Arial"/>
                <a:cs typeface="Arial"/>
              </a:rPr>
              <a:t>1.	</a:t>
            </a:r>
            <a:r>
              <a:rPr lang="en-IN" sz="1800" dirty="0">
                <a:latin typeface="Arial"/>
                <a:cs typeface="Arial"/>
              </a:rPr>
              <a:t>Paper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accepted by ICTIS(Springer)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765" y="3383407"/>
            <a:ext cx="268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229" dirty="0">
                <a:latin typeface="Times New Roman"/>
                <a:cs typeface="Times New Roman"/>
              </a:rPr>
              <a:t> </a:t>
            </a:r>
            <a:r>
              <a:rPr b="0" spc="-45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557" y="1540001"/>
            <a:ext cx="5823585" cy="41985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Objectives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 Definition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20" dirty="0">
                <a:latin typeface="Times New Roman"/>
                <a:cs typeface="Times New Roman"/>
              </a:rPr>
              <a:t>Technological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Proposed </a:t>
            </a:r>
            <a:r>
              <a:rPr sz="2400" spc="-15" dirty="0">
                <a:latin typeface="Times New Roman"/>
                <a:cs typeface="Times New Roman"/>
              </a:rPr>
              <a:t>System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Architecture/Working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10" dirty="0">
                <a:latin typeface="Times New Roman"/>
                <a:cs typeface="Times New Roman"/>
              </a:rPr>
              <a:t>Prototype Design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Demonstration</a:t>
            </a:r>
            <a:endParaRPr sz="24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Status</a:t>
            </a:r>
          </a:p>
          <a:p>
            <a:pPr marL="332740" indent="-32004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Status of </a:t>
            </a:r>
            <a:r>
              <a:rPr sz="2400" spc="-5" dirty="0">
                <a:latin typeface="Times New Roman"/>
                <a:cs typeface="Times New Roman"/>
              </a:rPr>
              <a:t>Paper </a:t>
            </a:r>
            <a:r>
              <a:rPr sz="2400" spc="-10" dirty="0">
                <a:latin typeface="Times New Roman"/>
                <a:cs typeface="Times New Roman"/>
              </a:rPr>
              <a:t>Draft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35" dirty="0">
                <a:latin typeface="Times New Roman"/>
                <a:cs typeface="Times New Roman"/>
              </a:rPr>
              <a:t>Targeted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Conference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19837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1.</a:t>
            </a:r>
            <a:r>
              <a:rPr sz="2400" spc="-35" dirty="0"/>
              <a:t> </a:t>
            </a:r>
            <a:r>
              <a:rPr sz="2400" spc="-10" dirty="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829" y="1603262"/>
            <a:ext cx="8884920" cy="380976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 </a:t>
            </a:r>
            <a:r>
              <a:rPr sz="2400" spc="-10" dirty="0">
                <a:latin typeface="Times New Roman"/>
                <a:cs typeface="Times New Roman"/>
              </a:rPr>
              <a:t>Identified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spc="-5" dirty="0">
                <a:latin typeface="Times New Roman"/>
                <a:cs typeface="Times New Roman"/>
              </a:rPr>
              <a:t> 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 along with ongoing pandemic crises farmer has been facing a lot of issues.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which identified are:- Cope with climate change,  biodiversity loss, soil erosion, market prices of crops etc.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Staying resilient against the global economic factor becomes a task for them.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All-in-all there are various sector in which farmer has been facing issues since 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7284-D15E-460E-99E0-8E8BD1F6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AF326-3C2A-4CE9-8060-C246F9EF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" y="581025"/>
            <a:ext cx="9152940" cy="7311306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above mentioned issues the , project is designed with an aspect to help farmer in various sectors, Here in, we would be designing a web app that will  analyse all the above mentioned conditions and provide them the analysis in simpler and there native  language. Till now we have completed below mentioned modules 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a multi-lingual support to the website.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: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Weather Conditions.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Schemes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Bills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and Water Conservation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Corner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Shops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7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429" y="733425"/>
            <a:ext cx="17787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2.</a:t>
            </a:r>
            <a:r>
              <a:rPr sz="2400" spc="-65" dirty="0"/>
              <a:t> </a:t>
            </a:r>
            <a:r>
              <a:rPr sz="2400" spc="-5" dirty="0"/>
              <a:t>Objectives</a:t>
            </a:r>
            <a:endParaRPr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CB41D-A3F4-422D-888A-E596D853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" y="1596061"/>
            <a:ext cx="9152940" cy="2435539"/>
          </a:xfrm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multi-lingual support to the portal.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notify the farmers about the red flags in weather forecasting.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them aware about the different Govt. Schemes that are beneficial to them and notify them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everytime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government launches a new scheme.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prediction system that would help farmers about the best yielding practices.</a:t>
            </a:r>
          </a:p>
          <a:p>
            <a:pPr eaLnBrk="1" hangingPunct="1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FontTx/>
              <a:buAutoNum type="arabicPeriod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282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3. </a:t>
            </a:r>
            <a:r>
              <a:rPr sz="2400" spc="-15" dirty="0"/>
              <a:t>Problem</a:t>
            </a:r>
            <a:r>
              <a:rPr sz="2400" spc="-50" dirty="0"/>
              <a:t> </a:t>
            </a:r>
            <a:r>
              <a:rPr sz="2400" dirty="0"/>
              <a:t>Definition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5149" y="1599768"/>
            <a:ext cx="8822690" cy="1644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India can be addressed as an agricultural state as much of the country’s export products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are from the agricultural domain. Thereby, it becomes necessary to address the issues faced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by the people associated with this domain. It becomes necessary to provide them with the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products that can be useful for them and they can find information related to many sectors in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their domain at one place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5561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4</a:t>
            </a:r>
            <a:r>
              <a:rPr sz="2400" spc="-5" dirty="0"/>
              <a:t>. </a:t>
            </a:r>
            <a:r>
              <a:rPr sz="2400" spc="-15" dirty="0"/>
              <a:t>Proposed </a:t>
            </a:r>
            <a:r>
              <a:rPr sz="2400" spc="-5" dirty="0"/>
              <a:t>System </a:t>
            </a:r>
            <a:r>
              <a:rPr sz="2400" spc="-15" dirty="0"/>
              <a:t>Architecture/</a:t>
            </a:r>
            <a:r>
              <a:rPr sz="2400" spc="-75" dirty="0"/>
              <a:t> </a:t>
            </a:r>
            <a:r>
              <a:rPr sz="2400" spc="-25" dirty="0"/>
              <a:t>Working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5AB39-6DD1-42F7-B3D4-92D0528B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4" y="1495425"/>
            <a:ext cx="8893311" cy="5273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2909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5</a:t>
            </a:r>
            <a:r>
              <a:rPr sz="2400" spc="-5" dirty="0"/>
              <a:t>. </a:t>
            </a:r>
            <a:r>
              <a:rPr sz="2400" spc="-20" dirty="0"/>
              <a:t>Technological</a:t>
            </a:r>
            <a:r>
              <a:rPr sz="2400" spc="-120" dirty="0"/>
              <a:t> </a:t>
            </a:r>
            <a:r>
              <a:rPr sz="2400" spc="-5" dirty="0"/>
              <a:t>Stack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90829" y="1599768"/>
            <a:ext cx="6728459" cy="202106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dirty="0">
                <a:latin typeface="Times New Roman"/>
                <a:cs typeface="Times New Roman"/>
              </a:rPr>
              <a:t>Django</a:t>
            </a:r>
          </a:p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dirty="0">
                <a:latin typeface="Times New Roman"/>
                <a:cs typeface="Times New Roman"/>
              </a:rPr>
              <a:t>SQL</a:t>
            </a:r>
          </a:p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sz="2200" dirty="0">
                <a:latin typeface="Times New Roman"/>
                <a:cs typeface="Times New Roman"/>
              </a:rPr>
              <a:t>Random Forest Regression</a:t>
            </a:r>
          </a:p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endParaRPr lang="en-IN"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710895"/>
            <a:ext cx="4583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/>
              <a:t>6</a:t>
            </a:r>
            <a:r>
              <a:rPr sz="2400" spc="-5" dirty="0"/>
              <a:t>. </a:t>
            </a:r>
            <a:r>
              <a:rPr sz="2400" spc="-15" dirty="0"/>
              <a:t>Prototype </a:t>
            </a:r>
            <a:r>
              <a:rPr sz="2400" spc="-5" dirty="0"/>
              <a:t>Design</a:t>
            </a:r>
            <a:r>
              <a:rPr sz="2400" spc="90" dirty="0"/>
              <a:t> </a:t>
            </a:r>
            <a:r>
              <a:rPr sz="2400" spc="-10" dirty="0"/>
              <a:t>Demonstration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F876-8D44-464C-A9AA-52F4A89D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5"/>
            <a:ext cx="10083800" cy="56721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422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CMR12</vt:lpstr>
      <vt:lpstr>Times New Roman</vt:lpstr>
      <vt:lpstr>Wingdings</vt:lpstr>
      <vt:lpstr>Office Theme</vt:lpstr>
      <vt:lpstr>ANNADATA: A Web Based Farmer’s    Portal</vt:lpstr>
      <vt:lpstr>Contents</vt:lpstr>
      <vt:lpstr>1. Introduction</vt:lpstr>
      <vt:lpstr>PowerPoint Presentation</vt:lpstr>
      <vt:lpstr>2. Objectives</vt:lpstr>
      <vt:lpstr>3. Problem Definition</vt:lpstr>
      <vt:lpstr>4. Proposed System Architecture/ Working</vt:lpstr>
      <vt:lpstr>5. Technological Stack</vt:lpstr>
      <vt:lpstr>6. Prototype Design Demonstration</vt:lpstr>
      <vt:lpstr>PowerPoint Presentation</vt:lpstr>
      <vt:lpstr>PowerPoint Presentation</vt:lpstr>
      <vt:lpstr>PowerPoint Presentation</vt:lpstr>
      <vt:lpstr>7. Implementation Status</vt:lpstr>
      <vt:lpstr>8. Status of paper draft and targeted conference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AR/VR Based Comprehensive Framework for Virtual Convocation</dc:title>
  <dc:creator>NILAY</dc:creator>
  <cp:lastModifiedBy>Kaustubh Sawant</cp:lastModifiedBy>
  <cp:revision>6</cp:revision>
  <dcterms:created xsi:type="dcterms:W3CDTF">2022-04-06T17:58:42Z</dcterms:created>
  <dcterms:modified xsi:type="dcterms:W3CDTF">2022-04-07T18:24:50Z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2022-04-06T00:00:00Z</vt:filetime>
  </property>
</Properties>
</file>