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83846-B3F2-4FA7-9173-DB9C2D50F665}" v="86" dt="2020-10-23T10:40:2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Koster" userId="eae57c687cae690f" providerId="Windows Live" clId="Web-{D0383846-B3F2-4FA7-9173-DB9C2D50F665}"/>
    <pc:docChg chg="modSld">
      <pc:chgData name="Leon Koster" userId="eae57c687cae690f" providerId="Windows Live" clId="Web-{D0383846-B3F2-4FA7-9173-DB9C2D50F665}" dt="2020-10-23T10:42:13.637" v="83"/>
      <pc:docMkLst>
        <pc:docMk/>
      </pc:docMkLst>
      <pc:sldChg chg="addSp delSp modSp mod setBg setClrOvrMap">
        <pc:chgData name="Leon Koster" userId="eae57c687cae690f" providerId="Windows Live" clId="Web-{D0383846-B3F2-4FA7-9173-DB9C2D50F665}" dt="2020-10-23T10:34:27.317" v="8"/>
        <pc:sldMkLst>
          <pc:docMk/>
          <pc:sldMk cId="4067197893" sldId="256"/>
        </pc:sldMkLst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3" creationId="{00000000-0000-0000-0000-000000000000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5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0.114" v="3"/>
          <ac:spMkLst>
            <pc:docMk/>
            <pc:sldMk cId="4067197893" sldId="256"/>
            <ac:spMk id="6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9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0" creationId="{7905BA41-EE6E-4F80-8636-447F22DD729A}"/>
          </ac:spMkLst>
        </pc:spChg>
        <pc:spChg chg="add del">
          <ac:chgData name="Leon Koster" userId="eae57c687cae690f" providerId="Windows Live" clId="Web-{D0383846-B3F2-4FA7-9173-DB9C2D50F665}" dt="2020-10-23T10:34:23.692" v="5"/>
          <ac:spMkLst>
            <pc:docMk/>
            <pc:sldMk cId="4067197893" sldId="256"/>
            <ac:spMk id="11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17.739" v="1"/>
          <ac:spMkLst>
            <pc:docMk/>
            <pc:sldMk cId="4067197893" sldId="256"/>
            <ac:spMk id="12" creationId="{CD7549B2-EE05-4558-8C64-AC46755F2B25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4" creationId="{2A8AA5BC-4F7A-4226-8F99-6D824B226A97}"/>
          </ac:spMkLst>
        </pc:spChg>
        <pc:spChg chg="add del">
          <ac:chgData name="Leon Koster" userId="eae57c687cae690f" providerId="Windows Live" clId="Web-{D0383846-B3F2-4FA7-9173-DB9C2D50F665}" dt="2020-10-23T10:34:27.317" v="7"/>
          <ac:spMkLst>
            <pc:docMk/>
            <pc:sldMk cId="4067197893" sldId="256"/>
            <ac:spMk id="15" creationId="{3E5445C6-DD42-4979-86FF-03730E8C6DB0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7" creationId="{7905BA41-EE6E-4F80-8636-447F22DD729A}"/>
          </ac:spMkLst>
        </pc:spChg>
        <pc:spChg chg="add">
          <ac:chgData name="Leon Koster" userId="eae57c687cae690f" providerId="Windows Live" clId="Web-{D0383846-B3F2-4FA7-9173-DB9C2D50F665}" dt="2020-10-23T10:34:27.317" v="8"/>
          <ac:spMkLst>
            <pc:docMk/>
            <pc:sldMk cId="4067197893" sldId="256"/>
            <ac:spMk id="18" creationId="{CD7549B2-EE05-4558-8C64-AC46755F2B25}"/>
          </ac:spMkLst>
        </pc:spChg>
        <pc:picChg chg="add del">
          <ac:chgData name="Leon Koster" userId="eae57c687cae690f" providerId="Windows Live" clId="Web-{D0383846-B3F2-4FA7-9173-DB9C2D50F665}" dt="2020-10-23T10:34:17.739" v="1"/>
          <ac:picMkLst>
            <pc:docMk/>
            <pc:sldMk cId="4067197893" sldId="256"/>
            <ac:picMk id="7" creationId="{95B96D7D-9206-4C07-A473-AC3BBB0E2762}"/>
          </ac:picMkLst>
        </pc:picChg>
        <pc:picChg chg="add del">
          <ac:chgData name="Leon Koster" userId="eae57c687cae690f" providerId="Windows Live" clId="Web-{D0383846-B3F2-4FA7-9173-DB9C2D50F665}" dt="2020-10-23T10:34:20.114" v="3"/>
          <ac:picMkLst>
            <pc:docMk/>
            <pc:sldMk cId="4067197893" sldId="256"/>
            <ac:picMk id="8" creationId="{36E7CF20-7D13-4808-BEE2-39B2E82CCF0C}"/>
          </ac:picMkLst>
        </pc:picChg>
        <pc:picChg chg="add del">
          <ac:chgData name="Leon Koster" userId="eae57c687cae690f" providerId="Windows Live" clId="Web-{D0383846-B3F2-4FA7-9173-DB9C2D50F665}" dt="2020-10-23T10:34:23.692" v="5"/>
          <ac:picMkLst>
            <pc:docMk/>
            <pc:sldMk cId="4067197893" sldId="256"/>
            <ac:picMk id="13" creationId="{95B96D7D-9206-4C07-A473-AC3BBB0E2762}"/>
          </ac:picMkLst>
        </pc:picChg>
        <pc:picChg chg="add">
          <ac:chgData name="Leon Koster" userId="eae57c687cae690f" providerId="Windows Live" clId="Web-{D0383846-B3F2-4FA7-9173-DB9C2D50F665}" dt="2020-10-23T10:34:27.317" v="8"/>
          <ac:picMkLst>
            <pc:docMk/>
            <pc:sldMk cId="4067197893" sldId="256"/>
            <ac:picMk id="19" creationId="{95B96D7D-9206-4C07-A473-AC3BBB0E2762}"/>
          </ac:picMkLst>
        </pc:picChg>
        <pc:cxnChg chg="add del">
          <ac:chgData name="Leon Koster" userId="eae57c687cae690f" providerId="Windows Live" clId="Web-{D0383846-B3F2-4FA7-9173-DB9C2D50F665}" dt="2020-10-23T10:34:27.317" v="7"/>
          <ac:cxnSpMkLst>
            <pc:docMk/>
            <pc:sldMk cId="4067197893" sldId="256"/>
            <ac:cxnSpMk id="16" creationId="{45000665-DFC7-417E-8FD7-516A0F15C975}"/>
          </ac:cxnSpMkLst>
        </pc:cxnChg>
      </pc:sldChg>
      <pc:sldChg chg="addSp delSp modSp mod setBg">
        <pc:chgData name="Leon Koster" userId="eae57c687cae690f" providerId="Windows Live" clId="Web-{D0383846-B3F2-4FA7-9173-DB9C2D50F665}" dt="2020-10-23T10:35:20.349" v="14"/>
        <pc:sldMkLst>
          <pc:docMk/>
          <pc:sldMk cId="688486739" sldId="257"/>
        </pc:sldMkLst>
        <pc:spChg chg="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2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8" creationId="{827B839B-9ADE-406B-8590-F1CAEDED45A1}"/>
          </ac:spMkLst>
        </pc:spChg>
        <pc:spChg chg="add del">
          <ac:chgData name="Leon Koster" userId="eae57c687cae690f" providerId="Windows Live" clId="Web-{D0383846-B3F2-4FA7-9173-DB9C2D50F665}" dt="2020-10-23T10:35:20.334" v="13"/>
          <ac:spMkLst>
            <pc:docMk/>
            <pc:sldMk cId="688486739" sldId="257"/>
            <ac:spMk id="9" creationId="{1BE4F293-0A40-4AA3-8747-1C7D9F3EEAB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5:20.349" v="14"/>
          <ac:spMkLst>
            <pc:docMk/>
            <pc:sldMk cId="688486739" sldId="257"/>
            <ac:spMk id="18" creationId="{14E91B64-9FCC-451E-AFB4-A827D6329367}"/>
          </ac:spMkLst>
        </pc:spChg>
        <pc:grpChg chg="add del">
          <ac:chgData name="Leon Koster" userId="eae57c687cae690f" providerId="Windows Live" clId="Web-{D0383846-B3F2-4FA7-9173-DB9C2D50F665}" dt="2020-10-23T10:35:20.334" v="13"/>
          <ac:grpSpMkLst>
            <pc:docMk/>
            <pc:sldMk cId="688486739" sldId="257"/>
            <ac:grpSpMk id="11" creationId="{5D1CC8B8-2CD1-45F6-9CED-CA310400222D}"/>
          </ac:grpSpMkLst>
        </pc:grpChg>
        <pc:graphicFrameChg chg="add del">
          <ac:chgData name="Leon Koster" userId="eae57c687cae690f" providerId="Windows Live" clId="Web-{D0383846-B3F2-4FA7-9173-DB9C2D50F665}" dt="2020-10-23T10:35:20.334" v="13"/>
          <ac:graphicFrameMkLst>
            <pc:docMk/>
            <pc:sldMk cId="688486739" sldId="257"/>
            <ac:graphicFrameMk id="5" creationId="{F6CCCCC8-62A4-46AD-93E4-1C0A9A00D060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5:51.788" v="17"/>
        <pc:sldMkLst>
          <pc:docMk/>
          <pc:sldMk cId="454713198" sldId="258"/>
        </pc:sldMkLst>
        <pc:spChg chg="mo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5:51.788" v="17"/>
          <ac:spMkLst>
            <pc:docMk/>
            <pc:sldMk cId="454713198" sldId="258"/>
            <ac:spMk id="21" creationId="{99535B11-4A49-4A02-9CB6-3F8A6012892C}"/>
          </ac:spMkLst>
        </pc:sp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35:51.788" v="17"/>
          <ac:picMkLst>
            <pc:docMk/>
            <pc:sldMk cId="454713198" sldId="258"/>
            <ac:picMk id="6" creationId="{00000000-0000-0000-0000-000000000000}"/>
          </ac:picMkLst>
        </pc:picChg>
        <pc:cxnChg chg="del">
          <ac:chgData name="Leon Koster" userId="eae57c687cae690f" providerId="Windows Live" clId="Web-{D0383846-B3F2-4FA7-9173-DB9C2D50F665}" dt="2020-10-23T10:35:45.381" v="15"/>
          <ac:cxnSpMkLst>
            <pc:docMk/>
            <pc:sldMk cId="454713198" sldId="258"/>
            <ac:cxnSpMk id="8" creationId="{00000000-0000-0000-0000-000000000000}"/>
          </ac:cxnSpMkLst>
        </pc:cxnChg>
        <pc:cxnChg chg="del">
          <ac:chgData name="Leon Koster" userId="eae57c687cae690f" providerId="Windows Live" clId="Web-{D0383846-B3F2-4FA7-9173-DB9C2D50F665}" dt="2020-10-23T10:35:47.194" v="16"/>
          <ac:cxnSpMkLst>
            <pc:docMk/>
            <pc:sldMk cId="454713198" sldId="258"/>
            <ac:cxnSpMk id="10" creationId="{00000000-0000-0000-0000-000000000000}"/>
          </ac:cxnSpMkLst>
        </pc:cxnChg>
      </pc:sldChg>
      <pc:sldChg chg="addSp modSp mod setBg">
        <pc:chgData name="Leon Koster" userId="eae57c687cae690f" providerId="Windows Live" clId="Web-{D0383846-B3F2-4FA7-9173-DB9C2D50F665}" dt="2020-10-23T10:36:06.319" v="18"/>
        <pc:sldMkLst>
          <pc:docMk/>
          <pc:sldMk cId="3535796310" sldId="259"/>
        </pc:sldMkLst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6:06.319" v="18"/>
          <ac:spMkLst>
            <pc:docMk/>
            <pc:sldMk cId="3535796310" sldId="259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39:25.402" v="66" actId="1076"/>
        <pc:sldMkLst>
          <pc:docMk/>
          <pc:sldMk cId="3367847818" sldId="260"/>
        </pc:sldMkLst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3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6:34.367" v="21" actId="1076"/>
          <ac:spMkLst>
            <pc:docMk/>
            <pc:sldMk cId="3367847818" sldId="260"/>
            <ac:spMk id="5" creationId="{00000000-0000-0000-0000-000000000000}"/>
          </ac:spMkLst>
        </pc:spChg>
        <pc:spChg chg="add del mod">
          <ac:chgData name="Leon Koster" userId="eae57c687cae690f" providerId="Windows Live" clId="Web-{D0383846-B3F2-4FA7-9173-DB9C2D50F665}" dt="2020-10-23T10:38:03.088" v="49"/>
          <ac:spMkLst>
            <pc:docMk/>
            <pc:sldMk cId="3367847818" sldId="260"/>
            <ac:spMk id="8" creationId="{C6089CFD-2E43-479B-8428-89C2D0ADF368}"/>
          </ac:spMkLst>
        </pc:spChg>
        <pc:spChg chg="add">
          <ac:chgData name="Leon Koster" userId="eae57c687cae690f" providerId="Windows Live" clId="Web-{D0383846-B3F2-4FA7-9173-DB9C2D50F665}" dt="2020-10-23T10:36:23.148" v="19"/>
          <ac:spMkLst>
            <pc:docMk/>
            <pc:sldMk cId="3367847818" sldId="260"/>
            <ac:spMk id="10" creationId="{F4C0B10B-D2C4-4A54-AFAD-3D27DF88BB37}"/>
          </ac:spMkLst>
        </pc:spChg>
        <pc:spChg chg="add mod">
          <ac:chgData name="Leon Koster" userId="eae57c687cae690f" providerId="Windows Live" clId="Web-{D0383846-B3F2-4FA7-9173-DB9C2D50F665}" dt="2020-10-23T10:38:26.244" v="56" actId="1076"/>
          <ac:spMkLst>
            <pc:docMk/>
            <pc:sldMk cId="3367847818" sldId="260"/>
            <ac:spMk id="18" creationId="{9CAA33D2-EE5E-4EBE-984B-7F8881182259}"/>
          </ac:spMkLst>
        </pc:spChg>
        <pc:grpChg chg="add">
          <ac:chgData name="Leon Koster" userId="eae57c687cae690f" providerId="Windows Live" clId="Web-{D0383846-B3F2-4FA7-9173-DB9C2D50F665}" dt="2020-10-23T10:36:23.148" v="19"/>
          <ac:grpSpMkLst>
            <pc:docMk/>
            <pc:sldMk cId="3367847818" sldId="260"/>
            <ac:grpSpMk id="12" creationId="{B6BADB90-C74B-40D6-86DC-503F65FCE8DC}"/>
          </ac:grpSpMkLst>
        </pc:grpChg>
        <pc:graphicFrameChg chg="add del mod modGraphic">
          <ac:chgData name="Leon Koster" userId="eae57c687cae690f" providerId="Windows Live" clId="Web-{D0383846-B3F2-4FA7-9173-DB9C2D50F665}" dt="2020-10-23T10:38:03.088" v="50"/>
          <ac:graphicFrameMkLst>
            <pc:docMk/>
            <pc:sldMk cId="3367847818" sldId="260"/>
            <ac:graphicFrameMk id="7" creationId="{8E879610-9C3E-46F7-AF27-DDD18E96351A}"/>
          </ac:graphicFrameMkLst>
        </pc:graphicFrameChg>
        <pc:graphicFrameChg chg="add del mod modGraphic">
          <ac:chgData name="Leon Koster" userId="eae57c687cae690f" providerId="Windows Live" clId="Web-{D0383846-B3F2-4FA7-9173-DB9C2D50F665}" dt="2020-10-23T10:38:51.073" v="60"/>
          <ac:graphicFrameMkLst>
            <pc:docMk/>
            <pc:sldMk cId="3367847818" sldId="260"/>
            <ac:graphicFrameMk id="11" creationId="{AAADA5BF-9470-4AF2-8B78-B264E81B3C54}"/>
          </ac:graphicFrameMkLst>
        </pc:graphicFrameChg>
        <pc:picChg chg="add del mod">
          <ac:chgData name="Leon Koster" userId="eae57c687cae690f" providerId="Windows Live" clId="Web-{D0383846-B3F2-4FA7-9173-DB9C2D50F665}" dt="2020-10-23T10:37:11.461" v="28"/>
          <ac:picMkLst>
            <pc:docMk/>
            <pc:sldMk cId="3367847818" sldId="260"/>
            <ac:picMk id="4" creationId="{00000000-0000-0000-0000-000000000000}"/>
          </ac:picMkLst>
        </pc:picChg>
        <pc:picChg chg="add mod">
          <ac:chgData name="Leon Koster" userId="eae57c687cae690f" providerId="Windows Live" clId="Web-{D0383846-B3F2-4FA7-9173-DB9C2D50F665}" dt="2020-10-23T10:39:25.402" v="66" actId="1076"/>
          <ac:picMkLst>
            <pc:docMk/>
            <pc:sldMk cId="3367847818" sldId="260"/>
            <ac:picMk id="19" creationId="{6F9767A1-19FD-4C0A-8049-B4C4F78EEE4B}"/>
          </ac:picMkLst>
        </pc:picChg>
      </pc:sldChg>
      <pc:sldChg chg="addSp modSp mod setBg">
        <pc:chgData name="Leon Koster" userId="eae57c687cae690f" providerId="Windows Live" clId="Web-{D0383846-B3F2-4FA7-9173-DB9C2D50F665}" dt="2020-10-23T10:40:21.903" v="79" actId="14100"/>
        <pc:sldMkLst>
          <pc:docMk/>
          <pc:sldMk cId="3395478896" sldId="261"/>
        </pc:sldMkLst>
        <pc:spChg chg="mo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" creationId="{00000000-0000-0000-0000-000000000000}"/>
          </ac:spMkLst>
        </pc:spChg>
        <pc:spChg chg="mod or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1" creationId="{B0A19BDA-40B6-4DE7-81A4-6B1F1E40A64B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3" creationId="{0A628AD8-1356-4BF5-8A59-3549B2C7C013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5" creationId="{9F2E6F73-36C2-4E56-AB0C-4D6936FF5D52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7" creationId="{8AA5DD19-98A6-4E28-999C-2C074B9CBFAC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19" creationId="{5F24A71D-C0A9-49AC-B2D1-5A9EA2BD383E}"/>
          </ac:spMkLst>
        </pc:spChg>
        <pc:spChg chg="add">
          <ac:chgData name="Leon Koster" userId="eae57c687cae690f" providerId="Windows Live" clId="Web-{D0383846-B3F2-4FA7-9173-DB9C2D50F665}" dt="2020-10-23T10:39:40.949" v="68"/>
          <ac:spMkLst>
            <pc:docMk/>
            <pc:sldMk cId="3395478896" sldId="261"/>
            <ac:spMk id="21" creationId="{99535B11-4A49-4A02-9CB6-3F8A6012892C}"/>
          </ac:spMkLst>
        </pc:spChg>
        <pc:picChg chg="mod ord">
          <ac:chgData name="Leon Koster" userId="eae57c687cae690f" providerId="Windows Live" clId="Web-{D0383846-B3F2-4FA7-9173-DB9C2D50F665}" dt="2020-10-23T10:40:07.715" v="75" actId="1076"/>
          <ac:picMkLst>
            <pc:docMk/>
            <pc:sldMk cId="3395478896" sldId="261"/>
            <ac:picMk id="4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11.278" v="76" actId="1076"/>
          <ac:picMkLst>
            <pc:docMk/>
            <pc:sldMk cId="3395478896" sldId="261"/>
            <ac:picMk id="5" creationId="{00000000-0000-0000-0000-000000000000}"/>
          </ac:picMkLst>
        </pc:picChg>
        <pc:picChg chg="mod">
          <ac:chgData name="Leon Koster" userId="eae57c687cae690f" providerId="Windows Live" clId="Web-{D0383846-B3F2-4FA7-9173-DB9C2D50F665}" dt="2020-10-23T10:40:21.903" v="79" actId="14100"/>
          <ac:picMkLst>
            <pc:docMk/>
            <pc:sldMk cId="3395478896" sldId="261"/>
            <ac:picMk id="6" creationId="{00000000-0000-0000-0000-000000000000}"/>
          </ac:picMkLst>
        </pc:picChg>
      </pc:sldChg>
      <pc:sldChg chg="addSp modSp mod setBg">
        <pc:chgData name="Leon Koster" userId="eae57c687cae690f" providerId="Windows Live" clId="Web-{D0383846-B3F2-4FA7-9173-DB9C2D50F665}" dt="2020-10-23T10:42:05.254" v="81"/>
        <pc:sldMkLst>
          <pc:docMk/>
          <pc:sldMk cId="1888777766" sldId="262"/>
        </pc:sldMkLst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5.254" v="81"/>
          <ac:spMkLst>
            <pc:docMk/>
            <pc:sldMk cId="1888777766" sldId="262"/>
            <ac:spMk id="18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39:35.558" v="67"/>
        <pc:sldMkLst>
          <pc:docMk/>
          <pc:sldMk cId="3342122338" sldId="263"/>
        </pc:sldMkLst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9:35.558" v="67"/>
          <ac:spMkLst>
            <pc:docMk/>
            <pc:sldMk cId="3342122338" sldId="263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0:37.738" v="80"/>
        <pc:sldMkLst>
          <pc:docMk/>
          <pc:sldMk cId="1011467320" sldId="264"/>
        </pc:sldMkLst>
        <pc:spChg chg="mo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0:37.738" v="80"/>
          <ac:spMkLst>
            <pc:docMk/>
            <pc:sldMk cId="1011467320" sldId="264"/>
            <ac:spMk id="9" creationId="{1BE4F293-0A40-4AA3-8747-1C7D9F3EEABB}"/>
          </ac:spMkLst>
        </pc:spChg>
        <pc:grpChg chg="add">
          <ac:chgData name="Leon Koster" userId="eae57c687cae690f" providerId="Windows Live" clId="Web-{D0383846-B3F2-4FA7-9173-DB9C2D50F665}" dt="2020-10-23T10:40:37.738" v="80"/>
          <ac:grpSpMkLst>
            <pc:docMk/>
            <pc:sldMk cId="1011467320" sldId="264"/>
            <ac:grpSpMk id="11" creationId="{5D1CC8B8-2CD1-45F6-9CED-CA310400222D}"/>
          </ac:grpSpMkLst>
        </pc:grpChg>
        <pc:graphicFrameChg chg="add">
          <ac:chgData name="Leon Koster" userId="eae57c687cae690f" providerId="Windows Live" clId="Web-{D0383846-B3F2-4FA7-9173-DB9C2D50F665}" dt="2020-10-23T10:40:37.738" v="80"/>
          <ac:graphicFrameMkLst>
            <pc:docMk/>
            <pc:sldMk cId="1011467320" sldId="264"/>
            <ac:graphicFrameMk id="5" creationId="{EB2B6420-C8AB-424E-A9CC-269559B29875}"/>
          </ac:graphicFrameMkLst>
        </pc:graphicFrameChg>
      </pc:sldChg>
      <pc:sldChg chg="addSp delSp modSp mod setBg">
        <pc:chgData name="Leon Koster" userId="eae57c687cae690f" providerId="Windows Live" clId="Web-{D0383846-B3F2-4FA7-9173-DB9C2D50F665}" dt="2020-10-23T10:34:51.333" v="11"/>
        <pc:sldMkLst>
          <pc:docMk/>
          <pc:sldMk cId="2829791260" sldId="265"/>
        </pc:sldMkLst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5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7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8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9" creationId="{2AEBC8F2-97B1-41B4-93F1-2D289E197FBA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0" creationId="{907EF6B7-1338-4443-8C46-6A318D952DFD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2" creationId="{DAAE4CDD-124C-4DCF-9584-B6033B545DD5}"/>
          </ac:spMkLst>
        </pc:spChg>
        <pc:spChg chg="add del">
          <ac:chgData name="Leon Koster" userId="eae57c687cae690f" providerId="Windows Live" clId="Web-{D0383846-B3F2-4FA7-9173-DB9C2D50F665}" dt="2020-10-23T10:34:51.318" v="10"/>
          <ac:spMkLst>
            <pc:docMk/>
            <pc:sldMk cId="2829791260" sldId="265"/>
            <ac:spMk id="14" creationId="{081E4A58-353D-44AE-B2FC-2A74E2E400F7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6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18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34:51.333" v="11"/>
          <ac:spMkLst>
            <pc:docMk/>
            <pc:sldMk cId="2829791260" sldId="265"/>
            <ac:spMk id="20" creationId="{14E91B64-9FCC-451E-AFB4-A827D6329367}"/>
          </ac:spMkLst>
        </pc:spChg>
      </pc:sldChg>
      <pc:sldChg chg="addSp modSp mod setBg">
        <pc:chgData name="Leon Koster" userId="eae57c687cae690f" providerId="Windows Live" clId="Web-{D0383846-B3F2-4FA7-9173-DB9C2D50F665}" dt="2020-10-23T10:42:08.291" v="82"/>
        <pc:sldMkLst>
          <pc:docMk/>
          <pc:sldMk cId="3725366623" sldId="266"/>
        </pc:sldMkLst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2" creationId="{00000000-0000-0000-0000-000000000000}"/>
          </ac:spMkLst>
        </pc:spChg>
        <pc:spChg chg="mo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3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8" creationId="{827B839B-9ADE-406B-8590-F1CAEDED45A1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0" creationId="{CFE45BF0-46DB-408C-B5F7-7B11716805D4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2" creationId="{2AEBC8F2-97B1-41B4-93F1-2D289E197FBA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4" creationId="{472E3A19-F5D5-48FC-BB9C-48C2F68F598B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6" creationId="{7A62E32F-BB65-43A8-8EB5-92346890E549}"/>
          </ac:spMkLst>
        </pc:spChg>
        <pc:spChg chg="add">
          <ac:chgData name="Leon Koster" userId="eae57c687cae690f" providerId="Windows Live" clId="Web-{D0383846-B3F2-4FA7-9173-DB9C2D50F665}" dt="2020-10-23T10:42:08.291" v="82"/>
          <ac:spMkLst>
            <pc:docMk/>
            <pc:sldMk cId="3725366623" sldId="266"/>
            <ac:spMk id="18" creationId="{14E91B64-9FCC-451E-AFB4-A827D6329367}"/>
          </ac:spMkLst>
        </pc:spChg>
      </pc:sldChg>
      <pc:sldChg chg="addSp delSp modSp mod setBg">
        <pc:chgData name="Leon Koster" userId="eae57c687cae690f" providerId="Windows Live" clId="Web-{D0383846-B3F2-4FA7-9173-DB9C2D50F665}" dt="2020-10-23T10:42:13.637" v="83"/>
        <pc:sldMkLst>
          <pc:docMk/>
          <pc:sldMk cId="4158741400" sldId="267"/>
        </pc:sldMkLst>
        <pc:spChg chg="mo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2" creationId="{00000000-0000-0000-0000-000000000000}"/>
          </ac:spMkLst>
        </pc:spChg>
        <pc:spChg chg="del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7" creationId="{00000000-0000-0000-0000-000000000000}"/>
          </ac:spMkLst>
        </pc:spChg>
        <pc:spChg chg="add">
          <ac:chgData name="Leon Koster" userId="eae57c687cae690f" providerId="Windows Live" clId="Web-{D0383846-B3F2-4FA7-9173-DB9C2D50F665}" dt="2020-10-23T10:42:13.637" v="83"/>
          <ac:spMkLst>
            <pc:docMk/>
            <pc:sldMk cId="4158741400" sldId="267"/>
            <ac:spMk id="14" creationId="{029DE7B6-DC7C-4BA1-B406-EDDA0C0A31C4}"/>
          </ac:spMkLst>
        </pc:spChg>
        <pc:picChg chg="add">
          <ac:chgData name="Leon Koster" userId="eae57c687cae690f" providerId="Windows Live" clId="Web-{D0383846-B3F2-4FA7-9173-DB9C2D50F665}" dt="2020-10-23T10:42:13.637" v="83"/>
          <ac:picMkLst>
            <pc:docMk/>
            <pc:sldMk cId="4158741400" sldId="267"/>
            <ac:picMk id="11" creationId="{ECD1C39D-84AD-41FF-A212-80E788AFA9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44E7-2D98-4113-ABEB-532E72675C1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A002B4-5FB6-4AF0-95A0-DC2D878C6783}">
      <dgm:prSet/>
      <dgm:spPr/>
      <dgm:t>
        <a:bodyPr/>
        <a:lstStyle/>
        <a:p>
          <a:r>
            <a:rPr lang="en-US"/>
            <a:t>E2E latency: 145-150ms -&gt; 50% higher than local VR game (90-100ms)</a:t>
          </a:r>
        </a:p>
      </dgm:t>
    </dgm:pt>
    <dgm:pt modelId="{6DB69DB5-A079-4845-B6CC-1C2F229BE806}" type="parTrans" cxnId="{97829E04-F224-4A33-87D3-E55C1B4DD056}">
      <dgm:prSet/>
      <dgm:spPr/>
      <dgm:t>
        <a:bodyPr/>
        <a:lstStyle/>
        <a:p>
          <a:endParaRPr lang="en-US"/>
        </a:p>
      </dgm:t>
    </dgm:pt>
    <dgm:pt modelId="{8077EF59-4364-433E-B276-BF6ACA571DC8}" type="sibTrans" cxnId="{97829E04-F224-4A33-87D3-E55C1B4DD056}">
      <dgm:prSet/>
      <dgm:spPr/>
      <dgm:t>
        <a:bodyPr/>
        <a:lstStyle/>
        <a:p>
          <a:endParaRPr lang="en-US"/>
        </a:p>
      </dgm:t>
    </dgm:pt>
    <dgm:pt modelId="{98795B26-162A-4DAD-9FC2-CCDE2C7262A1}">
      <dgm:prSet/>
      <dgm:spPr/>
      <dgm:t>
        <a:bodyPr/>
        <a:lstStyle/>
        <a:p>
          <a:r>
            <a:rPr lang="en-US"/>
            <a:t>Network Latency: Round Trip Time = 5-6ms -&gt; ~3.3% of E2E latency and ~26% of individual frame latency</a:t>
          </a:r>
        </a:p>
      </dgm:t>
    </dgm:pt>
    <dgm:pt modelId="{8EC1081D-7675-401B-BC59-9B1A6087768A}" type="parTrans" cxnId="{69695E19-456B-4568-AFB6-BA684669BD72}">
      <dgm:prSet/>
      <dgm:spPr/>
      <dgm:t>
        <a:bodyPr/>
        <a:lstStyle/>
        <a:p>
          <a:endParaRPr lang="en-US"/>
        </a:p>
      </dgm:t>
    </dgm:pt>
    <dgm:pt modelId="{3E3326A7-800B-4B27-9046-4FAF1777F137}" type="sibTrans" cxnId="{69695E19-456B-4568-AFB6-BA684669BD72}">
      <dgm:prSet/>
      <dgm:spPr/>
      <dgm:t>
        <a:bodyPr/>
        <a:lstStyle/>
        <a:p>
          <a:endParaRPr lang="en-US"/>
        </a:p>
      </dgm:t>
    </dgm:pt>
    <dgm:pt modelId="{F932FE31-00C4-4C92-8DE4-D5DF3F683EB5}">
      <dgm:prSet/>
      <dgm:spPr/>
      <dgm:t>
        <a:bodyPr/>
        <a:lstStyle/>
        <a:p>
          <a:r>
            <a:rPr lang="en-US" dirty="0"/>
            <a:t>Individual </a:t>
          </a:r>
          <a:r>
            <a:rPr lang="en-US" dirty="0" smtClean="0"/>
            <a:t>Time Corrected Frame </a:t>
          </a:r>
          <a:r>
            <a:rPr lang="en-US" dirty="0"/>
            <a:t>Latency: 21-22ms -&gt; only ~10% higher than 20ms MTP barrier</a:t>
          </a:r>
        </a:p>
      </dgm:t>
    </dgm:pt>
    <dgm:pt modelId="{70C95BBD-4D96-472A-930D-C3D43E59C726}" type="parTrans" cxnId="{DE0C39AD-9AF8-4229-87BD-9E242847474B}">
      <dgm:prSet/>
      <dgm:spPr/>
      <dgm:t>
        <a:bodyPr/>
        <a:lstStyle/>
        <a:p>
          <a:endParaRPr lang="en-US"/>
        </a:p>
      </dgm:t>
    </dgm:pt>
    <dgm:pt modelId="{11C1150D-089C-4FD5-927A-9DAF9A9BC155}" type="sibTrans" cxnId="{DE0C39AD-9AF8-4229-87BD-9E242847474B}">
      <dgm:prSet/>
      <dgm:spPr/>
      <dgm:t>
        <a:bodyPr/>
        <a:lstStyle/>
        <a:p>
          <a:endParaRPr lang="en-US"/>
        </a:p>
      </dgm:t>
    </dgm:pt>
    <dgm:pt modelId="{1889118A-2C07-4723-BA93-2899760D9695}" type="pres">
      <dgm:prSet presAssocID="{790844E7-2D98-4113-ABEB-532E72675C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F1E11-694C-45F9-9BEC-CCDB3212C12D}" type="pres">
      <dgm:prSet presAssocID="{DFA002B4-5FB6-4AF0-95A0-DC2D878C6783}" presName="linNode" presStyleCnt="0"/>
      <dgm:spPr/>
    </dgm:pt>
    <dgm:pt modelId="{B575B7AD-9C86-4377-9F31-3436D9272D7A}" type="pres">
      <dgm:prSet presAssocID="{DFA002B4-5FB6-4AF0-95A0-DC2D878C678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65F8D-DAD9-4410-AEEF-3E48EF209A75}" type="pres">
      <dgm:prSet presAssocID="{8077EF59-4364-433E-B276-BF6ACA571DC8}" presName="sp" presStyleCnt="0"/>
      <dgm:spPr/>
    </dgm:pt>
    <dgm:pt modelId="{C97D4A7D-542F-4DE9-BD7E-B76E480F7709}" type="pres">
      <dgm:prSet presAssocID="{98795B26-162A-4DAD-9FC2-CCDE2C7262A1}" presName="linNode" presStyleCnt="0"/>
      <dgm:spPr/>
    </dgm:pt>
    <dgm:pt modelId="{1A83D58F-7A7B-4B65-94D1-9DBE3078241C}" type="pres">
      <dgm:prSet presAssocID="{98795B26-162A-4DAD-9FC2-CCDE2C7262A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53B1A-921F-48B4-8018-CFEB406FDB87}" type="pres">
      <dgm:prSet presAssocID="{3E3326A7-800B-4B27-9046-4FAF1777F137}" presName="sp" presStyleCnt="0"/>
      <dgm:spPr/>
    </dgm:pt>
    <dgm:pt modelId="{565F3D53-BA15-44B5-BDB5-9FD72B0B6181}" type="pres">
      <dgm:prSet presAssocID="{F932FE31-00C4-4C92-8DE4-D5DF3F683EB5}" presName="linNode" presStyleCnt="0"/>
      <dgm:spPr/>
    </dgm:pt>
    <dgm:pt modelId="{800D3D1D-1090-42B2-96F7-E85043C3F0A5}" type="pres">
      <dgm:prSet presAssocID="{F932FE31-00C4-4C92-8DE4-D5DF3F683EB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829E04-F224-4A33-87D3-E55C1B4DD056}" srcId="{790844E7-2D98-4113-ABEB-532E72675C16}" destId="{DFA002B4-5FB6-4AF0-95A0-DC2D878C6783}" srcOrd="0" destOrd="0" parTransId="{6DB69DB5-A079-4845-B6CC-1C2F229BE806}" sibTransId="{8077EF59-4364-433E-B276-BF6ACA571DC8}"/>
    <dgm:cxn modelId="{5023140A-57AD-4225-82B6-B520C81EE752}" type="presOf" srcId="{DFA002B4-5FB6-4AF0-95A0-DC2D878C6783}" destId="{B575B7AD-9C86-4377-9F31-3436D9272D7A}" srcOrd="0" destOrd="0" presId="urn:microsoft.com/office/officeart/2005/8/layout/vList5"/>
    <dgm:cxn modelId="{D5A60DF9-2995-4D43-BF23-780B4FF536C2}" type="presOf" srcId="{F932FE31-00C4-4C92-8DE4-D5DF3F683EB5}" destId="{800D3D1D-1090-42B2-96F7-E85043C3F0A5}" srcOrd="0" destOrd="0" presId="urn:microsoft.com/office/officeart/2005/8/layout/vList5"/>
    <dgm:cxn modelId="{69695E19-456B-4568-AFB6-BA684669BD72}" srcId="{790844E7-2D98-4113-ABEB-532E72675C16}" destId="{98795B26-162A-4DAD-9FC2-CCDE2C7262A1}" srcOrd="1" destOrd="0" parTransId="{8EC1081D-7675-401B-BC59-9B1A6087768A}" sibTransId="{3E3326A7-800B-4B27-9046-4FAF1777F137}"/>
    <dgm:cxn modelId="{DE0C39AD-9AF8-4229-87BD-9E242847474B}" srcId="{790844E7-2D98-4113-ABEB-532E72675C16}" destId="{F932FE31-00C4-4C92-8DE4-D5DF3F683EB5}" srcOrd="2" destOrd="0" parTransId="{70C95BBD-4D96-472A-930D-C3D43E59C726}" sibTransId="{11C1150D-089C-4FD5-927A-9DAF9A9BC155}"/>
    <dgm:cxn modelId="{B056DE4B-2234-403E-9614-140B50B4AF5A}" type="presOf" srcId="{98795B26-162A-4DAD-9FC2-CCDE2C7262A1}" destId="{1A83D58F-7A7B-4B65-94D1-9DBE3078241C}" srcOrd="0" destOrd="0" presId="urn:microsoft.com/office/officeart/2005/8/layout/vList5"/>
    <dgm:cxn modelId="{F6141052-5E78-4E64-ABCE-26420D74625B}" type="presOf" srcId="{790844E7-2D98-4113-ABEB-532E72675C16}" destId="{1889118A-2C07-4723-BA93-2899760D9695}" srcOrd="0" destOrd="0" presId="urn:microsoft.com/office/officeart/2005/8/layout/vList5"/>
    <dgm:cxn modelId="{4D513DEC-01DC-4676-9DB9-A93F5A60A29B}" type="presParOf" srcId="{1889118A-2C07-4723-BA93-2899760D9695}" destId="{74DF1E11-694C-45F9-9BEC-CCDB3212C12D}" srcOrd="0" destOrd="0" presId="urn:microsoft.com/office/officeart/2005/8/layout/vList5"/>
    <dgm:cxn modelId="{2C89C2C7-46B2-4416-9C11-2FA9C9BF1E3F}" type="presParOf" srcId="{74DF1E11-694C-45F9-9BEC-CCDB3212C12D}" destId="{B575B7AD-9C86-4377-9F31-3436D9272D7A}" srcOrd="0" destOrd="0" presId="urn:microsoft.com/office/officeart/2005/8/layout/vList5"/>
    <dgm:cxn modelId="{E5754359-18BC-43FC-997C-39CCC7E06C7D}" type="presParOf" srcId="{1889118A-2C07-4723-BA93-2899760D9695}" destId="{34E65F8D-DAD9-4410-AEEF-3E48EF209A75}" srcOrd="1" destOrd="0" presId="urn:microsoft.com/office/officeart/2005/8/layout/vList5"/>
    <dgm:cxn modelId="{D8C9AF1E-F804-4216-9EC6-4B544CE27DFD}" type="presParOf" srcId="{1889118A-2C07-4723-BA93-2899760D9695}" destId="{C97D4A7D-542F-4DE9-BD7E-B76E480F7709}" srcOrd="2" destOrd="0" presId="urn:microsoft.com/office/officeart/2005/8/layout/vList5"/>
    <dgm:cxn modelId="{A09E2C3E-5178-4C7E-BDBC-1EBE73FEF0A2}" type="presParOf" srcId="{C97D4A7D-542F-4DE9-BD7E-B76E480F7709}" destId="{1A83D58F-7A7B-4B65-94D1-9DBE3078241C}" srcOrd="0" destOrd="0" presId="urn:microsoft.com/office/officeart/2005/8/layout/vList5"/>
    <dgm:cxn modelId="{E76B9A22-EF8D-433B-ADA0-FF92816A9AC7}" type="presParOf" srcId="{1889118A-2C07-4723-BA93-2899760D9695}" destId="{DCA53B1A-921F-48B4-8018-CFEB406FDB87}" srcOrd="3" destOrd="0" presId="urn:microsoft.com/office/officeart/2005/8/layout/vList5"/>
    <dgm:cxn modelId="{4A8951E5-4917-445E-B6CB-1EE56E6C9944}" type="presParOf" srcId="{1889118A-2C07-4723-BA93-2899760D9695}" destId="{565F3D53-BA15-44B5-BDB5-9FD72B0B6181}" srcOrd="4" destOrd="0" presId="urn:microsoft.com/office/officeart/2005/8/layout/vList5"/>
    <dgm:cxn modelId="{1F1D5DCE-4292-4D86-8A1F-64F244DCA03F}" type="presParOf" srcId="{565F3D53-BA15-44B5-BDB5-9FD72B0B6181}" destId="{800D3D1D-1090-42B2-96F7-E85043C3F0A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5B7AD-9C86-4377-9F31-3436D9272D7A}">
      <dsp:nvSpPr>
        <dsp:cNvPr id="0" name=""/>
        <dsp:cNvSpPr/>
      </dsp:nvSpPr>
      <dsp:spPr>
        <a:xfrm>
          <a:off x="3042488" y="1813"/>
          <a:ext cx="3422800" cy="1197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E2E latency: 145-150ms -&gt; 50% higher than local VR game (90-100ms)</a:t>
          </a:r>
        </a:p>
      </dsp:txBody>
      <dsp:txXfrm>
        <a:off x="3100926" y="60251"/>
        <a:ext cx="3305924" cy="1080242"/>
      </dsp:txXfrm>
    </dsp:sp>
    <dsp:sp modelId="{1A83D58F-7A7B-4B65-94D1-9DBE3078241C}">
      <dsp:nvSpPr>
        <dsp:cNvPr id="0" name=""/>
        <dsp:cNvSpPr/>
      </dsp:nvSpPr>
      <dsp:spPr>
        <a:xfrm>
          <a:off x="3042488" y="1258788"/>
          <a:ext cx="3422800" cy="119711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Network Latency: Round Trip Time = 5-6ms -&gt; ~3.3% of E2E latency and ~26% of individual frame latency</a:t>
          </a:r>
        </a:p>
      </dsp:txBody>
      <dsp:txXfrm>
        <a:off x="3100926" y="1317226"/>
        <a:ext cx="3305924" cy="1080242"/>
      </dsp:txXfrm>
    </dsp:sp>
    <dsp:sp modelId="{800D3D1D-1090-42B2-96F7-E85043C3F0A5}">
      <dsp:nvSpPr>
        <dsp:cNvPr id="0" name=""/>
        <dsp:cNvSpPr/>
      </dsp:nvSpPr>
      <dsp:spPr>
        <a:xfrm>
          <a:off x="3042488" y="2515763"/>
          <a:ext cx="3422800" cy="119711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Individual </a:t>
          </a:r>
          <a:r>
            <a:rPr lang="en-US" sz="1800" kern="1200" dirty="0" smtClean="0"/>
            <a:t>Time Corrected Frame </a:t>
          </a:r>
          <a:r>
            <a:rPr lang="en-US" sz="1800" kern="1200" dirty="0"/>
            <a:t>Latency: 21-22ms -&gt; only ~10% higher than 20ms MTP barrier</a:t>
          </a:r>
        </a:p>
      </dsp:txBody>
      <dsp:txXfrm>
        <a:off x="3100926" y="2574201"/>
        <a:ext cx="3305924" cy="108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0D0C-FD69-484B-864E-E341E636C72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667B-2F8D-46BC-B857-9C2716571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Cloud VR – Distributed VR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Leon Koster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6" descr="Virtual RealityHeadset">
            <a:extLst>
              <a:ext uri="{FF2B5EF4-FFF2-40B4-BE49-F238E27FC236}">
                <a16:creationId xmlns:a16="http://schemas.microsoft.com/office/drawing/2014/main" id="{95B96D7D-9206-4C07-A473-AC3BBB0E2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final prototype is deployed in the Dutch secure defense cloud and </a:t>
            </a:r>
            <a:r>
              <a:rPr lang="en-US" sz="2400" dirty="0" smtClean="0"/>
              <a:t>it’s effective </a:t>
            </a:r>
            <a:r>
              <a:rPr lang="en-US" sz="2400" dirty="0"/>
              <a:t>performance is only ~10% over the MTP limit. With this the prototype fulfills the goals (Low Latency, High Security, Good user experience ) defined in the beginning of the project.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solution is very flexible as it allows for streaming of every </a:t>
            </a:r>
            <a:r>
              <a:rPr lang="en-US" sz="2400" dirty="0" err="1"/>
              <a:t>OpenVR</a:t>
            </a:r>
            <a:r>
              <a:rPr lang="en-US" sz="2400" dirty="0"/>
              <a:t> based application. Initial user testing suggests that the user experience is not at all/barely compromised.</a:t>
            </a:r>
          </a:p>
        </p:txBody>
      </p:sp>
    </p:spTree>
    <p:extLst>
      <p:ext uri="{BB962C8B-B14F-4D97-AF65-F5344CB8AC3E}">
        <p14:creationId xmlns:p14="http://schemas.microsoft.com/office/powerpoint/2010/main" val="18887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 want to take the opportunity to thank several people who made this project possible: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Matthijs</a:t>
            </a:r>
            <a:r>
              <a:rPr lang="en-US" sz="2400" dirty="0"/>
              <a:t> </a:t>
            </a:r>
            <a:r>
              <a:rPr lang="en-US" sz="2400"/>
              <a:t>van </a:t>
            </a:r>
            <a:r>
              <a:rPr lang="en-US" sz="2400" smtClean="0"/>
              <a:t>Veen and </a:t>
            </a:r>
            <a:r>
              <a:rPr lang="en-US" sz="2400" dirty="0" err="1"/>
              <a:t>Saxion</a:t>
            </a:r>
            <a:endParaRPr lang="en-US" sz="2400" dirty="0"/>
          </a:p>
          <a:p>
            <a:r>
              <a:rPr lang="en-US" sz="2400" dirty="0" err="1"/>
              <a:t>Jeroen</a:t>
            </a:r>
            <a:r>
              <a:rPr lang="en-US" sz="2400" dirty="0"/>
              <a:t> van der </a:t>
            </a:r>
            <a:r>
              <a:rPr lang="en-US" sz="2400" dirty="0" err="1"/>
              <a:t>Wel</a:t>
            </a:r>
            <a:r>
              <a:rPr lang="en-US" sz="2400" dirty="0"/>
              <a:t> and Thales</a:t>
            </a:r>
          </a:p>
          <a:p>
            <a:r>
              <a:rPr lang="en-US" sz="2400" dirty="0"/>
              <a:t>Gregory Jones, Chris </a:t>
            </a:r>
            <a:r>
              <a:rPr lang="en-US" sz="2400" dirty="0" err="1"/>
              <a:t>Mcleod</a:t>
            </a:r>
            <a:r>
              <a:rPr lang="en-US" sz="2400" dirty="0"/>
              <a:t> and NVIDIA</a:t>
            </a:r>
          </a:p>
          <a:p>
            <a:r>
              <a:rPr lang="en-US" sz="2400" dirty="0"/>
              <a:t>Vincent van </a:t>
            </a:r>
            <a:r>
              <a:rPr lang="en-US" sz="2400" dirty="0" err="1"/>
              <a:t>Wingerden</a:t>
            </a:r>
            <a:r>
              <a:rPr lang="en-US" sz="2400" dirty="0"/>
              <a:t> and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7253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CD1C39D-84AD-41FF-A212-80E788AF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 + Context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67624" y="2490436"/>
            <a:ext cx="9708995" cy="35671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Recent developments in the field of VR offer all kinds of opportunities in the field of training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entertainment. For training purposes, the audiovisual entry into a virtual world is where the biggest value is. The capabilities of artificial environments allow users to manage scenarios and experiences that cannot be simulated in the real world.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also allows users to access the virtual training at any time and less physical facilities are required for exercises.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VR experiences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two major flaws: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90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VR needs a powerful computer. These set ups are not available everywhere and are difficult to move.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n-US" altLang="en-US" sz="19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rendering the scenario, confidential data needs to be available on th</a:t>
            </a:r>
            <a:r>
              <a:rPr lang="en-US" altLang="en-US" sz="1900">
                <a:latin typeface="Arial" panose="020B0604020202020204" pitchFamily="34" charset="0"/>
                <a:cs typeface="Arial" panose="020B0604020202020204" pitchFamily="34" charset="0"/>
              </a:rPr>
              <a:t>e computer. 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9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Stream VR applications  from the cloud in a fast and save manner: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Low Latency</a:t>
            </a:r>
          </a:p>
          <a:p>
            <a:r>
              <a:rPr lang="en-US" sz="2400"/>
              <a:t>High Security</a:t>
            </a:r>
          </a:p>
          <a:p>
            <a:r>
              <a:rPr lang="en-US" sz="2400"/>
              <a:t>Good user experience (mainly facilitated through low latency)</a:t>
            </a:r>
          </a:p>
        </p:txBody>
      </p:sp>
    </p:spTree>
    <p:extLst>
      <p:ext uri="{BB962C8B-B14F-4D97-AF65-F5344CB8AC3E}">
        <p14:creationId xmlns:p14="http://schemas.microsoft.com/office/powerpoint/2010/main" val="6884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Early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765955"/>
            <a:ext cx="3343407" cy="15045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Identified measurable metrics to judge latency and user experience: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2400"/>
              <a:t>Motion-to-Photon latency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Reading research papers about potential solutions.</a:t>
            </a:r>
          </a:p>
          <a:p>
            <a:pPr marL="0" indent="0">
              <a:buNone/>
            </a:pPr>
            <a:r>
              <a:rPr lang="en-US" sz="2400"/>
              <a:t>Identifying possible tech stacks: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14" y="2529756"/>
            <a:ext cx="3147877" cy="183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4490560"/>
            <a:ext cx="3052712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Choosing a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 the end </a:t>
            </a:r>
            <a:r>
              <a:rPr lang="en-US" sz="2400" b="1"/>
              <a:t>NVIDIA CloudXR SDK </a:t>
            </a:r>
            <a:r>
              <a:rPr lang="en-US" sz="2400"/>
              <a:t>was chosen as the tech stack to go forward with based on two observations: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CXR is the only solution that is proven to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It would require more time than I had to make the other two prototype suggestions work</a:t>
            </a:r>
          </a:p>
        </p:txBody>
      </p:sp>
    </p:spTree>
    <p:extLst>
      <p:ext uri="{BB962C8B-B14F-4D97-AF65-F5344CB8AC3E}">
        <p14:creationId xmlns:p14="http://schemas.microsoft.com/office/powerpoint/2010/main" val="35357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Due to Thales request, the prototype would be set up in the Dutch secure defense cloud powered by Microsoft Azure.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392" y="2496435"/>
            <a:ext cx="651460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were </a:t>
            </a:r>
            <a:r>
              <a:rPr lang="en-US" b="1" dirty="0"/>
              <a:t>a lot </a:t>
            </a:r>
            <a:r>
              <a:rPr lang="en-US" dirty="0"/>
              <a:t>of challenges throughout the implementation process: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the first time anyone has ever tried to set up CXR in an Azure environment. 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was essentially a cooperation between 4 institutions: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Saxion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Thales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NVIDIA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Microsoft.</a:t>
            </a:r>
            <a:endParaRPr lang="en-US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Initially the prototype performed very bad, to the point it was unusable. However it was not immediately clear why.</a:t>
            </a:r>
            <a:endParaRPr lang="en-US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This project started right as the pandemic escalated, so it was a bit harder than normal to keep up communications, since physical meetings were impossible/rare.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A33D2-EE5E-4EBE-984B-7F8881182259}"/>
              </a:ext>
            </a:extLst>
          </p:cNvPr>
          <p:cNvSpPr txBox="1"/>
          <p:nvPr/>
        </p:nvSpPr>
        <p:spPr>
          <a:xfrm>
            <a:off x="884634" y="4402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6F9767A1-19FD-4C0A-8049-B4C4F78E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" y="4587987"/>
            <a:ext cx="4997970" cy="1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Together with support engineers from Microsoft Azure and NVIDIA I debugged the performance problems on the prototype. The results:</a:t>
            </a:r>
          </a:p>
          <a:p>
            <a:r>
              <a:rPr lang="en-US" sz="2400"/>
              <a:t>Windows 10 Pro caused a performance issue. The solution was to use Windows Server 2019. The cause of this remains unknown</a:t>
            </a:r>
          </a:p>
          <a:p>
            <a:r>
              <a:rPr lang="en-US" sz="2400"/>
              <a:t>It is important to install game-ready drivers. The default driver for the P100 GPU is a compute server and as such did no support CXR. The solution was to install a vGPU driver from NVIDIA’s GRID technology.</a:t>
            </a:r>
          </a:p>
        </p:txBody>
      </p:sp>
    </p:spTree>
    <p:extLst>
      <p:ext uri="{BB962C8B-B14F-4D97-AF65-F5344CB8AC3E}">
        <p14:creationId xmlns:p14="http://schemas.microsoft.com/office/powerpoint/2010/main" val="33421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3509696"/>
            <a:ext cx="3343407" cy="926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Together with Thales I came up with tests to measure the performance of the prototype: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End-to-End Latency: This test captures the whole system latency.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Network Latency: This test captures the impact of networking on the End-to-End latency.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CXR Statistics: These are statistics recorded by the CXR software. They give good insight in the performance of the software alone.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6" y="1660710"/>
            <a:ext cx="3404044" cy="1498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44" y="4874192"/>
            <a:ext cx="3340358" cy="11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B6420-C8AB-424E-A9CC-269559B29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128449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46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699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VR – Distributed VR Solutions</vt:lpstr>
      <vt:lpstr>Problem Statement + Context</vt:lpstr>
      <vt:lpstr>Goals</vt:lpstr>
      <vt:lpstr>Early Research</vt:lpstr>
      <vt:lpstr>Choosing a Tech Stack</vt:lpstr>
      <vt:lpstr>Implementation 1</vt:lpstr>
      <vt:lpstr>Implementation 2</vt:lpstr>
      <vt:lpstr>Testing</vt:lpstr>
      <vt:lpstr>Results</vt:lpstr>
      <vt:lpstr>Conclusion</vt:lpstr>
      <vt:lpstr>Acknowledgements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VR – Distributed VR Solutions</dc:title>
  <dc:creator>Student 2020</dc:creator>
  <cp:lastModifiedBy>Student 2020</cp:lastModifiedBy>
  <cp:revision>63</cp:revision>
  <dcterms:created xsi:type="dcterms:W3CDTF">2020-10-23T09:15:05Z</dcterms:created>
  <dcterms:modified xsi:type="dcterms:W3CDTF">2020-11-09T08:08:22Z</dcterms:modified>
</cp:coreProperties>
</file>