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8" r:id="rId1"/>
  </p:sldMasterIdLst>
  <p:sldIdLst>
    <p:sldId id="256" r:id="rId2"/>
    <p:sldId id="265" r:id="rId3"/>
    <p:sldId id="257" r:id="rId4"/>
    <p:sldId id="258" r:id="rId5"/>
    <p:sldId id="259" r:id="rId6"/>
    <p:sldId id="260" r:id="rId7"/>
    <p:sldId id="263" r:id="rId8"/>
    <p:sldId id="261" r:id="rId9"/>
    <p:sldId id="264" r:id="rId10"/>
    <p:sldId id="262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0383846-B3F2-4FA7-9173-DB9C2D50F665}" v="86" dt="2020-10-23T10:40:21.90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on Koster" userId="eae57c687cae690f" providerId="Windows Live" clId="Web-{D0383846-B3F2-4FA7-9173-DB9C2D50F665}"/>
    <pc:docChg chg="modSld">
      <pc:chgData name="Leon Koster" userId="eae57c687cae690f" providerId="Windows Live" clId="Web-{D0383846-B3F2-4FA7-9173-DB9C2D50F665}" dt="2020-10-23T10:42:13.637" v="83"/>
      <pc:docMkLst>
        <pc:docMk/>
      </pc:docMkLst>
      <pc:sldChg chg="addSp delSp modSp mod setBg setClrOvrMap">
        <pc:chgData name="Leon Koster" userId="eae57c687cae690f" providerId="Windows Live" clId="Web-{D0383846-B3F2-4FA7-9173-DB9C2D50F665}" dt="2020-10-23T10:34:27.317" v="8"/>
        <pc:sldMkLst>
          <pc:docMk/>
          <pc:sldMk cId="4067197893" sldId="256"/>
        </pc:sldMkLst>
        <pc:spChg chg="mod">
          <ac:chgData name="Leon Koster" userId="eae57c687cae690f" providerId="Windows Live" clId="Web-{D0383846-B3F2-4FA7-9173-DB9C2D50F665}" dt="2020-10-23T10:34:27.317" v="8"/>
          <ac:spMkLst>
            <pc:docMk/>
            <pc:sldMk cId="4067197893" sldId="256"/>
            <ac:spMk id="2" creationId="{00000000-0000-0000-0000-000000000000}"/>
          </ac:spMkLst>
        </pc:spChg>
        <pc:spChg chg="mod">
          <ac:chgData name="Leon Koster" userId="eae57c687cae690f" providerId="Windows Live" clId="Web-{D0383846-B3F2-4FA7-9173-DB9C2D50F665}" dt="2020-10-23T10:34:27.317" v="8"/>
          <ac:spMkLst>
            <pc:docMk/>
            <pc:sldMk cId="4067197893" sldId="256"/>
            <ac:spMk id="3" creationId="{00000000-0000-0000-0000-000000000000}"/>
          </ac:spMkLst>
        </pc:spChg>
        <pc:spChg chg="add del">
          <ac:chgData name="Leon Koster" userId="eae57c687cae690f" providerId="Windows Live" clId="Web-{D0383846-B3F2-4FA7-9173-DB9C2D50F665}" dt="2020-10-23T10:34:20.114" v="3"/>
          <ac:spMkLst>
            <pc:docMk/>
            <pc:sldMk cId="4067197893" sldId="256"/>
            <ac:spMk id="5" creationId="{7905BA41-EE6E-4F80-8636-447F22DD729A}"/>
          </ac:spMkLst>
        </pc:spChg>
        <pc:spChg chg="add del">
          <ac:chgData name="Leon Koster" userId="eae57c687cae690f" providerId="Windows Live" clId="Web-{D0383846-B3F2-4FA7-9173-DB9C2D50F665}" dt="2020-10-23T10:34:20.114" v="3"/>
          <ac:spMkLst>
            <pc:docMk/>
            <pc:sldMk cId="4067197893" sldId="256"/>
            <ac:spMk id="6" creationId="{CD7549B2-EE05-4558-8C64-AC46755F2B25}"/>
          </ac:spMkLst>
        </pc:spChg>
        <pc:spChg chg="add del">
          <ac:chgData name="Leon Koster" userId="eae57c687cae690f" providerId="Windows Live" clId="Web-{D0383846-B3F2-4FA7-9173-DB9C2D50F665}" dt="2020-10-23T10:34:23.692" v="5"/>
          <ac:spMkLst>
            <pc:docMk/>
            <pc:sldMk cId="4067197893" sldId="256"/>
            <ac:spMk id="9" creationId="{7905BA41-EE6E-4F80-8636-447F22DD729A}"/>
          </ac:spMkLst>
        </pc:spChg>
        <pc:spChg chg="add del">
          <ac:chgData name="Leon Koster" userId="eae57c687cae690f" providerId="Windows Live" clId="Web-{D0383846-B3F2-4FA7-9173-DB9C2D50F665}" dt="2020-10-23T10:34:17.739" v="1"/>
          <ac:spMkLst>
            <pc:docMk/>
            <pc:sldMk cId="4067197893" sldId="256"/>
            <ac:spMk id="10" creationId="{7905BA41-EE6E-4F80-8636-447F22DD729A}"/>
          </ac:spMkLst>
        </pc:spChg>
        <pc:spChg chg="add del">
          <ac:chgData name="Leon Koster" userId="eae57c687cae690f" providerId="Windows Live" clId="Web-{D0383846-B3F2-4FA7-9173-DB9C2D50F665}" dt="2020-10-23T10:34:23.692" v="5"/>
          <ac:spMkLst>
            <pc:docMk/>
            <pc:sldMk cId="4067197893" sldId="256"/>
            <ac:spMk id="11" creationId="{CD7549B2-EE05-4558-8C64-AC46755F2B25}"/>
          </ac:spMkLst>
        </pc:spChg>
        <pc:spChg chg="add del">
          <ac:chgData name="Leon Koster" userId="eae57c687cae690f" providerId="Windows Live" clId="Web-{D0383846-B3F2-4FA7-9173-DB9C2D50F665}" dt="2020-10-23T10:34:17.739" v="1"/>
          <ac:spMkLst>
            <pc:docMk/>
            <pc:sldMk cId="4067197893" sldId="256"/>
            <ac:spMk id="12" creationId="{CD7549B2-EE05-4558-8C64-AC46755F2B25}"/>
          </ac:spMkLst>
        </pc:spChg>
        <pc:spChg chg="add del">
          <ac:chgData name="Leon Koster" userId="eae57c687cae690f" providerId="Windows Live" clId="Web-{D0383846-B3F2-4FA7-9173-DB9C2D50F665}" dt="2020-10-23T10:34:27.317" v="7"/>
          <ac:spMkLst>
            <pc:docMk/>
            <pc:sldMk cId="4067197893" sldId="256"/>
            <ac:spMk id="14" creationId="{2A8AA5BC-4F7A-4226-8F99-6D824B226A97}"/>
          </ac:spMkLst>
        </pc:spChg>
        <pc:spChg chg="add del">
          <ac:chgData name="Leon Koster" userId="eae57c687cae690f" providerId="Windows Live" clId="Web-{D0383846-B3F2-4FA7-9173-DB9C2D50F665}" dt="2020-10-23T10:34:27.317" v="7"/>
          <ac:spMkLst>
            <pc:docMk/>
            <pc:sldMk cId="4067197893" sldId="256"/>
            <ac:spMk id="15" creationId="{3E5445C6-DD42-4979-86FF-03730E8C6DB0}"/>
          </ac:spMkLst>
        </pc:spChg>
        <pc:spChg chg="add">
          <ac:chgData name="Leon Koster" userId="eae57c687cae690f" providerId="Windows Live" clId="Web-{D0383846-B3F2-4FA7-9173-DB9C2D50F665}" dt="2020-10-23T10:34:27.317" v="8"/>
          <ac:spMkLst>
            <pc:docMk/>
            <pc:sldMk cId="4067197893" sldId="256"/>
            <ac:spMk id="17" creationId="{7905BA41-EE6E-4F80-8636-447F22DD729A}"/>
          </ac:spMkLst>
        </pc:spChg>
        <pc:spChg chg="add">
          <ac:chgData name="Leon Koster" userId="eae57c687cae690f" providerId="Windows Live" clId="Web-{D0383846-B3F2-4FA7-9173-DB9C2D50F665}" dt="2020-10-23T10:34:27.317" v="8"/>
          <ac:spMkLst>
            <pc:docMk/>
            <pc:sldMk cId="4067197893" sldId="256"/>
            <ac:spMk id="18" creationId="{CD7549B2-EE05-4558-8C64-AC46755F2B25}"/>
          </ac:spMkLst>
        </pc:spChg>
        <pc:picChg chg="add del">
          <ac:chgData name="Leon Koster" userId="eae57c687cae690f" providerId="Windows Live" clId="Web-{D0383846-B3F2-4FA7-9173-DB9C2D50F665}" dt="2020-10-23T10:34:17.739" v="1"/>
          <ac:picMkLst>
            <pc:docMk/>
            <pc:sldMk cId="4067197893" sldId="256"/>
            <ac:picMk id="7" creationId="{95B96D7D-9206-4C07-A473-AC3BBB0E2762}"/>
          </ac:picMkLst>
        </pc:picChg>
        <pc:picChg chg="add del">
          <ac:chgData name="Leon Koster" userId="eae57c687cae690f" providerId="Windows Live" clId="Web-{D0383846-B3F2-4FA7-9173-DB9C2D50F665}" dt="2020-10-23T10:34:20.114" v="3"/>
          <ac:picMkLst>
            <pc:docMk/>
            <pc:sldMk cId="4067197893" sldId="256"/>
            <ac:picMk id="8" creationId="{36E7CF20-7D13-4808-BEE2-39B2E82CCF0C}"/>
          </ac:picMkLst>
        </pc:picChg>
        <pc:picChg chg="add del">
          <ac:chgData name="Leon Koster" userId="eae57c687cae690f" providerId="Windows Live" clId="Web-{D0383846-B3F2-4FA7-9173-DB9C2D50F665}" dt="2020-10-23T10:34:23.692" v="5"/>
          <ac:picMkLst>
            <pc:docMk/>
            <pc:sldMk cId="4067197893" sldId="256"/>
            <ac:picMk id="13" creationId="{95B96D7D-9206-4C07-A473-AC3BBB0E2762}"/>
          </ac:picMkLst>
        </pc:picChg>
        <pc:picChg chg="add">
          <ac:chgData name="Leon Koster" userId="eae57c687cae690f" providerId="Windows Live" clId="Web-{D0383846-B3F2-4FA7-9173-DB9C2D50F665}" dt="2020-10-23T10:34:27.317" v="8"/>
          <ac:picMkLst>
            <pc:docMk/>
            <pc:sldMk cId="4067197893" sldId="256"/>
            <ac:picMk id="19" creationId="{95B96D7D-9206-4C07-A473-AC3BBB0E2762}"/>
          </ac:picMkLst>
        </pc:picChg>
        <pc:cxnChg chg="add del">
          <ac:chgData name="Leon Koster" userId="eae57c687cae690f" providerId="Windows Live" clId="Web-{D0383846-B3F2-4FA7-9173-DB9C2D50F665}" dt="2020-10-23T10:34:27.317" v="7"/>
          <ac:cxnSpMkLst>
            <pc:docMk/>
            <pc:sldMk cId="4067197893" sldId="256"/>
            <ac:cxnSpMk id="16" creationId="{45000665-DFC7-417E-8FD7-516A0F15C975}"/>
          </ac:cxnSpMkLst>
        </pc:cxnChg>
      </pc:sldChg>
      <pc:sldChg chg="addSp delSp modSp mod setBg">
        <pc:chgData name="Leon Koster" userId="eae57c687cae690f" providerId="Windows Live" clId="Web-{D0383846-B3F2-4FA7-9173-DB9C2D50F665}" dt="2020-10-23T10:35:20.349" v="14"/>
        <pc:sldMkLst>
          <pc:docMk/>
          <pc:sldMk cId="688486739" sldId="257"/>
        </pc:sldMkLst>
        <pc:spChg chg="mod">
          <ac:chgData name="Leon Koster" userId="eae57c687cae690f" providerId="Windows Live" clId="Web-{D0383846-B3F2-4FA7-9173-DB9C2D50F665}" dt="2020-10-23T10:35:20.349" v="14"/>
          <ac:spMkLst>
            <pc:docMk/>
            <pc:sldMk cId="688486739" sldId="257"/>
            <ac:spMk id="2" creationId="{00000000-0000-0000-0000-000000000000}"/>
          </ac:spMkLst>
        </pc:spChg>
        <pc:spChg chg="add del mod">
          <ac:chgData name="Leon Koster" userId="eae57c687cae690f" providerId="Windows Live" clId="Web-{D0383846-B3F2-4FA7-9173-DB9C2D50F665}" dt="2020-10-23T10:35:20.349" v="14"/>
          <ac:spMkLst>
            <pc:docMk/>
            <pc:sldMk cId="688486739" sldId="257"/>
            <ac:spMk id="3" creationId="{00000000-0000-0000-0000-000000000000}"/>
          </ac:spMkLst>
        </pc:spChg>
        <pc:spChg chg="add">
          <ac:chgData name="Leon Koster" userId="eae57c687cae690f" providerId="Windows Live" clId="Web-{D0383846-B3F2-4FA7-9173-DB9C2D50F665}" dt="2020-10-23T10:35:20.349" v="14"/>
          <ac:spMkLst>
            <pc:docMk/>
            <pc:sldMk cId="688486739" sldId="257"/>
            <ac:spMk id="8" creationId="{827B839B-9ADE-406B-8590-F1CAEDED45A1}"/>
          </ac:spMkLst>
        </pc:spChg>
        <pc:spChg chg="add del">
          <ac:chgData name="Leon Koster" userId="eae57c687cae690f" providerId="Windows Live" clId="Web-{D0383846-B3F2-4FA7-9173-DB9C2D50F665}" dt="2020-10-23T10:35:20.334" v="13"/>
          <ac:spMkLst>
            <pc:docMk/>
            <pc:sldMk cId="688486739" sldId="257"/>
            <ac:spMk id="9" creationId="{1BE4F293-0A40-4AA3-8747-1C7D9F3EEABB}"/>
          </ac:spMkLst>
        </pc:spChg>
        <pc:spChg chg="add">
          <ac:chgData name="Leon Koster" userId="eae57c687cae690f" providerId="Windows Live" clId="Web-{D0383846-B3F2-4FA7-9173-DB9C2D50F665}" dt="2020-10-23T10:35:20.349" v="14"/>
          <ac:spMkLst>
            <pc:docMk/>
            <pc:sldMk cId="688486739" sldId="257"/>
            <ac:spMk id="10" creationId="{CFE45BF0-46DB-408C-B5F7-7B11716805D4}"/>
          </ac:spMkLst>
        </pc:spChg>
        <pc:spChg chg="add">
          <ac:chgData name="Leon Koster" userId="eae57c687cae690f" providerId="Windows Live" clId="Web-{D0383846-B3F2-4FA7-9173-DB9C2D50F665}" dt="2020-10-23T10:35:20.349" v="14"/>
          <ac:spMkLst>
            <pc:docMk/>
            <pc:sldMk cId="688486739" sldId="257"/>
            <ac:spMk id="12" creationId="{2AEBC8F2-97B1-41B4-93F1-2D289E197FBA}"/>
          </ac:spMkLst>
        </pc:spChg>
        <pc:spChg chg="add">
          <ac:chgData name="Leon Koster" userId="eae57c687cae690f" providerId="Windows Live" clId="Web-{D0383846-B3F2-4FA7-9173-DB9C2D50F665}" dt="2020-10-23T10:35:20.349" v="14"/>
          <ac:spMkLst>
            <pc:docMk/>
            <pc:sldMk cId="688486739" sldId="257"/>
            <ac:spMk id="14" creationId="{472E3A19-F5D5-48FC-BB9C-48C2F68F598B}"/>
          </ac:spMkLst>
        </pc:spChg>
        <pc:spChg chg="add">
          <ac:chgData name="Leon Koster" userId="eae57c687cae690f" providerId="Windows Live" clId="Web-{D0383846-B3F2-4FA7-9173-DB9C2D50F665}" dt="2020-10-23T10:35:20.349" v="14"/>
          <ac:spMkLst>
            <pc:docMk/>
            <pc:sldMk cId="688486739" sldId="257"/>
            <ac:spMk id="16" creationId="{7A62E32F-BB65-43A8-8EB5-92346890E549}"/>
          </ac:spMkLst>
        </pc:spChg>
        <pc:spChg chg="add">
          <ac:chgData name="Leon Koster" userId="eae57c687cae690f" providerId="Windows Live" clId="Web-{D0383846-B3F2-4FA7-9173-DB9C2D50F665}" dt="2020-10-23T10:35:20.349" v="14"/>
          <ac:spMkLst>
            <pc:docMk/>
            <pc:sldMk cId="688486739" sldId="257"/>
            <ac:spMk id="18" creationId="{14E91B64-9FCC-451E-AFB4-A827D6329367}"/>
          </ac:spMkLst>
        </pc:spChg>
        <pc:grpChg chg="add del">
          <ac:chgData name="Leon Koster" userId="eae57c687cae690f" providerId="Windows Live" clId="Web-{D0383846-B3F2-4FA7-9173-DB9C2D50F665}" dt="2020-10-23T10:35:20.334" v="13"/>
          <ac:grpSpMkLst>
            <pc:docMk/>
            <pc:sldMk cId="688486739" sldId="257"/>
            <ac:grpSpMk id="11" creationId="{5D1CC8B8-2CD1-45F6-9CED-CA310400222D}"/>
          </ac:grpSpMkLst>
        </pc:grpChg>
        <pc:graphicFrameChg chg="add del">
          <ac:chgData name="Leon Koster" userId="eae57c687cae690f" providerId="Windows Live" clId="Web-{D0383846-B3F2-4FA7-9173-DB9C2D50F665}" dt="2020-10-23T10:35:20.334" v="13"/>
          <ac:graphicFrameMkLst>
            <pc:docMk/>
            <pc:sldMk cId="688486739" sldId="257"/>
            <ac:graphicFrameMk id="5" creationId="{F6CCCCC8-62A4-46AD-93E4-1C0A9A00D060}"/>
          </ac:graphicFrameMkLst>
        </pc:graphicFrameChg>
      </pc:sldChg>
      <pc:sldChg chg="addSp delSp modSp mod setBg">
        <pc:chgData name="Leon Koster" userId="eae57c687cae690f" providerId="Windows Live" clId="Web-{D0383846-B3F2-4FA7-9173-DB9C2D50F665}" dt="2020-10-23T10:35:51.788" v="17"/>
        <pc:sldMkLst>
          <pc:docMk/>
          <pc:sldMk cId="454713198" sldId="258"/>
        </pc:sldMkLst>
        <pc:spChg chg="mod">
          <ac:chgData name="Leon Koster" userId="eae57c687cae690f" providerId="Windows Live" clId="Web-{D0383846-B3F2-4FA7-9173-DB9C2D50F665}" dt="2020-10-23T10:35:51.788" v="17"/>
          <ac:spMkLst>
            <pc:docMk/>
            <pc:sldMk cId="454713198" sldId="258"/>
            <ac:spMk id="2" creationId="{00000000-0000-0000-0000-000000000000}"/>
          </ac:spMkLst>
        </pc:spChg>
        <pc:spChg chg="mod ord">
          <ac:chgData name="Leon Koster" userId="eae57c687cae690f" providerId="Windows Live" clId="Web-{D0383846-B3F2-4FA7-9173-DB9C2D50F665}" dt="2020-10-23T10:35:51.788" v="17"/>
          <ac:spMkLst>
            <pc:docMk/>
            <pc:sldMk cId="454713198" sldId="258"/>
            <ac:spMk id="3" creationId="{00000000-0000-0000-0000-000000000000}"/>
          </ac:spMkLst>
        </pc:spChg>
        <pc:spChg chg="add">
          <ac:chgData name="Leon Koster" userId="eae57c687cae690f" providerId="Windows Live" clId="Web-{D0383846-B3F2-4FA7-9173-DB9C2D50F665}" dt="2020-10-23T10:35:51.788" v="17"/>
          <ac:spMkLst>
            <pc:docMk/>
            <pc:sldMk cId="454713198" sldId="258"/>
            <ac:spMk id="11" creationId="{B0A19BDA-40B6-4DE7-81A4-6B1F1E40A64B}"/>
          </ac:spMkLst>
        </pc:spChg>
        <pc:spChg chg="add">
          <ac:chgData name="Leon Koster" userId="eae57c687cae690f" providerId="Windows Live" clId="Web-{D0383846-B3F2-4FA7-9173-DB9C2D50F665}" dt="2020-10-23T10:35:51.788" v="17"/>
          <ac:spMkLst>
            <pc:docMk/>
            <pc:sldMk cId="454713198" sldId="258"/>
            <ac:spMk id="13" creationId="{0A628AD8-1356-4BF5-8A59-3549B2C7C013}"/>
          </ac:spMkLst>
        </pc:spChg>
        <pc:spChg chg="add">
          <ac:chgData name="Leon Koster" userId="eae57c687cae690f" providerId="Windows Live" clId="Web-{D0383846-B3F2-4FA7-9173-DB9C2D50F665}" dt="2020-10-23T10:35:51.788" v="17"/>
          <ac:spMkLst>
            <pc:docMk/>
            <pc:sldMk cId="454713198" sldId="258"/>
            <ac:spMk id="15" creationId="{9F2E6F73-36C2-4E56-AB0C-4D6936FF5D52}"/>
          </ac:spMkLst>
        </pc:spChg>
        <pc:spChg chg="add">
          <ac:chgData name="Leon Koster" userId="eae57c687cae690f" providerId="Windows Live" clId="Web-{D0383846-B3F2-4FA7-9173-DB9C2D50F665}" dt="2020-10-23T10:35:51.788" v="17"/>
          <ac:spMkLst>
            <pc:docMk/>
            <pc:sldMk cId="454713198" sldId="258"/>
            <ac:spMk id="17" creationId="{8AA5DD19-98A6-4E28-999C-2C074B9CBFAC}"/>
          </ac:spMkLst>
        </pc:spChg>
        <pc:spChg chg="add">
          <ac:chgData name="Leon Koster" userId="eae57c687cae690f" providerId="Windows Live" clId="Web-{D0383846-B3F2-4FA7-9173-DB9C2D50F665}" dt="2020-10-23T10:35:51.788" v="17"/>
          <ac:spMkLst>
            <pc:docMk/>
            <pc:sldMk cId="454713198" sldId="258"/>
            <ac:spMk id="19" creationId="{5F24A71D-C0A9-49AC-B2D1-5A9EA2BD383E}"/>
          </ac:spMkLst>
        </pc:spChg>
        <pc:spChg chg="add">
          <ac:chgData name="Leon Koster" userId="eae57c687cae690f" providerId="Windows Live" clId="Web-{D0383846-B3F2-4FA7-9173-DB9C2D50F665}" dt="2020-10-23T10:35:51.788" v="17"/>
          <ac:spMkLst>
            <pc:docMk/>
            <pc:sldMk cId="454713198" sldId="258"/>
            <ac:spMk id="21" creationId="{99535B11-4A49-4A02-9CB6-3F8A6012892C}"/>
          </ac:spMkLst>
        </pc:spChg>
        <pc:picChg chg="mod">
          <ac:chgData name="Leon Koster" userId="eae57c687cae690f" providerId="Windows Live" clId="Web-{D0383846-B3F2-4FA7-9173-DB9C2D50F665}" dt="2020-10-23T10:35:51.788" v="17"/>
          <ac:picMkLst>
            <pc:docMk/>
            <pc:sldMk cId="454713198" sldId="258"/>
            <ac:picMk id="4" creationId="{00000000-0000-0000-0000-000000000000}"/>
          </ac:picMkLst>
        </pc:picChg>
        <pc:picChg chg="mod">
          <ac:chgData name="Leon Koster" userId="eae57c687cae690f" providerId="Windows Live" clId="Web-{D0383846-B3F2-4FA7-9173-DB9C2D50F665}" dt="2020-10-23T10:35:51.788" v="17"/>
          <ac:picMkLst>
            <pc:docMk/>
            <pc:sldMk cId="454713198" sldId="258"/>
            <ac:picMk id="5" creationId="{00000000-0000-0000-0000-000000000000}"/>
          </ac:picMkLst>
        </pc:picChg>
        <pc:picChg chg="mod">
          <ac:chgData name="Leon Koster" userId="eae57c687cae690f" providerId="Windows Live" clId="Web-{D0383846-B3F2-4FA7-9173-DB9C2D50F665}" dt="2020-10-23T10:35:51.788" v="17"/>
          <ac:picMkLst>
            <pc:docMk/>
            <pc:sldMk cId="454713198" sldId="258"/>
            <ac:picMk id="6" creationId="{00000000-0000-0000-0000-000000000000}"/>
          </ac:picMkLst>
        </pc:picChg>
        <pc:cxnChg chg="del">
          <ac:chgData name="Leon Koster" userId="eae57c687cae690f" providerId="Windows Live" clId="Web-{D0383846-B3F2-4FA7-9173-DB9C2D50F665}" dt="2020-10-23T10:35:45.381" v="15"/>
          <ac:cxnSpMkLst>
            <pc:docMk/>
            <pc:sldMk cId="454713198" sldId="258"/>
            <ac:cxnSpMk id="8" creationId="{00000000-0000-0000-0000-000000000000}"/>
          </ac:cxnSpMkLst>
        </pc:cxnChg>
        <pc:cxnChg chg="del">
          <ac:chgData name="Leon Koster" userId="eae57c687cae690f" providerId="Windows Live" clId="Web-{D0383846-B3F2-4FA7-9173-DB9C2D50F665}" dt="2020-10-23T10:35:47.194" v="16"/>
          <ac:cxnSpMkLst>
            <pc:docMk/>
            <pc:sldMk cId="454713198" sldId="258"/>
            <ac:cxnSpMk id="10" creationId="{00000000-0000-0000-0000-000000000000}"/>
          </ac:cxnSpMkLst>
        </pc:cxnChg>
      </pc:sldChg>
      <pc:sldChg chg="addSp modSp mod setBg">
        <pc:chgData name="Leon Koster" userId="eae57c687cae690f" providerId="Windows Live" clId="Web-{D0383846-B3F2-4FA7-9173-DB9C2D50F665}" dt="2020-10-23T10:36:06.319" v="18"/>
        <pc:sldMkLst>
          <pc:docMk/>
          <pc:sldMk cId="3535796310" sldId="259"/>
        </pc:sldMkLst>
        <pc:spChg chg="mod">
          <ac:chgData name="Leon Koster" userId="eae57c687cae690f" providerId="Windows Live" clId="Web-{D0383846-B3F2-4FA7-9173-DB9C2D50F665}" dt="2020-10-23T10:36:06.319" v="18"/>
          <ac:spMkLst>
            <pc:docMk/>
            <pc:sldMk cId="3535796310" sldId="259"/>
            <ac:spMk id="2" creationId="{00000000-0000-0000-0000-000000000000}"/>
          </ac:spMkLst>
        </pc:spChg>
        <pc:spChg chg="mod">
          <ac:chgData name="Leon Koster" userId="eae57c687cae690f" providerId="Windows Live" clId="Web-{D0383846-B3F2-4FA7-9173-DB9C2D50F665}" dt="2020-10-23T10:36:06.319" v="18"/>
          <ac:spMkLst>
            <pc:docMk/>
            <pc:sldMk cId="3535796310" sldId="259"/>
            <ac:spMk id="3" creationId="{00000000-0000-0000-0000-000000000000}"/>
          </ac:spMkLst>
        </pc:spChg>
        <pc:spChg chg="add">
          <ac:chgData name="Leon Koster" userId="eae57c687cae690f" providerId="Windows Live" clId="Web-{D0383846-B3F2-4FA7-9173-DB9C2D50F665}" dt="2020-10-23T10:36:06.319" v="18"/>
          <ac:spMkLst>
            <pc:docMk/>
            <pc:sldMk cId="3535796310" sldId="259"/>
            <ac:spMk id="8" creationId="{827B839B-9ADE-406B-8590-F1CAEDED45A1}"/>
          </ac:spMkLst>
        </pc:spChg>
        <pc:spChg chg="add">
          <ac:chgData name="Leon Koster" userId="eae57c687cae690f" providerId="Windows Live" clId="Web-{D0383846-B3F2-4FA7-9173-DB9C2D50F665}" dt="2020-10-23T10:36:06.319" v="18"/>
          <ac:spMkLst>
            <pc:docMk/>
            <pc:sldMk cId="3535796310" sldId="259"/>
            <ac:spMk id="10" creationId="{CFE45BF0-46DB-408C-B5F7-7B11716805D4}"/>
          </ac:spMkLst>
        </pc:spChg>
        <pc:spChg chg="add">
          <ac:chgData name="Leon Koster" userId="eae57c687cae690f" providerId="Windows Live" clId="Web-{D0383846-B3F2-4FA7-9173-DB9C2D50F665}" dt="2020-10-23T10:36:06.319" v="18"/>
          <ac:spMkLst>
            <pc:docMk/>
            <pc:sldMk cId="3535796310" sldId="259"/>
            <ac:spMk id="12" creationId="{2AEBC8F2-97B1-41B4-93F1-2D289E197FBA}"/>
          </ac:spMkLst>
        </pc:spChg>
        <pc:spChg chg="add">
          <ac:chgData name="Leon Koster" userId="eae57c687cae690f" providerId="Windows Live" clId="Web-{D0383846-B3F2-4FA7-9173-DB9C2D50F665}" dt="2020-10-23T10:36:06.319" v="18"/>
          <ac:spMkLst>
            <pc:docMk/>
            <pc:sldMk cId="3535796310" sldId="259"/>
            <ac:spMk id="14" creationId="{472E3A19-F5D5-48FC-BB9C-48C2F68F598B}"/>
          </ac:spMkLst>
        </pc:spChg>
        <pc:spChg chg="add">
          <ac:chgData name="Leon Koster" userId="eae57c687cae690f" providerId="Windows Live" clId="Web-{D0383846-B3F2-4FA7-9173-DB9C2D50F665}" dt="2020-10-23T10:36:06.319" v="18"/>
          <ac:spMkLst>
            <pc:docMk/>
            <pc:sldMk cId="3535796310" sldId="259"/>
            <ac:spMk id="16" creationId="{7A62E32F-BB65-43A8-8EB5-92346890E549}"/>
          </ac:spMkLst>
        </pc:spChg>
        <pc:spChg chg="add">
          <ac:chgData name="Leon Koster" userId="eae57c687cae690f" providerId="Windows Live" clId="Web-{D0383846-B3F2-4FA7-9173-DB9C2D50F665}" dt="2020-10-23T10:36:06.319" v="18"/>
          <ac:spMkLst>
            <pc:docMk/>
            <pc:sldMk cId="3535796310" sldId="259"/>
            <ac:spMk id="18" creationId="{14E91B64-9FCC-451E-AFB4-A827D6329367}"/>
          </ac:spMkLst>
        </pc:spChg>
      </pc:sldChg>
      <pc:sldChg chg="addSp delSp modSp mod setBg">
        <pc:chgData name="Leon Koster" userId="eae57c687cae690f" providerId="Windows Live" clId="Web-{D0383846-B3F2-4FA7-9173-DB9C2D50F665}" dt="2020-10-23T10:39:25.402" v="66" actId="1076"/>
        <pc:sldMkLst>
          <pc:docMk/>
          <pc:sldMk cId="3367847818" sldId="260"/>
        </pc:sldMkLst>
        <pc:spChg chg="mod">
          <ac:chgData name="Leon Koster" userId="eae57c687cae690f" providerId="Windows Live" clId="Web-{D0383846-B3F2-4FA7-9173-DB9C2D50F665}" dt="2020-10-23T10:36:23.148" v="19"/>
          <ac:spMkLst>
            <pc:docMk/>
            <pc:sldMk cId="3367847818" sldId="260"/>
            <ac:spMk id="2" creationId="{00000000-0000-0000-0000-000000000000}"/>
          </ac:spMkLst>
        </pc:spChg>
        <pc:spChg chg="mod">
          <ac:chgData name="Leon Koster" userId="eae57c687cae690f" providerId="Windows Live" clId="Web-{D0383846-B3F2-4FA7-9173-DB9C2D50F665}" dt="2020-10-23T10:36:23.148" v="19"/>
          <ac:spMkLst>
            <pc:docMk/>
            <pc:sldMk cId="3367847818" sldId="260"/>
            <ac:spMk id="3" creationId="{00000000-0000-0000-0000-000000000000}"/>
          </ac:spMkLst>
        </pc:spChg>
        <pc:spChg chg="mod">
          <ac:chgData name="Leon Koster" userId="eae57c687cae690f" providerId="Windows Live" clId="Web-{D0383846-B3F2-4FA7-9173-DB9C2D50F665}" dt="2020-10-23T10:36:34.367" v="21" actId="1076"/>
          <ac:spMkLst>
            <pc:docMk/>
            <pc:sldMk cId="3367847818" sldId="260"/>
            <ac:spMk id="5" creationId="{00000000-0000-0000-0000-000000000000}"/>
          </ac:spMkLst>
        </pc:spChg>
        <pc:spChg chg="add del mod">
          <ac:chgData name="Leon Koster" userId="eae57c687cae690f" providerId="Windows Live" clId="Web-{D0383846-B3F2-4FA7-9173-DB9C2D50F665}" dt="2020-10-23T10:38:03.088" v="49"/>
          <ac:spMkLst>
            <pc:docMk/>
            <pc:sldMk cId="3367847818" sldId="260"/>
            <ac:spMk id="8" creationId="{C6089CFD-2E43-479B-8428-89C2D0ADF368}"/>
          </ac:spMkLst>
        </pc:spChg>
        <pc:spChg chg="add">
          <ac:chgData name="Leon Koster" userId="eae57c687cae690f" providerId="Windows Live" clId="Web-{D0383846-B3F2-4FA7-9173-DB9C2D50F665}" dt="2020-10-23T10:36:23.148" v="19"/>
          <ac:spMkLst>
            <pc:docMk/>
            <pc:sldMk cId="3367847818" sldId="260"/>
            <ac:spMk id="10" creationId="{F4C0B10B-D2C4-4A54-AFAD-3D27DF88BB37}"/>
          </ac:spMkLst>
        </pc:spChg>
        <pc:spChg chg="add mod">
          <ac:chgData name="Leon Koster" userId="eae57c687cae690f" providerId="Windows Live" clId="Web-{D0383846-B3F2-4FA7-9173-DB9C2D50F665}" dt="2020-10-23T10:38:26.244" v="56" actId="1076"/>
          <ac:spMkLst>
            <pc:docMk/>
            <pc:sldMk cId="3367847818" sldId="260"/>
            <ac:spMk id="18" creationId="{9CAA33D2-EE5E-4EBE-984B-7F8881182259}"/>
          </ac:spMkLst>
        </pc:spChg>
        <pc:grpChg chg="add">
          <ac:chgData name="Leon Koster" userId="eae57c687cae690f" providerId="Windows Live" clId="Web-{D0383846-B3F2-4FA7-9173-DB9C2D50F665}" dt="2020-10-23T10:36:23.148" v="19"/>
          <ac:grpSpMkLst>
            <pc:docMk/>
            <pc:sldMk cId="3367847818" sldId="260"/>
            <ac:grpSpMk id="12" creationId="{B6BADB90-C74B-40D6-86DC-503F65FCE8DC}"/>
          </ac:grpSpMkLst>
        </pc:grpChg>
        <pc:graphicFrameChg chg="add del mod modGraphic">
          <ac:chgData name="Leon Koster" userId="eae57c687cae690f" providerId="Windows Live" clId="Web-{D0383846-B3F2-4FA7-9173-DB9C2D50F665}" dt="2020-10-23T10:38:03.088" v="50"/>
          <ac:graphicFrameMkLst>
            <pc:docMk/>
            <pc:sldMk cId="3367847818" sldId="260"/>
            <ac:graphicFrameMk id="7" creationId="{8E879610-9C3E-46F7-AF27-DDD18E96351A}"/>
          </ac:graphicFrameMkLst>
        </pc:graphicFrameChg>
        <pc:graphicFrameChg chg="add del mod modGraphic">
          <ac:chgData name="Leon Koster" userId="eae57c687cae690f" providerId="Windows Live" clId="Web-{D0383846-B3F2-4FA7-9173-DB9C2D50F665}" dt="2020-10-23T10:38:51.073" v="60"/>
          <ac:graphicFrameMkLst>
            <pc:docMk/>
            <pc:sldMk cId="3367847818" sldId="260"/>
            <ac:graphicFrameMk id="11" creationId="{AAADA5BF-9470-4AF2-8B78-B264E81B3C54}"/>
          </ac:graphicFrameMkLst>
        </pc:graphicFrameChg>
        <pc:picChg chg="add del mod">
          <ac:chgData name="Leon Koster" userId="eae57c687cae690f" providerId="Windows Live" clId="Web-{D0383846-B3F2-4FA7-9173-DB9C2D50F665}" dt="2020-10-23T10:37:11.461" v="28"/>
          <ac:picMkLst>
            <pc:docMk/>
            <pc:sldMk cId="3367847818" sldId="260"/>
            <ac:picMk id="4" creationId="{00000000-0000-0000-0000-000000000000}"/>
          </ac:picMkLst>
        </pc:picChg>
        <pc:picChg chg="add mod">
          <ac:chgData name="Leon Koster" userId="eae57c687cae690f" providerId="Windows Live" clId="Web-{D0383846-B3F2-4FA7-9173-DB9C2D50F665}" dt="2020-10-23T10:39:25.402" v="66" actId="1076"/>
          <ac:picMkLst>
            <pc:docMk/>
            <pc:sldMk cId="3367847818" sldId="260"/>
            <ac:picMk id="19" creationId="{6F9767A1-19FD-4C0A-8049-B4C4F78EEE4B}"/>
          </ac:picMkLst>
        </pc:picChg>
      </pc:sldChg>
      <pc:sldChg chg="addSp modSp mod setBg">
        <pc:chgData name="Leon Koster" userId="eae57c687cae690f" providerId="Windows Live" clId="Web-{D0383846-B3F2-4FA7-9173-DB9C2D50F665}" dt="2020-10-23T10:40:21.903" v="79" actId="14100"/>
        <pc:sldMkLst>
          <pc:docMk/>
          <pc:sldMk cId="3395478896" sldId="261"/>
        </pc:sldMkLst>
        <pc:spChg chg="mod">
          <ac:chgData name="Leon Koster" userId="eae57c687cae690f" providerId="Windows Live" clId="Web-{D0383846-B3F2-4FA7-9173-DB9C2D50F665}" dt="2020-10-23T10:39:40.949" v="68"/>
          <ac:spMkLst>
            <pc:docMk/>
            <pc:sldMk cId="3395478896" sldId="261"/>
            <ac:spMk id="2" creationId="{00000000-0000-0000-0000-000000000000}"/>
          </ac:spMkLst>
        </pc:spChg>
        <pc:spChg chg="mod ord">
          <ac:chgData name="Leon Koster" userId="eae57c687cae690f" providerId="Windows Live" clId="Web-{D0383846-B3F2-4FA7-9173-DB9C2D50F665}" dt="2020-10-23T10:39:40.949" v="68"/>
          <ac:spMkLst>
            <pc:docMk/>
            <pc:sldMk cId="3395478896" sldId="261"/>
            <ac:spMk id="3" creationId="{00000000-0000-0000-0000-000000000000}"/>
          </ac:spMkLst>
        </pc:spChg>
        <pc:spChg chg="add">
          <ac:chgData name="Leon Koster" userId="eae57c687cae690f" providerId="Windows Live" clId="Web-{D0383846-B3F2-4FA7-9173-DB9C2D50F665}" dt="2020-10-23T10:39:40.949" v="68"/>
          <ac:spMkLst>
            <pc:docMk/>
            <pc:sldMk cId="3395478896" sldId="261"/>
            <ac:spMk id="11" creationId="{B0A19BDA-40B6-4DE7-81A4-6B1F1E40A64B}"/>
          </ac:spMkLst>
        </pc:spChg>
        <pc:spChg chg="add">
          <ac:chgData name="Leon Koster" userId="eae57c687cae690f" providerId="Windows Live" clId="Web-{D0383846-B3F2-4FA7-9173-DB9C2D50F665}" dt="2020-10-23T10:39:40.949" v="68"/>
          <ac:spMkLst>
            <pc:docMk/>
            <pc:sldMk cId="3395478896" sldId="261"/>
            <ac:spMk id="13" creationId="{0A628AD8-1356-4BF5-8A59-3549B2C7C013}"/>
          </ac:spMkLst>
        </pc:spChg>
        <pc:spChg chg="add">
          <ac:chgData name="Leon Koster" userId="eae57c687cae690f" providerId="Windows Live" clId="Web-{D0383846-B3F2-4FA7-9173-DB9C2D50F665}" dt="2020-10-23T10:39:40.949" v="68"/>
          <ac:spMkLst>
            <pc:docMk/>
            <pc:sldMk cId="3395478896" sldId="261"/>
            <ac:spMk id="15" creationId="{9F2E6F73-36C2-4E56-AB0C-4D6936FF5D52}"/>
          </ac:spMkLst>
        </pc:spChg>
        <pc:spChg chg="add">
          <ac:chgData name="Leon Koster" userId="eae57c687cae690f" providerId="Windows Live" clId="Web-{D0383846-B3F2-4FA7-9173-DB9C2D50F665}" dt="2020-10-23T10:39:40.949" v="68"/>
          <ac:spMkLst>
            <pc:docMk/>
            <pc:sldMk cId="3395478896" sldId="261"/>
            <ac:spMk id="17" creationId="{8AA5DD19-98A6-4E28-999C-2C074B9CBFAC}"/>
          </ac:spMkLst>
        </pc:spChg>
        <pc:spChg chg="add">
          <ac:chgData name="Leon Koster" userId="eae57c687cae690f" providerId="Windows Live" clId="Web-{D0383846-B3F2-4FA7-9173-DB9C2D50F665}" dt="2020-10-23T10:39:40.949" v="68"/>
          <ac:spMkLst>
            <pc:docMk/>
            <pc:sldMk cId="3395478896" sldId="261"/>
            <ac:spMk id="19" creationId="{5F24A71D-C0A9-49AC-B2D1-5A9EA2BD383E}"/>
          </ac:spMkLst>
        </pc:spChg>
        <pc:spChg chg="add">
          <ac:chgData name="Leon Koster" userId="eae57c687cae690f" providerId="Windows Live" clId="Web-{D0383846-B3F2-4FA7-9173-DB9C2D50F665}" dt="2020-10-23T10:39:40.949" v="68"/>
          <ac:spMkLst>
            <pc:docMk/>
            <pc:sldMk cId="3395478896" sldId="261"/>
            <ac:spMk id="21" creationId="{99535B11-4A49-4A02-9CB6-3F8A6012892C}"/>
          </ac:spMkLst>
        </pc:spChg>
        <pc:picChg chg="mod ord">
          <ac:chgData name="Leon Koster" userId="eae57c687cae690f" providerId="Windows Live" clId="Web-{D0383846-B3F2-4FA7-9173-DB9C2D50F665}" dt="2020-10-23T10:40:07.715" v="75" actId="1076"/>
          <ac:picMkLst>
            <pc:docMk/>
            <pc:sldMk cId="3395478896" sldId="261"/>
            <ac:picMk id="4" creationId="{00000000-0000-0000-0000-000000000000}"/>
          </ac:picMkLst>
        </pc:picChg>
        <pc:picChg chg="mod">
          <ac:chgData name="Leon Koster" userId="eae57c687cae690f" providerId="Windows Live" clId="Web-{D0383846-B3F2-4FA7-9173-DB9C2D50F665}" dt="2020-10-23T10:40:11.278" v="76" actId="1076"/>
          <ac:picMkLst>
            <pc:docMk/>
            <pc:sldMk cId="3395478896" sldId="261"/>
            <ac:picMk id="5" creationId="{00000000-0000-0000-0000-000000000000}"/>
          </ac:picMkLst>
        </pc:picChg>
        <pc:picChg chg="mod">
          <ac:chgData name="Leon Koster" userId="eae57c687cae690f" providerId="Windows Live" clId="Web-{D0383846-B3F2-4FA7-9173-DB9C2D50F665}" dt="2020-10-23T10:40:21.903" v="79" actId="14100"/>
          <ac:picMkLst>
            <pc:docMk/>
            <pc:sldMk cId="3395478896" sldId="261"/>
            <ac:picMk id="6" creationId="{00000000-0000-0000-0000-000000000000}"/>
          </ac:picMkLst>
        </pc:picChg>
      </pc:sldChg>
      <pc:sldChg chg="addSp modSp mod setBg">
        <pc:chgData name="Leon Koster" userId="eae57c687cae690f" providerId="Windows Live" clId="Web-{D0383846-B3F2-4FA7-9173-DB9C2D50F665}" dt="2020-10-23T10:42:05.254" v="81"/>
        <pc:sldMkLst>
          <pc:docMk/>
          <pc:sldMk cId="1888777766" sldId="262"/>
        </pc:sldMkLst>
        <pc:spChg chg="mod">
          <ac:chgData name="Leon Koster" userId="eae57c687cae690f" providerId="Windows Live" clId="Web-{D0383846-B3F2-4FA7-9173-DB9C2D50F665}" dt="2020-10-23T10:42:05.254" v="81"/>
          <ac:spMkLst>
            <pc:docMk/>
            <pc:sldMk cId="1888777766" sldId="262"/>
            <ac:spMk id="2" creationId="{00000000-0000-0000-0000-000000000000}"/>
          </ac:spMkLst>
        </pc:spChg>
        <pc:spChg chg="mod">
          <ac:chgData name="Leon Koster" userId="eae57c687cae690f" providerId="Windows Live" clId="Web-{D0383846-B3F2-4FA7-9173-DB9C2D50F665}" dt="2020-10-23T10:42:05.254" v="81"/>
          <ac:spMkLst>
            <pc:docMk/>
            <pc:sldMk cId="1888777766" sldId="262"/>
            <ac:spMk id="3" creationId="{00000000-0000-0000-0000-000000000000}"/>
          </ac:spMkLst>
        </pc:spChg>
        <pc:spChg chg="add">
          <ac:chgData name="Leon Koster" userId="eae57c687cae690f" providerId="Windows Live" clId="Web-{D0383846-B3F2-4FA7-9173-DB9C2D50F665}" dt="2020-10-23T10:42:05.254" v="81"/>
          <ac:spMkLst>
            <pc:docMk/>
            <pc:sldMk cId="1888777766" sldId="262"/>
            <ac:spMk id="8" creationId="{827B839B-9ADE-406B-8590-F1CAEDED45A1}"/>
          </ac:spMkLst>
        </pc:spChg>
        <pc:spChg chg="add">
          <ac:chgData name="Leon Koster" userId="eae57c687cae690f" providerId="Windows Live" clId="Web-{D0383846-B3F2-4FA7-9173-DB9C2D50F665}" dt="2020-10-23T10:42:05.254" v="81"/>
          <ac:spMkLst>
            <pc:docMk/>
            <pc:sldMk cId="1888777766" sldId="262"/>
            <ac:spMk id="10" creationId="{CFE45BF0-46DB-408C-B5F7-7B11716805D4}"/>
          </ac:spMkLst>
        </pc:spChg>
        <pc:spChg chg="add">
          <ac:chgData name="Leon Koster" userId="eae57c687cae690f" providerId="Windows Live" clId="Web-{D0383846-B3F2-4FA7-9173-DB9C2D50F665}" dt="2020-10-23T10:42:05.254" v="81"/>
          <ac:spMkLst>
            <pc:docMk/>
            <pc:sldMk cId="1888777766" sldId="262"/>
            <ac:spMk id="12" creationId="{2AEBC8F2-97B1-41B4-93F1-2D289E197FBA}"/>
          </ac:spMkLst>
        </pc:spChg>
        <pc:spChg chg="add">
          <ac:chgData name="Leon Koster" userId="eae57c687cae690f" providerId="Windows Live" clId="Web-{D0383846-B3F2-4FA7-9173-DB9C2D50F665}" dt="2020-10-23T10:42:05.254" v="81"/>
          <ac:spMkLst>
            <pc:docMk/>
            <pc:sldMk cId="1888777766" sldId="262"/>
            <ac:spMk id="14" creationId="{472E3A19-F5D5-48FC-BB9C-48C2F68F598B}"/>
          </ac:spMkLst>
        </pc:spChg>
        <pc:spChg chg="add">
          <ac:chgData name="Leon Koster" userId="eae57c687cae690f" providerId="Windows Live" clId="Web-{D0383846-B3F2-4FA7-9173-DB9C2D50F665}" dt="2020-10-23T10:42:05.254" v="81"/>
          <ac:spMkLst>
            <pc:docMk/>
            <pc:sldMk cId="1888777766" sldId="262"/>
            <ac:spMk id="16" creationId="{7A62E32F-BB65-43A8-8EB5-92346890E549}"/>
          </ac:spMkLst>
        </pc:spChg>
        <pc:spChg chg="add">
          <ac:chgData name="Leon Koster" userId="eae57c687cae690f" providerId="Windows Live" clId="Web-{D0383846-B3F2-4FA7-9173-DB9C2D50F665}" dt="2020-10-23T10:42:05.254" v="81"/>
          <ac:spMkLst>
            <pc:docMk/>
            <pc:sldMk cId="1888777766" sldId="262"/>
            <ac:spMk id="18" creationId="{14E91B64-9FCC-451E-AFB4-A827D6329367}"/>
          </ac:spMkLst>
        </pc:spChg>
      </pc:sldChg>
      <pc:sldChg chg="addSp modSp mod setBg">
        <pc:chgData name="Leon Koster" userId="eae57c687cae690f" providerId="Windows Live" clId="Web-{D0383846-B3F2-4FA7-9173-DB9C2D50F665}" dt="2020-10-23T10:39:35.558" v="67"/>
        <pc:sldMkLst>
          <pc:docMk/>
          <pc:sldMk cId="3342122338" sldId="263"/>
        </pc:sldMkLst>
        <pc:spChg chg="mod">
          <ac:chgData name="Leon Koster" userId="eae57c687cae690f" providerId="Windows Live" clId="Web-{D0383846-B3F2-4FA7-9173-DB9C2D50F665}" dt="2020-10-23T10:39:35.558" v="67"/>
          <ac:spMkLst>
            <pc:docMk/>
            <pc:sldMk cId="3342122338" sldId="263"/>
            <ac:spMk id="2" creationId="{00000000-0000-0000-0000-000000000000}"/>
          </ac:spMkLst>
        </pc:spChg>
        <pc:spChg chg="mod">
          <ac:chgData name="Leon Koster" userId="eae57c687cae690f" providerId="Windows Live" clId="Web-{D0383846-B3F2-4FA7-9173-DB9C2D50F665}" dt="2020-10-23T10:39:35.558" v="67"/>
          <ac:spMkLst>
            <pc:docMk/>
            <pc:sldMk cId="3342122338" sldId="263"/>
            <ac:spMk id="3" creationId="{00000000-0000-0000-0000-000000000000}"/>
          </ac:spMkLst>
        </pc:spChg>
        <pc:spChg chg="add">
          <ac:chgData name="Leon Koster" userId="eae57c687cae690f" providerId="Windows Live" clId="Web-{D0383846-B3F2-4FA7-9173-DB9C2D50F665}" dt="2020-10-23T10:39:35.558" v="67"/>
          <ac:spMkLst>
            <pc:docMk/>
            <pc:sldMk cId="3342122338" sldId="263"/>
            <ac:spMk id="8" creationId="{827B839B-9ADE-406B-8590-F1CAEDED45A1}"/>
          </ac:spMkLst>
        </pc:spChg>
        <pc:spChg chg="add">
          <ac:chgData name="Leon Koster" userId="eae57c687cae690f" providerId="Windows Live" clId="Web-{D0383846-B3F2-4FA7-9173-DB9C2D50F665}" dt="2020-10-23T10:39:35.558" v="67"/>
          <ac:spMkLst>
            <pc:docMk/>
            <pc:sldMk cId="3342122338" sldId="263"/>
            <ac:spMk id="10" creationId="{CFE45BF0-46DB-408C-B5F7-7B11716805D4}"/>
          </ac:spMkLst>
        </pc:spChg>
        <pc:spChg chg="add">
          <ac:chgData name="Leon Koster" userId="eae57c687cae690f" providerId="Windows Live" clId="Web-{D0383846-B3F2-4FA7-9173-DB9C2D50F665}" dt="2020-10-23T10:39:35.558" v="67"/>
          <ac:spMkLst>
            <pc:docMk/>
            <pc:sldMk cId="3342122338" sldId="263"/>
            <ac:spMk id="12" creationId="{2AEBC8F2-97B1-41B4-93F1-2D289E197FBA}"/>
          </ac:spMkLst>
        </pc:spChg>
        <pc:spChg chg="add">
          <ac:chgData name="Leon Koster" userId="eae57c687cae690f" providerId="Windows Live" clId="Web-{D0383846-B3F2-4FA7-9173-DB9C2D50F665}" dt="2020-10-23T10:39:35.558" v="67"/>
          <ac:spMkLst>
            <pc:docMk/>
            <pc:sldMk cId="3342122338" sldId="263"/>
            <ac:spMk id="14" creationId="{472E3A19-F5D5-48FC-BB9C-48C2F68F598B}"/>
          </ac:spMkLst>
        </pc:spChg>
        <pc:spChg chg="add">
          <ac:chgData name="Leon Koster" userId="eae57c687cae690f" providerId="Windows Live" clId="Web-{D0383846-B3F2-4FA7-9173-DB9C2D50F665}" dt="2020-10-23T10:39:35.558" v="67"/>
          <ac:spMkLst>
            <pc:docMk/>
            <pc:sldMk cId="3342122338" sldId="263"/>
            <ac:spMk id="16" creationId="{7A62E32F-BB65-43A8-8EB5-92346890E549}"/>
          </ac:spMkLst>
        </pc:spChg>
        <pc:spChg chg="add">
          <ac:chgData name="Leon Koster" userId="eae57c687cae690f" providerId="Windows Live" clId="Web-{D0383846-B3F2-4FA7-9173-DB9C2D50F665}" dt="2020-10-23T10:39:35.558" v="67"/>
          <ac:spMkLst>
            <pc:docMk/>
            <pc:sldMk cId="3342122338" sldId="263"/>
            <ac:spMk id="18" creationId="{14E91B64-9FCC-451E-AFB4-A827D6329367}"/>
          </ac:spMkLst>
        </pc:spChg>
      </pc:sldChg>
      <pc:sldChg chg="addSp delSp modSp mod setBg">
        <pc:chgData name="Leon Koster" userId="eae57c687cae690f" providerId="Windows Live" clId="Web-{D0383846-B3F2-4FA7-9173-DB9C2D50F665}" dt="2020-10-23T10:40:37.738" v="80"/>
        <pc:sldMkLst>
          <pc:docMk/>
          <pc:sldMk cId="1011467320" sldId="264"/>
        </pc:sldMkLst>
        <pc:spChg chg="mod">
          <ac:chgData name="Leon Koster" userId="eae57c687cae690f" providerId="Windows Live" clId="Web-{D0383846-B3F2-4FA7-9173-DB9C2D50F665}" dt="2020-10-23T10:40:37.738" v="80"/>
          <ac:spMkLst>
            <pc:docMk/>
            <pc:sldMk cId="1011467320" sldId="264"/>
            <ac:spMk id="2" creationId="{00000000-0000-0000-0000-000000000000}"/>
          </ac:spMkLst>
        </pc:spChg>
        <pc:spChg chg="del">
          <ac:chgData name="Leon Koster" userId="eae57c687cae690f" providerId="Windows Live" clId="Web-{D0383846-B3F2-4FA7-9173-DB9C2D50F665}" dt="2020-10-23T10:40:37.738" v="80"/>
          <ac:spMkLst>
            <pc:docMk/>
            <pc:sldMk cId="1011467320" sldId="264"/>
            <ac:spMk id="3" creationId="{00000000-0000-0000-0000-000000000000}"/>
          </ac:spMkLst>
        </pc:spChg>
        <pc:spChg chg="add">
          <ac:chgData name="Leon Koster" userId="eae57c687cae690f" providerId="Windows Live" clId="Web-{D0383846-B3F2-4FA7-9173-DB9C2D50F665}" dt="2020-10-23T10:40:37.738" v="80"/>
          <ac:spMkLst>
            <pc:docMk/>
            <pc:sldMk cId="1011467320" sldId="264"/>
            <ac:spMk id="9" creationId="{1BE4F293-0A40-4AA3-8747-1C7D9F3EEABB}"/>
          </ac:spMkLst>
        </pc:spChg>
        <pc:grpChg chg="add">
          <ac:chgData name="Leon Koster" userId="eae57c687cae690f" providerId="Windows Live" clId="Web-{D0383846-B3F2-4FA7-9173-DB9C2D50F665}" dt="2020-10-23T10:40:37.738" v="80"/>
          <ac:grpSpMkLst>
            <pc:docMk/>
            <pc:sldMk cId="1011467320" sldId="264"/>
            <ac:grpSpMk id="11" creationId="{5D1CC8B8-2CD1-45F6-9CED-CA310400222D}"/>
          </ac:grpSpMkLst>
        </pc:grpChg>
        <pc:graphicFrameChg chg="add">
          <ac:chgData name="Leon Koster" userId="eae57c687cae690f" providerId="Windows Live" clId="Web-{D0383846-B3F2-4FA7-9173-DB9C2D50F665}" dt="2020-10-23T10:40:37.738" v="80"/>
          <ac:graphicFrameMkLst>
            <pc:docMk/>
            <pc:sldMk cId="1011467320" sldId="264"/>
            <ac:graphicFrameMk id="5" creationId="{EB2B6420-C8AB-424E-A9CC-269559B29875}"/>
          </ac:graphicFrameMkLst>
        </pc:graphicFrameChg>
      </pc:sldChg>
      <pc:sldChg chg="addSp delSp modSp mod setBg">
        <pc:chgData name="Leon Koster" userId="eae57c687cae690f" providerId="Windows Live" clId="Web-{D0383846-B3F2-4FA7-9173-DB9C2D50F665}" dt="2020-10-23T10:34:51.333" v="11"/>
        <pc:sldMkLst>
          <pc:docMk/>
          <pc:sldMk cId="2829791260" sldId="265"/>
        </pc:sldMkLst>
        <pc:spChg chg="mod">
          <ac:chgData name="Leon Koster" userId="eae57c687cae690f" providerId="Windows Live" clId="Web-{D0383846-B3F2-4FA7-9173-DB9C2D50F665}" dt="2020-10-23T10:34:51.333" v="11"/>
          <ac:spMkLst>
            <pc:docMk/>
            <pc:sldMk cId="2829791260" sldId="265"/>
            <ac:spMk id="2" creationId="{00000000-0000-0000-0000-000000000000}"/>
          </ac:spMkLst>
        </pc:spChg>
        <pc:spChg chg="mod">
          <ac:chgData name="Leon Koster" userId="eae57c687cae690f" providerId="Windows Live" clId="Web-{D0383846-B3F2-4FA7-9173-DB9C2D50F665}" dt="2020-10-23T10:34:51.333" v="11"/>
          <ac:spMkLst>
            <pc:docMk/>
            <pc:sldMk cId="2829791260" sldId="265"/>
            <ac:spMk id="5" creationId="{00000000-0000-0000-0000-000000000000}"/>
          </ac:spMkLst>
        </pc:spChg>
        <pc:spChg chg="add">
          <ac:chgData name="Leon Koster" userId="eae57c687cae690f" providerId="Windows Live" clId="Web-{D0383846-B3F2-4FA7-9173-DB9C2D50F665}" dt="2020-10-23T10:34:51.333" v="11"/>
          <ac:spMkLst>
            <pc:docMk/>
            <pc:sldMk cId="2829791260" sldId="265"/>
            <ac:spMk id="7" creationId="{827B839B-9ADE-406B-8590-F1CAEDED45A1}"/>
          </ac:spMkLst>
        </pc:spChg>
        <pc:spChg chg="add">
          <ac:chgData name="Leon Koster" userId="eae57c687cae690f" providerId="Windows Live" clId="Web-{D0383846-B3F2-4FA7-9173-DB9C2D50F665}" dt="2020-10-23T10:34:51.333" v="11"/>
          <ac:spMkLst>
            <pc:docMk/>
            <pc:sldMk cId="2829791260" sldId="265"/>
            <ac:spMk id="8" creationId="{CFE45BF0-46DB-408C-B5F7-7B11716805D4}"/>
          </ac:spMkLst>
        </pc:spChg>
        <pc:spChg chg="add">
          <ac:chgData name="Leon Koster" userId="eae57c687cae690f" providerId="Windows Live" clId="Web-{D0383846-B3F2-4FA7-9173-DB9C2D50F665}" dt="2020-10-23T10:34:51.333" v="11"/>
          <ac:spMkLst>
            <pc:docMk/>
            <pc:sldMk cId="2829791260" sldId="265"/>
            <ac:spMk id="9" creationId="{2AEBC8F2-97B1-41B4-93F1-2D289E197FBA}"/>
          </ac:spMkLst>
        </pc:spChg>
        <pc:spChg chg="add del">
          <ac:chgData name="Leon Koster" userId="eae57c687cae690f" providerId="Windows Live" clId="Web-{D0383846-B3F2-4FA7-9173-DB9C2D50F665}" dt="2020-10-23T10:34:51.318" v="10"/>
          <ac:spMkLst>
            <pc:docMk/>
            <pc:sldMk cId="2829791260" sldId="265"/>
            <ac:spMk id="10" creationId="{907EF6B7-1338-4443-8C46-6A318D952DFD}"/>
          </ac:spMkLst>
        </pc:spChg>
        <pc:spChg chg="add del">
          <ac:chgData name="Leon Koster" userId="eae57c687cae690f" providerId="Windows Live" clId="Web-{D0383846-B3F2-4FA7-9173-DB9C2D50F665}" dt="2020-10-23T10:34:51.318" v="10"/>
          <ac:spMkLst>
            <pc:docMk/>
            <pc:sldMk cId="2829791260" sldId="265"/>
            <ac:spMk id="12" creationId="{DAAE4CDD-124C-4DCF-9584-B6033B545DD5}"/>
          </ac:spMkLst>
        </pc:spChg>
        <pc:spChg chg="add del">
          <ac:chgData name="Leon Koster" userId="eae57c687cae690f" providerId="Windows Live" clId="Web-{D0383846-B3F2-4FA7-9173-DB9C2D50F665}" dt="2020-10-23T10:34:51.318" v="10"/>
          <ac:spMkLst>
            <pc:docMk/>
            <pc:sldMk cId="2829791260" sldId="265"/>
            <ac:spMk id="14" creationId="{081E4A58-353D-44AE-B2FC-2A74E2E400F7}"/>
          </ac:spMkLst>
        </pc:spChg>
        <pc:spChg chg="add">
          <ac:chgData name="Leon Koster" userId="eae57c687cae690f" providerId="Windows Live" clId="Web-{D0383846-B3F2-4FA7-9173-DB9C2D50F665}" dt="2020-10-23T10:34:51.333" v="11"/>
          <ac:spMkLst>
            <pc:docMk/>
            <pc:sldMk cId="2829791260" sldId="265"/>
            <ac:spMk id="16" creationId="{472E3A19-F5D5-48FC-BB9C-48C2F68F598B}"/>
          </ac:spMkLst>
        </pc:spChg>
        <pc:spChg chg="add">
          <ac:chgData name="Leon Koster" userId="eae57c687cae690f" providerId="Windows Live" clId="Web-{D0383846-B3F2-4FA7-9173-DB9C2D50F665}" dt="2020-10-23T10:34:51.333" v="11"/>
          <ac:spMkLst>
            <pc:docMk/>
            <pc:sldMk cId="2829791260" sldId="265"/>
            <ac:spMk id="18" creationId="{7A62E32F-BB65-43A8-8EB5-92346890E549}"/>
          </ac:spMkLst>
        </pc:spChg>
        <pc:spChg chg="add">
          <ac:chgData name="Leon Koster" userId="eae57c687cae690f" providerId="Windows Live" clId="Web-{D0383846-B3F2-4FA7-9173-DB9C2D50F665}" dt="2020-10-23T10:34:51.333" v="11"/>
          <ac:spMkLst>
            <pc:docMk/>
            <pc:sldMk cId="2829791260" sldId="265"/>
            <ac:spMk id="20" creationId="{14E91B64-9FCC-451E-AFB4-A827D6329367}"/>
          </ac:spMkLst>
        </pc:spChg>
      </pc:sldChg>
      <pc:sldChg chg="addSp modSp mod setBg">
        <pc:chgData name="Leon Koster" userId="eae57c687cae690f" providerId="Windows Live" clId="Web-{D0383846-B3F2-4FA7-9173-DB9C2D50F665}" dt="2020-10-23T10:42:08.291" v="82"/>
        <pc:sldMkLst>
          <pc:docMk/>
          <pc:sldMk cId="3725366623" sldId="266"/>
        </pc:sldMkLst>
        <pc:spChg chg="mod">
          <ac:chgData name="Leon Koster" userId="eae57c687cae690f" providerId="Windows Live" clId="Web-{D0383846-B3F2-4FA7-9173-DB9C2D50F665}" dt="2020-10-23T10:42:08.291" v="82"/>
          <ac:spMkLst>
            <pc:docMk/>
            <pc:sldMk cId="3725366623" sldId="266"/>
            <ac:spMk id="2" creationId="{00000000-0000-0000-0000-000000000000}"/>
          </ac:spMkLst>
        </pc:spChg>
        <pc:spChg chg="mod">
          <ac:chgData name="Leon Koster" userId="eae57c687cae690f" providerId="Windows Live" clId="Web-{D0383846-B3F2-4FA7-9173-DB9C2D50F665}" dt="2020-10-23T10:42:08.291" v="82"/>
          <ac:spMkLst>
            <pc:docMk/>
            <pc:sldMk cId="3725366623" sldId="266"/>
            <ac:spMk id="3" creationId="{00000000-0000-0000-0000-000000000000}"/>
          </ac:spMkLst>
        </pc:spChg>
        <pc:spChg chg="add">
          <ac:chgData name="Leon Koster" userId="eae57c687cae690f" providerId="Windows Live" clId="Web-{D0383846-B3F2-4FA7-9173-DB9C2D50F665}" dt="2020-10-23T10:42:08.291" v="82"/>
          <ac:spMkLst>
            <pc:docMk/>
            <pc:sldMk cId="3725366623" sldId="266"/>
            <ac:spMk id="8" creationId="{827B839B-9ADE-406B-8590-F1CAEDED45A1}"/>
          </ac:spMkLst>
        </pc:spChg>
        <pc:spChg chg="add">
          <ac:chgData name="Leon Koster" userId="eae57c687cae690f" providerId="Windows Live" clId="Web-{D0383846-B3F2-4FA7-9173-DB9C2D50F665}" dt="2020-10-23T10:42:08.291" v="82"/>
          <ac:spMkLst>
            <pc:docMk/>
            <pc:sldMk cId="3725366623" sldId="266"/>
            <ac:spMk id="10" creationId="{CFE45BF0-46DB-408C-B5F7-7B11716805D4}"/>
          </ac:spMkLst>
        </pc:spChg>
        <pc:spChg chg="add">
          <ac:chgData name="Leon Koster" userId="eae57c687cae690f" providerId="Windows Live" clId="Web-{D0383846-B3F2-4FA7-9173-DB9C2D50F665}" dt="2020-10-23T10:42:08.291" v="82"/>
          <ac:spMkLst>
            <pc:docMk/>
            <pc:sldMk cId="3725366623" sldId="266"/>
            <ac:spMk id="12" creationId="{2AEBC8F2-97B1-41B4-93F1-2D289E197FBA}"/>
          </ac:spMkLst>
        </pc:spChg>
        <pc:spChg chg="add">
          <ac:chgData name="Leon Koster" userId="eae57c687cae690f" providerId="Windows Live" clId="Web-{D0383846-B3F2-4FA7-9173-DB9C2D50F665}" dt="2020-10-23T10:42:08.291" v="82"/>
          <ac:spMkLst>
            <pc:docMk/>
            <pc:sldMk cId="3725366623" sldId="266"/>
            <ac:spMk id="14" creationId="{472E3A19-F5D5-48FC-BB9C-48C2F68F598B}"/>
          </ac:spMkLst>
        </pc:spChg>
        <pc:spChg chg="add">
          <ac:chgData name="Leon Koster" userId="eae57c687cae690f" providerId="Windows Live" clId="Web-{D0383846-B3F2-4FA7-9173-DB9C2D50F665}" dt="2020-10-23T10:42:08.291" v="82"/>
          <ac:spMkLst>
            <pc:docMk/>
            <pc:sldMk cId="3725366623" sldId="266"/>
            <ac:spMk id="16" creationId="{7A62E32F-BB65-43A8-8EB5-92346890E549}"/>
          </ac:spMkLst>
        </pc:spChg>
        <pc:spChg chg="add">
          <ac:chgData name="Leon Koster" userId="eae57c687cae690f" providerId="Windows Live" clId="Web-{D0383846-B3F2-4FA7-9173-DB9C2D50F665}" dt="2020-10-23T10:42:08.291" v="82"/>
          <ac:spMkLst>
            <pc:docMk/>
            <pc:sldMk cId="3725366623" sldId="266"/>
            <ac:spMk id="18" creationId="{14E91B64-9FCC-451E-AFB4-A827D6329367}"/>
          </ac:spMkLst>
        </pc:spChg>
      </pc:sldChg>
      <pc:sldChg chg="addSp delSp modSp mod setBg">
        <pc:chgData name="Leon Koster" userId="eae57c687cae690f" providerId="Windows Live" clId="Web-{D0383846-B3F2-4FA7-9173-DB9C2D50F665}" dt="2020-10-23T10:42:13.637" v="83"/>
        <pc:sldMkLst>
          <pc:docMk/>
          <pc:sldMk cId="4158741400" sldId="267"/>
        </pc:sldMkLst>
        <pc:spChg chg="mod">
          <ac:chgData name="Leon Koster" userId="eae57c687cae690f" providerId="Windows Live" clId="Web-{D0383846-B3F2-4FA7-9173-DB9C2D50F665}" dt="2020-10-23T10:42:13.637" v="83"/>
          <ac:spMkLst>
            <pc:docMk/>
            <pc:sldMk cId="4158741400" sldId="267"/>
            <ac:spMk id="2" creationId="{00000000-0000-0000-0000-000000000000}"/>
          </ac:spMkLst>
        </pc:spChg>
        <pc:spChg chg="del">
          <ac:chgData name="Leon Koster" userId="eae57c687cae690f" providerId="Windows Live" clId="Web-{D0383846-B3F2-4FA7-9173-DB9C2D50F665}" dt="2020-10-23T10:42:13.637" v="83"/>
          <ac:spMkLst>
            <pc:docMk/>
            <pc:sldMk cId="4158741400" sldId="267"/>
            <ac:spMk id="7" creationId="{00000000-0000-0000-0000-000000000000}"/>
          </ac:spMkLst>
        </pc:spChg>
        <pc:spChg chg="add">
          <ac:chgData name="Leon Koster" userId="eae57c687cae690f" providerId="Windows Live" clId="Web-{D0383846-B3F2-4FA7-9173-DB9C2D50F665}" dt="2020-10-23T10:42:13.637" v="83"/>
          <ac:spMkLst>
            <pc:docMk/>
            <pc:sldMk cId="4158741400" sldId="267"/>
            <ac:spMk id="14" creationId="{029DE7B6-DC7C-4BA1-B406-EDDA0C0A31C4}"/>
          </ac:spMkLst>
        </pc:spChg>
        <pc:picChg chg="add">
          <ac:chgData name="Leon Koster" userId="eae57c687cae690f" providerId="Windows Live" clId="Web-{D0383846-B3F2-4FA7-9173-DB9C2D50F665}" dt="2020-10-23T10:42:13.637" v="83"/>
          <ac:picMkLst>
            <pc:docMk/>
            <pc:sldMk cId="4158741400" sldId="267"/>
            <ac:picMk id="11" creationId="{ECD1C39D-84AD-41FF-A212-80E788AFA9AF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90844E7-2D98-4113-ABEB-532E72675C16}" type="doc">
      <dgm:prSet loTypeId="urn:microsoft.com/office/officeart/2005/8/layout/vList5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DFA002B4-5FB6-4AF0-95A0-DC2D878C6783}">
      <dgm:prSet/>
      <dgm:spPr/>
      <dgm:t>
        <a:bodyPr/>
        <a:lstStyle/>
        <a:p>
          <a:r>
            <a:rPr lang="en-US"/>
            <a:t>E2E latency: 145-150ms -&gt; 50% higher than local VR game (90-100ms)</a:t>
          </a:r>
        </a:p>
      </dgm:t>
    </dgm:pt>
    <dgm:pt modelId="{6DB69DB5-A079-4845-B6CC-1C2F229BE806}" type="parTrans" cxnId="{97829E04-F224-4A33-87D3-E55C1B4DD056}">
      <dgm:prSet/>
      <dgm:spPr/>
      <dgm:t>
        <a:bodyPr/>
        <a:lstStyle/>
        <a:p>
          <a:endParaRPr lang="en-US"/>
        </a:p>
      </dgm:t>
    </dgm:pt>
    <dgm:pt modelId="{8077EF59-4364-433E-B276-BF6ACA571DC8}" type="sibTrans" cxnId="{97829E04-F224-4A33-87D3-E55C1B4DD056}">
      <dgm:prSet/>
      <dgm:spPr/>
      <dgm:t>
        <a:bodyPr/>
        <a:lstStyle/>
        <a:p>
          <a:endParaRPr lang="en-US"/>
        </a:p>
      </dgm:t>
    </dgm:pt>
    <dgm:pt modelId="{98795B26-162A-4DAD-9FC2-CCDE2C7262A1}">
      <dgm:prSet/>
      <dgm:spPr/>
      <dgm:t>
        <a:bodyPr/>
        <a:lstStyle/>
        <a:p>
          <a:r>
            <a:rPr lang="en-US"/>
            <a:t>Network Latency: Round Trip Time = 5-6ms -&gt; ~3.3% of E2E latency and ~26% of individual frame latency</a:t>
          </a:r>
        </a:p>
      </dgm:t>
    </dgm:pt>
    <dgm:pt modelId="{8EC1081D-7675-401B-BC59-9B1A6087768A}" type="parTrans" cxnId="{69695E19-456B-4568-AFB6-BA684669BD72}">
      <dgm:prSet/>
      <dgm:spPr/>
      <dgm:t>
        <a:bodyPr/>
        <a:lstStyle/>
        <a:p>
          <a:endParaRPr lang="en-US"/>
        </a:p>
      </dgm:t>
    </dgm:pt>
    <dgm:pt modelId="{3E3326A7-800B-4B27-9046-4FAF1777F137}" type="sibTrans" cxnId="{69695E19-456B-4568-AFB6-BA684669BD72}">
      <dgm:prSet/>
      <dgm:spPr/>
      <dgm:t>
        <a:bodyPr/>
        <a:lstStyle/>
        <a:p>
          <a:endParaRPr lang="en-US"/>
        </a:p>
      </dgm:t>
    </dgm:pt>
    <dgm:pt modelId="{F932FE31-00C4-4C92-8DE4-D5DF3F683EB5}">
      <dgm:prSet/>
      <dgm:spPr/>
      <dgm:t>
        <a:bodyPr/>
        <a:lstStyle/>
        <a:p>
          <a:r>
            <a:rPr lang="en-US"/>
            <a:t>Individual Frame Latency: 21-22ms -&gt; only ~10% higher than 20ms MTP barrier</a:t>
          </a:r>
        </a:p>
      </dgm:t>
    </dgm:pt>
    <dgm:pt modelId="{70C95BBD-4D96-472A-930D-C3D43E59C726}" type="parTrans" cxnId="{DE0C39AD-9AF8-4229-87BD-9E242847474B}">
      <dgm:prSet/>
      <dgm:spPr/>
      <dgm:t>
        <a:bodyPr/>
        <a:lstStyle/>
        <a:p>
          <a:endParaRPr lang="en-US"/>
        </a:p>
      </dgm:t>
    </dgm:pt>
    <dgm:pt modelId="{11C1150D-089C-4FD5-927A-9DAF9A9BC155}" type="sibTrans" cxnId="{DE0C39AD-9AF8-4229-87BD-9E242847474B}">
      <dgm:prSet/>
      <dgm:spPr/>
      <dgm:t>
        <a:bodyPr/>
        <a:lstStyle/>
        <a:p>
          <a:endParaRPr lang="en-US"/>
        </a:p>
      </dgm:t>
    </dgm:pt>
    <dgm:pt modelId="{1889118A-2C07-4723-BA93-2899760D9695}" type="pres">
      <dgm:prSet presAssocID="{790844E7-2D98-4113-ABEB-532E72675C16}" presName="Name0" presStyleCnt="0">
        <dgm:presLayoutVars>
          <dgm:dir/>
          <dgm:animLvl val="lvl"/>
          <dgm:resizeHandles val="exact"/>
        </dgm:presLayoutVars>
      </dgm:prSet>
      <dgm:spPr/>
    </dgm:pt>
    <dgm:pt modelId="{74DF1E11-694C-45F9-9BEC-CCDB3212C12D}" type="pres">
      <dgm:prSet presAssocID="{DFA002B4-5FB6-4AF0-95A0-DC2D878C6783}" presName="linNode" presStyleCnt="0"/>
      <dgm:spPr/>
    </dgm:pt>
    <dgm:pt modelId="{B575B7AD-9C86-4377-9F31-3436D9272D7A}" type="pres">
      <dgm:prSet presAssocID="{DFA002B4-5FB6-4AF0-95A0-DC2D878C6783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34E65F8D-DAD9-4410-AEEF-3E48EF209A75}" type="pres">
      <dgm:prSet presAssocID="{8077EF59-4364-433E-B276-BF6ACA571DC8}" presName="sp" presStyleCnt="0"/>
      <dgm:spPr/>
    </dgm:pt>
    <dgm:pt modelId="{C97D4A7D-542F-4DE9-BD7E-B76E480F7709}" type="pres">
      <dgm:prSet presAssocID="{98795B26-162A-4DAD-9FC2-CCDE2C7262A1}" presName="linNode" presStyleCnt="0"/>
      <dgm:spPr/>
    </dgm:pt>
    <dgm:pt modelId="{1A83D58F-7A7B-4B65-94D1-9DBE3078241C}" type="pres">
      <dgm:prSet presAssocID="{98795B26-162A-4DAD-9FC2-CCDE2C7262A1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DCA53B1A-921F-48B4-8018-CFEB406FDB87}" type="pres">
      <dgm:prSet presAssocID="{3E3326A7-800B-4B27-9046-4FAF1777F137}" presName="sp" presStyleCnt="0"/>
      <dgm:spPr/>
    </dgm:pt>
    <dgm:pt modelId="{565F3D53-BA15-44B5-BDB5-9FD72B0B6181}" type="pres">
      <dgm:prSet presAssocID="{F932FE31-00C4-4C92-8DE4-D5DF3F683EB5}" presName="linNode" presStyleCnt="0"/>
      <dgm:spPr/>
    </dgm:pt>
    <dgm:pt modelId="{800D3D1D-1090-42B2-96F7-E85043C3F0A5}" type="pres">
      <dgm:prSet presAssocID="{F932FE31-00C4-4C92-8DE4-D5DF3F683EB5}" presName="parentText" presStyleLbl="node1" presStyleIdx="2" presStyleCnt="3">
        <dgm:presLayoutVars>
          <dgm:chMax val="1"/>
          <dgm:bulletEnabled val="1"/>
        </dgm:presLayoutVars>
      </dgm:prSet>
      <dgm:spPr/>
    </dgm:pt>
  </dgm:ptLst>
  <dgm:cxnLst>
    <dgm:cxn modelId="{97829E04-F224-4A33-87D3-E55C1B4DD056}" srcId="{790844E7-2D98-4113-ABEB-532E72675C16}" destId="{DFA002B4-5FB6-4AF0-95A0-DC2D878C6783}" srcOrd="0" destOrd="0" parTransId="{6DB69DB5-A079-4845-B6CC-1C2F229BE806}" sibTransId="{8077EF59-4364-433E-B276-BF6ACA571DC8}"/>
    <dgm:cxn modelId="{5023140A-57AD-4225-82B6-B520C81EE752}" type="presOf" srcId="{DFA002B4-5FB6-4AF0-95A0-DC2D878C6783}" destId="{B575B7AD-9C86-4377-9F31-3436D9272D7A}" srcOrd="0" destOrd="0" presId="urn:microsoft.com/office/officeart/2005/8/layout/vList5"/>
    <dgm:cxn modelId="{69695E19-456B-4568-AFB6-BA684669BD72}" srcId="{790844E7-2D98-4113-ABEB-532E72675C16}" destId="{98795B26-162A-4DAD-9FC2-CCDE2C7262A1}" srcOrd="1" destOrd="0" parTransId="{8EC1081D-7675-401B-BC59-9B1A6087768A}" sibTransId="{3E3326A7-800B-4B27-9046-4FAF1777F137}"/>
    <dgm:cxn modelId="{B056DE4B-2234-403E-9614-140B50B4AF5A}" type="presOf" srcId="{98795B26-162A-4DAD-9FC2-CCDE2C7262A1}" destId="{1A83D58F-7A7B-4B65-94D1-9DBE3078241C}" srcOrd="0" destOrd="0" presId="urn:microsoft.com/office/officeart/2005/8/layout/vList5"/>
    <dgm:cxn modelId="{F6141052-5E78-4E64-ABCE-26420D74625B}" type="presOf" srcId="{790844E7-2D98-4113-ABEB-532E72675C16}" destId="{1889118A-2C07-4723-BA93-2899760D9695}" srcOrd="0" destOrd="0" presId="urn:microsoft.com/office/officeart/2005/8/layout/vList5"/>
    <dgm:cxn modelId="{DE0C39AD-9AF8-4229-87BD-9E242847474B}" srcId="{790844E7-2D98-4113-ABEB-532E72675C16}" destId="{F932FE31-00C4-4C92-8DE4-D5DF3F683EB5}" srcOrd="2" destOrd="0" parTransId="{70C95BBD-4D96-472A-930D-C3D43E59C726}" sibTransId="{11C1150D-089C-4FD5-927A-9DAF9A9BC155}"/>
    <dgm:cxn modelId="{D5A60DF9-2995-4D43-BF23-780B4FF536C2}" type="presOf" srcId="{F932FE31-00C4-4C92-8DE4-D5DF3F683EB5}" destId="{800D3D1D-1090-42B2-96F7-E85043C3F0A5}" srcOrd="0" destOrd="0" presId="urn:microsoft.com/office/officeart/2005/8/layout/vList5"/>
    <dgm:cxn modelId="{4D513DEC-01DC-4676-9DB9-A93F5A60A29B}" type="presParOf" srcId="{1889118A-2C07-4723-BA93-2899760D9695}" destId="{74DF1E11-694C-45F9-9BEC-CCDB3212C12D}" srcOrd="0" destOrd="0" presId="urn:microsoft.com/office/officeart/2005/8/layout/vList5"/>
    <dgm:cxn modelId="{2C89C2C7-46B2-4416-9C11-2FA9C9BF1E3F}" type="presParOf" srcId="{74DF1E11-694C-45F9-9BEC-CCDB3212C12D}" destId="{B575B7AD-9C86-4377-9F31-3436D9272D7A}" srcOrd="0" destOrd="0" presId="urn:microsoft.com/office/officeart/2005/8/layout/vList5"/>
    <dgm:cxn modelId="{E5754359-18BC-43FC-997C-39CCC7E06C7D}" type="presParOf" srcId="{1889118A-2C07-4723-BA93-2899760D9695}" destId="{34E65F8D-DAD9-4410-AEEF-3E48EF209A75}" srcOrd="1" destOrd="0" presId="urn:microsoft.com/office/officeart/2005/8/layout/vList5"/>
    <dgm:cxn modelId="{D8C9AF1E-F804-4216-9EC6-4B544CE27DFD}" type="presParOf" srcId="{1889118A-2C07-4723-BA93-2899760D9695}" destId="{C97D4A7D-542F-4DE9-BD7E-B76E480F7709}" srcOrd="2" destOrd="0" presId="urn:microsoft.com/office/officeart/2005/8/layout/vList5"/>
    <dgm:cxn modelId="{A09E2C3E-5178-4C7E-BDBC-1EBE73FEF0A2}" type="presParOf" srcId="{C97D4A7D-542F-4DE9-BD7E-B76E480F7709}" destId="{1A83D58F-7A7B-4B65-94D1-9DBE3078241C}" srcOrd="0" destOrd="0" presId="urn:microsoft.com/office/officeart/2005/8/layout/vList5"/>
    <dgm:cxn modelId="{E76B9A22-EF8D-433B-ADA0-FF92816A9AC7}" type="presParOf" srcId="{1889118A-2C07-4723-BA93-2899760D9695}" destId="{DCA53B1A-921F-48B4-8018-CFEB406FDB87}" srcOrd="3" destOrd="0" presId="urn:microsoft.com/office/officeart/2005/8/layout/vList5"/>
    <dgm:cxn modelId="{4A8951E5-4917-445E-B6CB-1EE56E6C9944}" type="presParOf" srcId="{1889118A-2C07-4723-BA93-2899760D9695}" destId="{565F3D53-BA15-44B5-BDB5-9FD72B0B6181}" srcOrd="4" destOrd="0" presId="urn:microsoft.com/office/officeart/2005/8/layout/vList5"/>
    <dgm:cxn modelId="{1F1D5DCE-4292-4D86-8A1F-64F244DCA03F}" type="presParOf" srcId="{565F3D53-BA15-44B5-BDB5-9FD72B0B6181}" destId="{800D3D1D-1090-42B2-96F7-E85043C3F0A5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75B7AD-9C86-4377-9F31-3436D9272D7A}">
      <dsp:nvSpPr>
        <dsp:cNvPr id="0" name=""/>
        <dsp:cNvSpPr/>
      </dsp:nvSpPr>
      <dsp:spPr>
        <a:xfrm>
          <a:off x="3042488" y="1813"/>
          <a:ext cx="3422800" cy="1197118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E2E latency: 145-150ms -&gt; 50% higher than local VR game (90-100ms)</a:t>
          </a:r>
        </a:p>
      </dsp:txBody>
      <dsp:txXfrm>
        <a:off x="3100926" y="60251"/>
        <a:ext cx="3305924" cy="1080242"/>
      </dsp:txXfrm>
    </dsp:sp>
    <dsp:sp modelId="{1A83D58F-7A7B-4B65-94D1-9DBE3078241C}">
      <dsp:nvSpPr>
        <dsp:cNvPr id="0" name=""/>
        <dsp:cNvSpPr/>
      </dsp:nvSpPr>
      <dsp:spPr>
        <a:xfrm>
          <a:off x="3042488" y="1258788"/>
          <a:ext cx="3422800" cy="1197118"/>
        </a:xfrm>
        <a:prstGeom prst="roundRect">
          <a:avLst/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Network Latency: Round Trip Time = 5-6ms -&gt; ~3.3% of E2E latency and ~26% of individual frame latency</a:t>
          </a:r>
        </a:p>
      </dsp:txBody>
      <dsp:txXfrm>
        <a:off x="3100926" y="1317226"/>
        <a:ext cx="3305924" cy="1080242"/>
      </dsp:txXfrm>
    </dsp:sp>
    <dsp:sp modelId="{800D3D1D-1090-42B2-96F7-E85043C3F0A5}">
      <dsp:nvSpPr>
        <dsp:cNvPr id="0" name=""/>
        <dsp:cNvSpPr/>
      </dsp:nvSpPr>
      <dsp:spPr>
        <a:xfrm>
          <a:off x="3042488" y="2515763"/>
          <a:ext cx="3422800" cy="1197118"/>
        </a:xfrm>
        <a:prstGeom prst="roundRect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Individual Frame Latency: 21-22ms -&gt; only ~10% higher than 20ms MTP barrier</a:t>
          </a:r>
        </a:p>
      </dsp:txBody>
      <dsp:txXfrm>
        <a:off x="3100926" y="2574201"/>
        <a:ext cx="3305924" cy="10802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D0D0C-FD69-484B-864E-E341E636C72D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7667B-2F8D-46BC-B857-9C2716571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052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D0D0C-FD69-484B-864E-E341E636C72D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7667B-2F8D-46BC-B857-9C2716571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812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D0D0C-FD69-484B-864E-E341E636C72D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7667B-2F8D-46BC-B857-9C2716571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406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D0D0C-FD69-484B-864E-E341E636C72D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7667B-2F8D-46BC-B857-9C2716571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627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D0D0C-FD69-484B-864E-E341E636C72D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7667B-2F8D-46BC-B857-9C2716571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690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D0D0C-FD69-484B-864E-E341E636C72D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7667B-2F8D-46BC-B857-9C2716571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081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D0D0C-FD69-484B-864E-E341E636C72D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7667B-2F8D-46BC-B857-9C2716571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669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D0D0C-FD69-484B-864E-E341E636C72D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7667B-2F8D-46BC-B857-9C2716571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104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D0D0C-FD69-484B-864E-E341E636C72D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7667B-2F8D-46BC-B857-9C2716571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834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D0D0C-FD69-484B-864E-E341E636C72D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7667B-2F8D-46BC-B857-9C2716571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704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D0D0C-FD69-484B-864E-E341E636C72D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7667B-2F8D-46BC-B857-9C2716571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099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ED0D0C-FD69-484B-864E-E341E636C72D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27667B-2F8D-46BC-B857-9C2716571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476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9" r:id="rId1"/>
    <p:sldLayoutId id="2147483860" r:id="rId2"/>
    <p:sldLayoutId id="2147483861" r:id="rId3"/>
    <p:sldLayoutId id="2147483862" r:id="rId4"/>
    <p:sldLayoutId id="2147483863" r:id="rId5"/>
    <p:sldLayoutId id="2147483864" r:id="rId6"/>
    <p:sldLayoutId id="2147483865" r:id="rId7"/>
    <p:sldLayoutId id="2147483866" r:id="rId8"/>
    <p:sldLayoutId id="2147483867" r:id="rId9"/>
    <p:sldLayoutId id="2147483868" r:id="rId10"/>
    <p:sldLayoutId id="214748386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9">
            <a:extLst>
              <a:ext uri="{FF2B5EF4-FFF2-40B4-BE49-F238E27FC236}">
                <a16:creationId xmlns:a16="http://schemas.microsoft.com/office/drawing/2014/main" id="{7905BA41-EE6E-4F80-8636-447F22DD72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48465" y="3298722"/>
            <a:ext cx="8495070" cy="1784402"/>
          </a:xfrm>
        </p:spPr>
        <p:txBody>
          <a:bodyPr anchor="b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Cloud VR – Distributed VR Solutions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48465" y="5258851"/>
            <a:ext cx="8495070" cy="90400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By Leon Koster</a:t>
            </a:r>
          </a:p>
        </p:txBody>
      </p:sp>
      <p:sp>
        <p:nvSpPr>
          <p:cNvPr id="18" name="Oval 11">
            <a:extLst>
              <a:ext uri="{FF2B5EF4-FFF2-40B4-BE49-F238E27FC236}">
                <a16:creationId xmlns:a16="http://schemas.microsoft.com/office/drawing/2014/main" id="{CD7549B2-EE05-4558-8C64-AC46755F2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25914" y="889251"/>
            <a:ext cx="2140172" cy="2140172"/>
          </a:xfrm>
          <a:prstGeom prst="ellipse">
            <a:avLst/>
          </a:prstGeom>
          <a:solidFill>
            <a:srgbClr val="FFFFFF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9" name="Graphic 6" descr="Virtual RealityHeadset">
            <a:extLst>
              <a:ext uri="{FF2B5EF4-FFF2-40B4-BE49-F238E27FC236}">
                <a16:creationId xmlns:a16="http://schemas.microsoft.com/office/drawing/2014/main" id="{95B96D7D-9206-4C07-A473-AC3BBB0E27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08264" y="1371601"/>
            <a:ext cx="1175474" cy="1175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197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/>
              <a:t>The final prototype is deployed in the Dutch secure defense cloud and it’s performance is only ~10% over the MTP limit. With this the prototype fulfills the goals (Low Latency, High Security, Good user experience ) defined in the beginning of the project.</a:t>
            </a:r>
          </a:p>
          <a:p>
            <a:pPr marL="0" indent="0">
              <a:buNone/>
            </a:pPr>
            <a:endParaRPr lang="en-US" sz="2400"/>
          </a:p>
          <a:p>
            <a:pPr marL="0" indent="0">
              <a:buNone/>
            </a:pPr>
            <a:r>
              <a:rPr lang="en-US" sz="2400"/>
              <a:t>The solution is very flexible as it allows for streaming of every OpenVR based application. Initial user testing suggests that the user experience is not at all/barely compromised.</a:t>
            </a:r>
          </a:p>
        </p:txBody>
      </p:sp>
    </p:spTree>
    <p:extLst>
      <p:ext uri="{BB962C8B-B14F-4D97-AF65-F5344CB8AC3E}">
        <p14:creationId xmlns:p14="http://schemas.microsoft.com/office/powerpoint/2010/main" val="18887777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Acknowledgements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/>
              <a:t>I want to take the opportunity to thank several people who made this project possible:</a:t>
            </a:r>
          </a:p>
          <a:p>
            <a:pPr marL="0" indent="0">
              <a:buNone/>
            </a:pPr>
            <a:endParaRPr lang="en-US" sz="2400"/>
          </a:p>
          <a:p>
            <a:r>
              <a:rPr lang="en-US" sz="2400"/>
              <a:t>Matthijs van Ween and Saxion</a:t>
            </a:r>
          </a:p>
          <a:p>
            <a:r>
              <a:rPr lang="en-US" sz="2400"/>
              <a:t>Jeroen van der Wel and Thales</a:t>
            </a:r>
          </a:p>
          <a:p>
            <a:r>
              <a:rPr lang="en-US" sz="2400"/>
              <a:t>Gregory Jones, Chris Mcleod and NVIDIA</a:t>
            </a:r>
          </a:p>
          <a:p>
            <a:r>
              <a:rPr lang="en-US" sz="2400"/>
              <a:t>Vincent van Wingerden and Microsoft Azure</a:t>
            </a:r>
          </a:p>
        </p:txBody>
      </p:sp>
    </p:spTree>
    <p:extLst>
      <p:ext uri="{BB962C8B-B14F-4D97-AF65-F5344CB8AC3E}">
        <p14:creationId xmlns:p14="http://schemas.microsoft.com/office/powerpoint/2010/main" val="37253666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029DE7B6-DC7C-4BA1-B406-EDDA0C0A3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-2"/>
            <a:ext cx="7537704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9620" y="1306071"/>
            <a:ext cx="5478379" cy="26634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 you for your attention</a:t>
            </a:r>
          </a:p>
        </p:txBody>
      </p:sp>
      <p:pic>
        <p:nvPicPr>
          <p:cNvPr id="11" name="Graphic 10" descr="Smiling Face with No Fill">
            <a:extLst>
              <a:ext uri="{FF2B5EF4-FFF2-40B4-BE49-F238E27FC236}">
                <a16:creationId xmlns:a16="http://schemas.microsoft.com/office/drawing/2014/main" id="{ECD1C39D-84AD-41FF-A212-80E788AFA9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81723" y="2593485"/>
            <a:ext cx="1648572" cy="1648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741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9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Problem Statement + Context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1367624" y="2490436"/>
            <a:ext cx="9708995" cy="356717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0" tIns="0" rIns="0" bIns="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9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Recent developments in the field of VR offer all kinds of opportunities in the field of training </a:t>
            </a:r>
            <a:r>
              <a:rPr kumimoji="0" lang="en-US" altLang="en-US" sz="19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and entertainment. For training purposes, the audiovisual entry into a virtual world is where the biggest value is. The capabilities of artificial environments allow users to manage scenarios and experiences that cannot be simulated in the real world.</a:t>
            </a:r>
            <a:r>
              <a:rPr kumimoji="0" lang="en-US" altLang="en-US" sz="1900" b="0" i="0" u="none" strike="noStrike" cap="none" normalizeH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 VR</a:t>
            </a:r>
            <a:r>
              <a:rPr kumimoji="0" lang="en-US" altLang="en-US" sz="19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also allows users to access the virtual training at any time and less physical facilities are required for exercises. 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lang="en-US" altLang="en-US" sz="19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9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Current VR experiences</a:t>
            </a:r>
            <a:r>
              <a:rPr kumimoji="0" lang="en-US" altLang="en-US" sz="1900" b="0" i="0" u="none" strike="noStrike" cap="none" normalizeH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 have two major flaws: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lang="en-US" altLang="en-US" sz="1900" baseline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marR="0" lvl="0" indent="-45720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</a:pPr>
            <a:r>
              <a:rPr lang="en-US" altLang="en-US" sz="1900">
                <a:latin typeface="Arial" panose="020B0604020202020204" pitchFamily="34" charset="0"/>
                <a:cs typeface="Arial" panose="020B0604020202020204" pitchFamily="34" charset="0"/>
              </a:rPr>
              <a:t>VR needs a powerful computer. These set ups are not available everywhere and are difficult to move.</a:t>
            </a:r>
          </a:p>
          <a:p>
            <a:pPr marL="457200" marR="0" lvl="0" indent="-45720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9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kumimoji="0" lang="en-US" altLang="en-US" sz="1900" b="0" i="0" u="none" strike="noStrike" cap="none" normalizeH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 rendering the scenario, confidential data needs to be available on th</a:t>
            </a:r>
            <a:r>
              <a:rPr lang="en-US" altLang="en-US" sz="1900">
                <a:latin typeface="Arial" panose="020B0604020202020204" pitchFamily="34" charset="0"/>
                <a:cs typeface="Arial" panose="020B0604020202020204" pitchFamily="34" charset="0"/>
              </a:rPr>
              <a:t>e computer. </a:t>
            </a:r>
            <a:endParaRPr kumimoji="0" lang="en-US" altLang="en-US" sz="19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9791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/>
              <a:t>Stream VR applications  from the cloud in a fast and save manner:</a:t>
            </a:r>
          </a:p>
          <a:p>
            <a:pPr marL="0" indent="0">
              <a:buNone/>
            </a:pPr>
            <a:endParaRPr lang="en-US" sz="2400"/>
          </a:p>
          <a:p>
            <a:r>
              <a:rPr lang="en-US" sz="2400"/>
              <a:t>Low Latency</a:t>
            </a:r>
          </a:p>
          <a:p>
            <a:r>
              <a:rPr lang="en-US" sz="2400"/>
              <a:t>High Security</a:t>
            </a:r>
          </a:p>
          <a:p>
            <a:r>
              <a:rPr lang="en-US" sz="2400"/>
              <a:t>Good user experience (mainly facilitated through low latency)</a:t>
            </a:r>
          </a:p>
        </p:txBody>
      </p:sp>
    </p:spTree>
    <p:extLst>
      <p:ext uri="{BB962C8B-B14F-4D97-AF65-F5344CB8AC3E}">
        <p14:creationId xmlns:p14="http://schemas.microsoft.com/office/powerpoint/2010/main" val="688486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0A19BDA-40B6-4DE7-81A4-6B1F1E40A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45">
            <a:extLst>
              <a:ext uri="{FF2B5EF4-FFF2-40B4-BE49-F238E27FC236}">
                <a16:creationId xmlns:a16="http://schemas.microsoft.com/office/drawing/2014/main" id="{0A628AD8-1356-4BF5-8A59-3549B2C7C0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Freeform 46">
            <a:extLst>
              <a:ext uri="{FF2B5EF4-FFF2-40B4-BE49-F238E27FC236}">
                <a16:creationId xmlns:a16="http://schemas.microsoft.com/office/drawing/2014/main" id="{9F2E6F73-36C2-4E56-AB0C-4D6936FF5D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47">
            <a:extLst>
              <a:ext uri="{FF2B5EF4-FFF2-40B4-BE49-F238E27FC236}">
                <a16:creationId xmlns:a16="http://schemas.microsoft.com/office/drawing/2014/main" id="{8AA5DD19-98A6-4E28-999C-2C074B9CBF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Freeform 44">
            <a:extLst>
              <a:ext uri="{FF2B5EF4-FFF2-40B4-BE49-F238E27FC236}">
                <a16:creationId xmlns:a16="http://schemas.microsoft.com/office/drawing/2014/main" id="{5F24A71D-C0A9-49AC-B2D1-5A9EA2BD38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348538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9535B11-4A49-4A02-9CB6-3F8A601289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7033095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760" y="804328"/>
            <a:ext cx="6091312" cy="1205821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EFFFF"/>
                </a:solidFill>
              </a:rPr>
              <a:t>Early Research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4706" y="765955"/>
            <a:ext cx="3343407" cy="1504533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2189" y="2494450"/>
            <a:ext cx="5773883" cy="35631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/>
              <a:t>Identified measurable metrics to judge latency and user experience:</a:t>
            </a:r>
          </a:p>
          <a:p>
            <a:pPr marL="800100" lvl="2" indent="-342900">
              <a:spcBef>
                <a:spcPts val="1000"/>
              </a:spcBef>
            </a:pPr>
            <a:r>
              <a:rPr lang="en-US" sz="2400"/>
              <a:t>Motion-to-Photon latency</a:t>
            </a:r>
          </a:p>
          <a:p>
            <a:pPr marL="0" indent="0">
              <a:buNone/>
            </a:pPr>
            <a:endParaRPr lang="en-US" sz="2400"/>
          </a:p>
          <a:p>
            <a:pPr marL="0" indent="0">
              <a:buNone/>
            </a:pPr>
            <a:r>
              <a:rPr lang="en-US" sz="2400"/>
              <a:t>Reading research papers about potential solutions.</a:t>
            </a:r>
          </a:p>
          <a:p>
            <a:pPr marL="0" indent="0">
              <a:buNone/>
            </a:pPr>
            <a:r>
              <a:rPr lang="en-US" sz="2400"/>
              <a:t>Identifying possible tech stacks:</a:t>
            </a:r>
          </a:p>
          <a:p>
            <a:pPr marL="0" indent="0">
              <a:buNone/>
            </a:pPr>
            <a:endParaRPr lang="en-US" sz="240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5314" y="2529756"/>
            <a:ext cx="3147877" cy="183363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8529" y="4490560"/>
            <a:ext cx="3052712" cy="1778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713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Choosing a Tech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/>
              <a:t>In the end </a:t>
            </a:r>
            <a:r>
              <a:rPr lang="en-US" sz="2400" b="1"/>
              <a:t>NVIDIA CloudXR SDK </a:t>
            </a:r>
            <a:r>
              <a:rPr lang="en-US" sz="2400"/>
              <a:t>was chosen as the tech stack to go forward with based on two observations:</a:t>
            </a:r>
          </a:p>
          <a:p>
            <a:pPr marL="0" indent="0">
              <a:buNone/>
            </a:pPr>
            <a:endParaRPr lang="en-US" sz="2400"/>
          </a:p>
          <a:p>
            <a:pPr marL="514350" indent="-514350">
              <a:buFont typeface="+mj-lt"/>
              <a:buAutoNum type="arabicPeriod"/>
            </a:pPr>
            <a:r>
              <a:rPr lang="en-US" sz="2400"/>
              <a:t>CXR is the only solution that is proven to work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/>
              <a:t>It would require more time than I had to make the other two prototype suggestions work</a:t>
            </a:r>
          </a:p>
        </p:txBody>
      </p:sp>
    </p:spTree>
    <p:extLst>
      <p:ext uri="{BB962C8B-B14F-4D97-AF65-F5344CB8AC3E}">
        <p14:creationId xmlns:p14="http://schemas.microsoft.com/office/powerpoint/2010/main" val="35357963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4C0B10B-D2C4-4A54-AFAD-3D27DF88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6BADB90-C74B-40D6-86DC-503F65FCE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13" name="Freeform 44">
              <a:extLst>
                <a:ext uri="{FF2B5EF4-FFF2-40B4-BE49-F238E27FC236}">
                  <a16:creationId xmlns:a16="http://schemas.microsoft.com/office/drawing/2014/main" id="{6559431D-1886-4AE0-9B87-9AD2ECAB8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45">
              <a:extLst>
                <a:ext uri="{FF2B5EF4-FFF2-40B4-BE49-F238E27FC236}">
                  <a16:creationId xmlns:a16="http://schemas.microsoft.com/office/drawing/2014/main" id="{373850A5-B04A-4FCD-9E73-EE322167F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46">
              <a:extLst>
                <a:ext uri="{FF2B5EF4-FFF2-40B4-BE49-F238E27FC236}">
                  <a16:creationId xmlns:a16="http://schemas.microsoft.com/office/drawing/2014/main" id="{82C18C67-80FA-4738-AA53-0AF2419F9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47">
              <a:extLst>
                <a:ext uri="{FF2B5EF4-FFF2-40B4-BE49-F238E27FC236}">
                  <a16:creationId xmlns:a16="http://schemas.microsoft.com/office/drawing/2014/main" id="{48543B1A-8BF5-4C63-8404-41B2EA70B3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2DF5096-E051-498C-A3ED-CBA77A813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Implementation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4904" y="2494450"/>
            <a:ext cx="4053545" cy="35631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/>
              <a:t>Due to Thales request, the prototype would be set up in the Dutch secure defense cloud powered by Microsoft Azure.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01392" y="2496435"/>
            <a:ext cx="6514605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There were </a:t>
            </a:r>
            <a:r>
              <a:rPr lang="en-US" b="1" dirty="0"/>
              <a:t>a lot </a:t>
            </a:r>
            <a:r>
              <a:rPr lang="en-US" dirty="0"/>
              <a:t>of challenges throughout the implementation process:</a:t>
            </a:r>
            <a:endParaRPr lang="en-US"/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This project was the first time anyone has ever tried to set up CXR in an Azure environment. </a:t>
            </a:r>
            <a:endParaRPr lang="en-US"/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This project was essentially a cooperation between 4 institutions: 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Saxion</a:t>
            </a:r>
            <a:r>
              <a:rPr lang="en-US" dirty="0"/>
              <a:t>,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Thales</a:t>
            </a:r>
            <a:r>
              <a:rPr lang="en-US" dirty="0"/>
              <a:t>, </a:t>
            </a:r>
            <a:r>
              <a:rPr lang="en-US" dirty="0">
                <a:solidFill>
                  <a:schemeClr val="accent6"/>
                </a:solidFill>
              </a:rPr>
              <a:t>NVIDIA</a:t>
            </a:r>
            <a:r>
              <a:rPr lang="en-US" dirty="0"/>
              <a:t> and </a:t>
            </a:r>
            <a:r>
              <a:rPr lang="en-US" dirty="0">
                <a:solidFill>
                  <a:schemeClr val="accent1"/>
                </a:solidFill>
              </a:rPr>
              <a:t>Microsoft.</a:t>
            </a:r>
            <a:endParaRPr lang="en-US">
              <a:solidFill>
                <a:schemeClr val="accent1"/>
              </a:solidFill>
            </a:endParaRP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Initially the prototype performed very bad, to the point it was unusable. However it was not immediately clear why.</a:t>
            </a:r>
            <a:endParaRPr lang="en-US"/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This project started right as the pandemic escalated, so it was a bit harder than normal to keep up communications, since physical meetings were impossible/rare.</a:t>
            </a:r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CAA33D2-EE5E-4EBE-984B-7F8881182259}"/>
              </a:ext>
            </a:extLst>
          </p:cNvPr>
          <p:cNvSpPr txBox="1"/>
          <p:nvPr/>
        </p:nvSpPr>
        <p:spPr>
          <a:xfrm>
            <a:off x="884634" y="4402931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9" name="Picture 19" descr="Table&#10;&#10;Description automatically generated">
            <a:extLst>
              <a:ext uri="{FF2B5EF4-FFF2-40B4-BE49-F238E27FC236}">
                <a16:creationId xmlns:a16="http://schemas.microsoft.com/office/drawing/2014/main" id="{6F9767A1-19FD-4C0A-8049-B4C4F78EEE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716" y="4587987"/>
            <a:ext cx="4997970" cy="1359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8478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Implementation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/>
              <a:t>Together with support engineers from Microsoft Azure and NVIDIA I debugged the performance problems on the prototype. The results:</a:t>
            </a:r>
          </a:p>
          <a:p>
            <a:r>
              <a:rPr lang="en-US" sz="2400"/>
              <a:t>Windows 10 Pro caused a performance issue. The solution was to use Windows Server 2019. The cause of this remains unknown</a:t>
            </a:r>
          </a:p>
          <a:p>
            <a:r>
              <a:rPr lang="en-US" sz="2400"/>
              <a:t>It is important to install game-ready drivers. The default driver for the P100 GPU is a compute server and as such did no support CXR. The solution was to install a vGPU driver from NVIDIA’s GRID technology.</a:t>
            </a:r>
          </a:p>
        </p:txBody>
      </p:sp>
    </p:spTree>
    <p:extLst>
      <p:ext uri="{BB962C8B-B14F-4D97-AF65-F5344CB8AC3E}">
        <p14:creationId xmlns:p14="http://schemas.microsoft.com/office/powerpoint/2010/main" val="33421223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0A19BDA-40B6-4DE7-81A4-6B1F1E40A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45">
            <a:extLst>
              <a:ext uri="{FF2B5EF4-FFF2-40B4-BE49-F238E27FC236}">
                <a16:creationId xmlns:a16="http://schemas.microsoft.com/office/drawing/2014/main" id="{0A628AD8-1356-4BF5-8A59-3549B2C7C0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Freeform 46">
            <a:extLst>
              <a:ext uri="{FF2B5EF4-FFF2-40B4-BE49-F238E27FC236}">
                <a16:creationId xmlns:a16="http://schemas.microsoft.com/office/drawing/2014/main" id="{9F2E6F73-36C2-4E56-AB0C-4D6936FF5D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47">
            <a:extLst>
              <a:ext uri="{FF2B5EF4-FFF2-40B4-BE49-F238E27FC236}">
                <a16:creationId xmlns:a16="http://schemas.microsoft.com/office/drawing/2014/main" id="{8AA5DD19-98A6-4E28-999C-2C074B9CBF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Freeform 44">
            <a:extLst>
              <a:ext uri="{FF2B5EF4-FFF2-40B4-BE49-F238E27FC236}">
                <a16:creationId xmlns:a16="http://schemas.microsoft.com/office/drawing/2014/main" id="{5F24A71D-C0A9-49AC-B2D1-5A9EA2BD38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348538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9535B11-4A49-4A02-9CB6-3F8A601289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7033095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760" y="804328"/>
            <a:ext cx="6091312" cy="1205821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EFFFF"/>
                </a:solidFill>
              </a:rPr>
              <a:t>Testing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3444" y="3509696"/>
            <a:ext cx="3343407" cy="92633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2189" y="2494450"/>
            <a:ext cx="5773883" cy="35631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/>
              <a:t>Together with Thales I came up with tests to measure the performance of the prototype: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200"/>
              <a:t>End-to-End Latency: This test captures the whole system latency.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200"/>
              <a:t>Network Latency: This test captures the impact of networking on the End-to-End latency.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200"/>
              <a:t>CXR Statistics: These are statistics recorded by the CXR software. They give good insight in the performance of the software alone.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526" y="1660710"/>
            <a:ext cx="3404044" cy="149809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3444" y="4874192"/>
            <a:ext cx="3340358" cy="1185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4788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BE4F293-0A40-4AA3-8747-1C7D9F3EE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D1CC8B8-2CD1-45F6-9CED-CA3104002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12" name="Freeform 44">
              <a:extLst>
                <a:ext uri="{FF2B5EF4-FFF2-40B4-BE49-F238E27FC236}">
                  <a16:creationId xmlns:a16="http://schemas.microsoft.com/office/drawing/2014/main" id="{D0486316-3F2D-434E-AF23-A8EDD6E78D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45">
              <a:extLst>
                <a:ext uri="{FF2B5EF4-FFF2-40B4-BE49-F238E27FC236}">
                  <a16:creationId xmlns:a16="http://schemas.microsoft.com/office/drawing/2014/main" id="{2AF5945E-96EF-472A-8B30-5AC427AA40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46">
              <a:extLst>
                <a:ext uri="{FF2B5EF4-FFF2-40B4-BE49-F238E27FC236}">
                  <a16:creationId xmlns:a16="http://schemas.microsoft.com/office/drawing/2014/main" id="{F43F39F5-753C-4BA6-AF2B-6F0EEE25A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47">
              <a:extLst>
                <a:ext uri="{FF2B5EF4-FFF2-40B4-BE49-F238E27FC236}">
                  <a16:creationId xmlns:a16="http://schemas.microsoft.com/office/drawing/2014/main" id="{2CC5073C-8188-4DE4-B2AB-9C87DDA4F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EF2074A-D7D4-4AF6-866A-31DDF66B1F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3666" y="759805"/>
            <a:ext cx="10000133" cy="1325563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Results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B2B6420-C8AB-424E-A9CC-269559B2987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04192723"/>
              </p:ext>
            </p:extLst>
          </p:nvPr>
        </p:nvGraphicFramePr>
        <p:xfrm>
          <a:off x="1422492" y="2499837"/>
          <a:ext cx="9507778" cy="37146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114673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</TotalTime>
  <Words>696</Words>
  <Application>Microsoft Office PowerPoint</Application>
  <PresentationFormat>Widescreen</PresentationFormat>
  <Paragraphs>58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Cloud VR – Distributed VR Solutions</vt:lpstr>
      <vt:lpstr>Problem Statement + Context</vt:lpstr>
      <vt:lpstr>Goals</vt:lpstr>
      <vt:lpstr>Early Research</vt:lpstr>
      <vt:lpstr>Choosing a Tech Stack</vt:lpstr>
      <vt:lpstr>Implementation 1</vt:lpstr>
      <vt:lpstr>Implementation 2</vt:lpstr>
      <vt:lpstr>Testing</vt:lpstr>
      <vt:lpstr>Results</vt:lpstr>
      <vt:lpstr>Conclusion</vt:lpstr>
      <vt:lpstr>Acknowledgements</vt:lpstr>
      <vt:lpstr>Thank you for your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VR – Distributed VR Solutions</dc:title>
  <dc:creator>Student 2020</dc:creator>
  <cp:lastModifiedBy>Student 2020</cp:lastModifiedBy>
  <cp:revision>61</cp:revision>
  <dcterms:created xsi:type="dcterms:W3CDTF">2020-10-23T09:15:05Z</dcterms:created>
  <dcterms:modified xsi:type="dcterms:W3CDTF">2020-10-23T10:42:18Z</dcterms:modified>
</cp:coreProperties>
</file>