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9" r:id="rId8"/>
    <p:sldId id="271" r:id="rId9"/>
    <p:sldId id="272" r:id="rId10"/>
    <p:sldId id="25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8A35-070D-4FEB-A434-2BD1CBC009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EEC1-5C90-45BD-BAB2-63AD38CB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2031999"/>
            <a:ext cx="9144000" cy="1147763"/>
          </a:xfrm>
        </p:spPr>
        <p:txBody>
          <a:bodyPr/>
          <a:lstStyle/>
          <a:p>
            <a:r>
              <a:rPr lang="en-US" dirty="0" smtClean="0"/>
              <a:t>GTM – GA4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93" y="736600"/>
            <a:ext cx="3097241" cy="6049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274909" y="6416424"/>
            <a:ext cx="638369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Checkout </a:t>
            </a:r>
            <a:r>
              <a:rPr lang="en-US" i="1" dirty="0" smtClean="0"/>
              <a:t>(</a:t>
            </a:r>
            <a:r>
              <a:rPr lang="en-US" b="1" i="1" dirty="0" smtClean="0"/>
              <a:t>Note</a:t>
            </a:r>
            <a:r>
              <a:rPr lang="en-US" i="1" dirty="0" smtClean="0"/>
              <a:t>: </a:t>
            </a:r>
            <a:r>
              <a:rPr lang="en-US" i="1" dirty="0" err="1" smtClean="0"/>
              <a:t>Truyền</a:t>
            </a:r>
            <a:r>
              <a:rPr lang="en-US" i="1" dirty="0" smtClean="0"/>
              <a:t> </a:t>
            </a:r>
            <a:r>
              <a:rPr lang="en-US" i="1" dirty="0" err="1" smtClean="0"/>
              <a:t>thông</a:t>
            </a:r>
            <a:r>
              <a:rPr lang="en-US" i="1" dirty="0" smtClean="0"/>
              <a:t> tin item trong Basket)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4909" y="3751043"/>
            <a:ext cx="249749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Usevoucher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04362" y="6601090"/>
            <a:ext cx="1077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51016" y="3949152"/>
            <a:ext cx="1077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97671" y="1639993"/>
            <a:ext cx="9839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4909" y="1455327"/>
            <a:ext cx="303064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RemoveFromCart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321334" y="5956300"/>
            <a:ext cx="860266" cy="1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88684" y="5771634"/>
            <a:ext cx="314053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UsevoucherSuccess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09" y="4280590"/>
            <a:ext cx="4152381" cy="120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5" name="Straight Arrow Connector 34"/>
          <p:cNvCxnSpPr>
            <a:endCxn id="36" idx="2"/>
          </p:cNvCxnSpPr>
          <p:nvPr/>
        </p:nvCxnSpPr>
        <p:spPr>
          <a:xfrm flipV="1">
            <a:off x="9131300" y="4120375"/>
            <a:ext cx="1249565" cy="718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10597" y="3751043"/>
            <a:ext cx="314053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UsevoucherFailure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2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00837" y="1560672"/>
            <a:ext cx="3574264" cy="2569482"/>
            <a:chOff x="400837" y="300316"/>
            <a:chExt cx="2967681" cy="2133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558" y="300316"/>
              <a:ext cx="2951960" cy="15505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400837" y="2144458"/>
              <a:ext cx="1384419" cy="2810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Event &amp; ID</a:t>
              </a:r>
              <a:r>
                <a:rPr lang="en-US" sz="1600" dirty="0" smtClean="0">
                  <a:solidFill>
                    <a:srgbClr val="FF0000"/>
                  </a:solidFill>
                </a:rPr>
                <a:t>: Login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55131" y="2152636"/>
              <a:ext cx="1513387" cy="2810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Event &amp; ID</a:t>
              </a:r>
              <a:r>
                <a:rPr lang="en-US" sz="1600" dirty="0" smtClean="0">
                  <a:solidFill>
                    <a:srgbClr val="FF0000"/>
                  </a:solidFill>
                </a:rPr>
                <a:t>: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Nologin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 flipH="1">
              <a:off x="1093047" y="1767975"/>
              <a:ext cx="762083" cy="3764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 flipH="1">
              <a:off x="2611824" y="1791365"/>
              <a:ext cx="260807" cy="361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12792" y="1560672"/>
            <a:ext cx="8126787" cy="3821626"/>
            <a:chOff x="312792" y="1281272"/>
            <a:chExt cx="8126787" cy="3821626"/>
          </a:xfrm>
        </p:grpSpPr>
        <p:sp>
          <p:nvSpPr>
            <p:cNvPr id="13" name="TextBox 12"/>
            <p:cNvSpPr txBox="1"/>
            <p:nvPr/>
          </p:nvSpPr>
          <p:spPr>
            <a:xfrm>
              <a:off x="312792" y="4518123"/>
              <a:ext cx="3185142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Event -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ID: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Paynow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i="1" dirty="0" smtClean="0"/>
                <a:t>(</a:t>
              </a:r>
              <a:r>
                <a:rPr lang="en-US" sz="1600" b="1" i="1" dirty="0"/>
                <a:t>Note</a:t>
              </a:r>
              <a:r>
                <a:rPr lang="en-US" sz="1600" i="1" dirty="0"/>
                <a:t>: </a:t>
              </a:r>
              <a:r>
                <a:rPr lang="en-US" sz="1600" i="1" dirty="0" err="1"/>
                <a:t>Truyền</a:t>
              </a:r>
              <a:r>
                <a:rPr lang="en-US" sz="1600" i="1" dirty="0"/>
                <a:t> </a:t>
              </a:r>
              <a:r>
                <a:rPr lang="en-US" sz="1600" i="1" dirty="0" err="1"/>
                <a:t>thông</a:t>
              </a:r>
              <a:r>
                <a:rPr lang="en-US" sz="1600" i="1" dirty="0"/>
                <a:t> tin item trong Basket</a:t>
              </a:r>
              <a:r>
                <a:rPr lang="en-US" sz="1600" i="1" dirty="0" smtClean="0"/>
                <a:t>)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9183" y="1281272"/>
              <a:ext cx="4170396" cy="38216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5" name="Straight Arrow Connector 14"/>
            <p:cNvCxnSpPr>
              <a:endCxn id="13" idx="3"/>
            </p:cNvCxnSpPr>
            <p:nvPr/>
          </p:nvCxnSpPr>
          <p:spPr>
            <a:xfrm flipH="1" flipV="1">
              <a:off x="3497934" y="4810511"/>
              <a:ext cx="925168" cy="194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616182" y="1560672"/>
            <a:ext cx="3251540" cy="3821626"/>
            <a:chOff x="8616182" y="1281272"/>
            <a:chExt cx="3251540" cy="3821626"/>
          </a:xfrm>
        </p:grpSpPr>
        <p:sp>
          <p:nvSpPr>
            <p:cNvPr id="17" name="TextBox 16"/>
            <p:cNvSpPr txBox="1"/>
            <p:nvPr/>
          </p:nvSpPr>
          <p:spPr>
            <a:xfrm>
              <a:off x="8940214" y="4764344"/>
              <a:ext cx="2603475" cy="33855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Event &amp;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Link</a:t>
              </a:r>
              <a:r>
                <a:rPr lang="en-US" sz="1600" dirty="0" smtClean="0">
                  <a:solidFill>
                    <a:srgbClr val="FF0000"/>
                  </a:solidFill>
                </a:rPr>
                <a:t>: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OrderSuccess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182" y="1281272"/>
              <a:ext cx="3251540" cy="29314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0934700" y="1524000"/>
              <a:ext cx="38100" cy="32403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III.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64" y="1952089"/>
            <a:ext cx="3367258" cy="350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37674" y="1083240"/>
            <a:ext cx="3607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Event &amp; </a:t>
            </a:r>
            <a:r>
              <a:rPr lang="en-US" sz="1400" b="1" dirty="0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LocalisationAttempt_delivery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I. HOME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1822" y="1083240"/>
            <a:ext cx="3670300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Event &amp; ID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LocalisationAttempt_Carryout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endCxn id="5" idx="2"/>
          </p:cNvCxnSpPr>
          <p:nvPr/>
        </p:nvCxnSpPr>
        <p:spPr>
          <a:xfrm flipV="1">
            <a:off x="2935938" y="1391017"/>
            <a:ext cx="905255" cy="634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0"/>
            <a:endCxn id="60" idx="1"/>
          </p:cNvCxnSpPr>
          <p:nvPr/>
        </p:nvCxnSpPr>
        <p:spPr>
          <a:xfrm flipV="1">
            <a:off x="3841193" y="527562"/>
            <a:ext cx="649197" cy="555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0"/>
            <a:endCxn id="60" idx="3"/>
          </p:cNvCxnSpPr>
          <p:nvPr/>
        </p:nvCxnSpPr>
        <p:spPr>
          <a:xfrm flipH="1" flipV="1">
            <a:off x="6953253" y="527562"/>
            <a:ext cx="603719" cy="555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0390" y="373673"/>
            <a:ext cx="2462863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Event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LocalisationAttempt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5971" y="5720814"/>
            <a:ext cx="319177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 &amp;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LocalisationSuccess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4195971" y="5317341"/>
            <a:ext cx="1595887" cy="403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67146" y="6428700"/>
            <a:ext cx="66548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 to Homepage -&gt; Menu: repeat event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LocalisationSuccess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94" y="1944264"/>
            <a:ext cx="2826215" cy="3516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7" name="Straight Arrow Connector 46"/>
          <p:cNvCxnSpPr>
            <a:endCxn id="39" idx="2"/>
          </p:cNvCxnSpPr>
          <p:nvPr/>
        </p:nvCxnSpPr>
        <p:spPr>
          <a:xfrm flipH="1" flipV="1">
            <a:off x="7556972" y="1391017"/>
            <a:ext cx="605954" cy="654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0"/>
          </p:cNvCxnSpPr>
          <p:nvPr/>
        </p:nvCxnSpPr>
        <p:spPr>
          <a:xfrm flipH="1">
            <a:off x="5791858" y="5333767"/>
            <a:ext cx="1595886" cy="387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" idx="2"/>
          </p:cNvCxnSpPr>
          <p:nvPr/>
        </p:nvCxnSpPr>
        <p:spPr>
          <a:xfrm>
            <a:off x="1329354" y="1818818"/>
            <a:ext cx="478001" cy="972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87" y="1511041"/>
            <a:ext cx="2539733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Event &amp; </a:t>
            </a:r>
            <a:r>
              <a:rPr lang="en-US" sz="1400" b="1" dirty="0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DeliveryMyLocation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4619" y="3001024"/>
            <a:ext cx="239732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Event &amp; ID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CarryoutAllStores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9039225" y="2666543"/>
            <a:ext cx="685394" cy="488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55388" y="1994204"/>
            <a:ext cx="2562631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Event &amp; ID</a:t>
            </a:r>
            <a:r>
              <a:rPr lang="en-US" sz="1400" dirty="0" smtClean="0">
                <a:solidFill>
                  <a:srgbClr val="FF0000"/>
                </a:solidFill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</a:rPr>
              <a:t>CarryoutNearStores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7556972" y="2148093"/>
            <a:ext cx="1998416" cy="492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5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I. HOME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6300" y="5799653"/>
            <a:ext cx="31623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Event &amp;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FooterCheckMenu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6300" y="4132904"/>
            <a:ext cx="31623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ID: </a:t>
            </a:r>
            <a:r>
              <a:rPr lang="en-US" dirty="0" smtClean="0">
                <a:solidFill>
                  <a:srgbClr val="FF0000"/>
                </a:solidFill>
              </a:rPr>
              <a:t>FooterBanner1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7" y="4132904"/>
            <a:ext cx="7468489" cy="2115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7962900" y="5981700"/>
            <a:ext cx="533400" cy="2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>
            <a:off x="2755900" y="4317570"/>
            <a:ext cx="5740400" cy="230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7" y="1230038"/>
            <a:ext cx="7468489" cy="2286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1" name="Straight Arrow Connector 20"/>
          <p:cNvCxnSpPr>
            <a:stCxn id="23" idx="1"/>
          </p:cNvCxnSpPr>
          <p:nvPr/>
        </p:nvCxnSpPr>
        <p:spPr>
          <a:xfrm flipH="1">
            <a:off x="4584700" y="1978337"/>
            <a:ext cx="4521200" cy="2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05900" y="1793671"/>
            <a:ext cx="25527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 &amp;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TopBanner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96300" y="4700290"/>
            <a:ext cx="31623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ID: </a:t>
            </a:r>
            <a:r>
              <a:rPr lang="en-US" dirty="0" smtClean="0">
                <a:solidFill>
                  <a:srgbClr val="FF0000"/>
                </a:solidFill>
              </a:rPr>
              <a:t>FooterBanner2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29400" y="4884956"/>
            <a:ext cx="186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5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8067" y="1033448"/>
            <a:ext cx="296426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- Link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ItemListView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0" y="2479786"/>
            <a:ext cx="11451899" cy="643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1225346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9569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80453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78070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29070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78470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954870" y="3030860"/>
            <a:ext cx="0" cy="89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29070" y="1512044"/>
            <a:ext cx="221130" cy="8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78070" y="1512044"/>
            <a:ext cx="1651000" cy="901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059270" y="1512044"/>
            <a:ext cx="1155700" cy="8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8280400" y="1512044"/>
            <a:ext cx="2674470" cy="88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16669" y="1512044"/>
            <a:ext cx="1245721" cy="875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83520" y="1512044"/>
            <a:ext cx="15005" cy="849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127745" y="1512044"/>
            <a:ext cx="1373082" cy="871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0567" y="1033448"/>
            <a:ext cx="317760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- Link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MixedBoxListView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0938" y="4067730"/>
            <a:ext cx="123226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Event - Link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MyBoxListView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081" y="4078641"/>
            <a:ext cx="139188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Event - Link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BOGOListView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27973" y="4070205"/>
            <a:ext cx="1402828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Event - Link</a:t>
            </a:r>
            <a:r>
              <a:rPr lang="en-US" sz="1200" dirty="0" smtClean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ComBoListView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1811" y="4067730"/>
            <a:ext cx="134752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Event </a:t>
            </a:r>
            <a:r>
              <a:rPr lang="en-US" sz="1200" b="1" dirty="0" smtClean="0">
                <a:solidFill>
                  <a:srgbClr val="FF0000"/>
                </a:solidFill>
              </a:rPr>
              <a:t>- </a:t>
            </a:r>
            <a:r>
              <a:rPr lang="en-US" sz="1200" b="1" dirty="0">
                <a:solidFill>
                  <a:srgbClr val="FF0000"/>
                </a:solidFill>
              </a:rPr>
              <a:t>Link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PizzaItemListView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7547" y="4075295"/>
            <a:ext cx="183495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Event </a:t>
            </a:r>
            <a:r>
              <a:rPr lang="en-US" sz="1200" b="1" dirty="0" smtClean="0">
                <a:solidFill>
                  <a:srgbClr val="FF0000"/>
                </a:solidFill>
              </a:rPr>
              <a:t>- </a:t>
            </a:r>
            <a:r>
              <a:rPr lang="en-US" sz="1200" b="1" dirty="0">
                <a:solidFill>
                  <a:srgbClr val="FF0000"/>
                </a:solidFill>
              </a:rPr>
              <a:t>Link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PastaRiceItemListView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37120" y="4078641"/>
            <a:ext cx="162950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Event </a:t>
            </a:r>
            <a:r>
              <a:rPr lang="en-US" sz="1200" b="1" dirty="0" smtClean="0">
                <a:solidFill>
                  <a:srgbClr val="FF0000"/>
                </a:solidFill>
              </a:rPr>
              <a:t>- </a:t>
            </a:r>
            <a:r>
              <a:rPr lang="en-US" sz="1200" b="1" dirty="0">
                <a:solidFill>
                  <a:srgbClr val="FF0000"/>
                </a:solidFill>
              </a:rPr>
              <a:t>Link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StarterItemListView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31242" y="4086251"/>
            <a:ext cx="1791866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Event </a:t>
            </a:r>
            <a:r>
              <a:rPr lang="en-US" sz="1200" b="1" dirty="0" smtClean="0">
                <a:solidFill>
                  <a:srgbClr val="FF0000"/>
                </a:solidFill>
              </a:rPr>
              <a:t>- </a:t>
            </a:r>
            <a:r>
              <a:rPr lang="en-US" sz="1200" b="1" dirty="0">
                <a:solidFill>
                  <a:srgbClr val="FF0000"/>
                </a:solidFill>
              </a:rPr>
              <a:t>Link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</a:rPr>
              <a:t>DrinkItemListView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7" y="2364533"/>
            <a:ext cx="4209153" cy="3706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2690904" y="1477948"/>
            <a:ext cx="340509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DetailComboListView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31" y="2546000"/>
            <a:ext cx="6129070" cy="3343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0" name="Straight Arrow Connector 39"/>
          <p:cNvCxnSpPr/>
          <p:nvPr/>
        </p:nvCxnSpPr>
        <p:spPr>
          <a:xfrm flipH="1">
            <a:off x="6781800" y="3721100"/>
            <a:ext cx="622300" cy="496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94500" y="3721100"/>
            <a:ext cx="609600" cy="923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794500" y="3721100"/>
            <a:ext cx="609600" cy="12270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794501" y="3721100"/>
            <a:ext cx="609599" cy="16334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3" idx="2"/>
          </p:cNvCxnSpPr>
          <p:nvPr/>
        </p:nvCxnSpPr>
        <p:spPr>
          <a:xfrm flipH="1">
            <a:off x="7404101" y="1836202"/>
            <a:ext cx="1006474" cy="18848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8750" y="1466870"/>
            <a:ext cx="380365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Detail</a:t>
            </a:r>
            <a:r>
              <a:rPr lang="en-US" dirty="0" err="1">
                <a:solidFill>
                  <a:srgbClr val="FF0000"/>
                </a:solidFill>
              </a:rPr>
              <a:t>Item</a:t>
            </a:r>
            <a:r>
              <a:rPr lang="en-US" dirty="0" err="1" smtClean="0">
                <a:solidFill>
                  <a:srgbClr val="FF0000"/>
                </a:solidFill>
              </a:rPr>
              <a:t>ComboListView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14348"/>
            <a:ext cx="323850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BOGO &amp; COMBO (</a:t>
            </a:r>
            <a:r>
              <a:rPr lang="en-US" b="1" dirty="0" err="1" smtClean="0">
                <a:solidFill>
                  <a:schemeClr val="bg1"/>
                </a:solidFill>
              </a:rPr>
              <a:t>Giá</a:t>
            </a:r>
            <a:r>
              <a:rPr lang="en-US" b="1" dirty="0" smtClean="0">
                <a:solidFill>
                  <a:schemeClr val="bg1"/>
                </a:solidFill>
              </a:rPr>
              <a:t> - Custom)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160" y="2364532"/>
            <a:ext cx="4190170" cy="2842468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5" idx="2"/>
          </p:cNvCxnSpPr>
          <p:nvPr/>
        </p:nvCxnSpPr>
        <p:spPr>
          <a:xfrm flipH="1">
            <a:off x="3238500" y="1847280"/>
            <a:ext cx="1154952" cy="3982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706270" y="3950677"/>
            <a:ext cx="795004" cy="3839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74307" y="4814801"/>
            <a:ext cx="5960493" cy="303300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2789954" y="1847280"/>
            <a:ext cx="1603498" cy="10438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4" y="995639"/>
            <a:ext cx="2076422" cy="2686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6239093" y="1837262"/>
            <a:ext cx="1068795" cy="406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24497" y="1058880"/>
            <a:ext cx="1909980" cy="1804103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33" idx="2"/>
            <a:endCxn id="10" idx="0"/>
          </p:cNvCxnSpPr>
          <p:nvPr/>
        </p:nvCxnSpPr>
        <p:spPr>
          <a:xfrm flipH="1">
            <a:off x="4879487" y="563531"/>
            <a:ext cx="500066" cy="4953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3" idx="2"/>
          </p:cNvCxnSpPr>
          <p:nvPr/>
        </p:nvCxnSpPr>
        <p:spPr>
          <a:xfrm>
            <a:off x="5379553" y="563531"/>
            <a:ext cx="243458" cy="2658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6633" y="224977"/>
            <a:ext cx="312584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Detail</a:t>
            </a:r>
            <a:r>
              <a:rPr lang="en-US" sz="1600" dirty="0" err="1">
                <a:solidFill>
                  <a:srgbClr val="FF0000"/>
                </a:solidFill>
              </a:rPr>
              <a:t>Item</a:t>
            </a:r>
            <a:r>
              <a:rPr lang="en-US" sz="1600" dirty="0" err="1" smtClean="0">
                <a:solidFill>
                  <a:srgbClr val="FF0000"/>
                </a:solidFill>
              </a:rPr>
              <a:t>ComboView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33" y="3874646"/>
            <a:ext cx="7765767" cy="2839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4" name="TextBox 63"/>
          <p:cNvSpPr txBox="1"/>
          <p:nvPr/>
        </p:nvSpPr>
        <p:spPr>
          <a:xfrm>
            <a:off x="865902" y="5443129"/>
            <a:ext cx="232410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AddToBasket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2027952" y="5781683"/>
            <a:ext cx="2010648" cy="7588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49" y="701525"/>
            <a:ext cx="4046251" cy="2980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Straight Arrow Connector 33"/>
          <p:cNvCxnSpPr>
            <a:stCxn id="36" idx="2"/>
          </p:cNvCxnSpPr>
          <p:nvPr/>
        </p:nvCxnSpPr>
        <p:spPr>
          <a:xfrm>
            <a:off x="10238156" y="554198"/>
            <a:ext cx="0" cy="298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93912" y="215644"/>
            <a:ext cx="268848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AddToCombo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656665" y="3379509"/>
            <a:ext cx="789737" cy="319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37" y="1414739"/>
            <a:ext cx="2038943" cy="2639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8" name="Rectangle 87"/>
          <p:cNvSpPr/>
          <p:nvPr/>
        </p:nvSpPr>
        <p:spPr>
          <a:xfrm>
            <a:off x="1078226" y="1462055"/>
            <a:ext cx="1909980" cy="1804103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24" idx="0"/>
            <a:endCxn id="88" idx="2"/>
          </p:cNvCxnSpPr>
          <p:nvPr/>
        </p:nvCxnSpPr>
        <p:spPr>
          <a:xfrm flipH="1" flipV="1">
            <a:off x="2033216" y="3266158"/>
            <a:ext cx="19292" cy="11994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4" idx="0"/>
          </p:cNvCxnSpPr>
          <p:nvPr/>
        </p:nvCxnSpPr>
        <p:spPr>
          <a:xfrm flipH="1" flipV="1">
            <a:off x="1781722" y="3933549"/>
            <a:ext cx="270786" cy="532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87249" y="1195752"/>
            <a:ext cx="112943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46042" y="1707911"/>
            <a:ext cx="112943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64" y="4465609"/>
            <a:ext cx="268848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AddToCombo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614348"/>
            <a:ext cx="323850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BOGO &amp; COMBO (</a:t>
            </a:r>
            <a:r>
              <a:rPr lang="en-US" b="1" dirty="0" err="1" smtClean="0">
                <a:solidFill>
                  <a:schemeClr val="bg1"/>
                </a:solidFill>
              </a:rPr>
              <a:t>Giá</a:t>
            </a:r>
            <a:r>
              <a:rPr lang="en-US" b="1" dirty="0" smtClean="0">
                <a:solidFill>
                  <a:schemeClr val="bg1"/>
                </a:solidFill>
              </a:rPr>
              <a:t> - Custom)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8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27" y="3275266"/>
            <a:ext cx="5827273" cy="1884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3" y="2702796"/>
            <a:ext cx="4347017" cy="2795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2690904" y="1477948"/>
            <a:ext cx="340509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ComboDetailListView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599936" y="3015955"/>
            <a:ext cx="622300" cy="496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606286" y="3009900"/>
            <a:ext cx="609600" cy="923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774696" y="5058264"/>
            <a:ext cx="0" cy="7202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3" idx="2"/>
          </p:cNvCxnSpPr>
          <p:nvPr/>
        </p:nvCxnSpPr>
        <p:spPr>
          <a:xfrm flipH="1">
            <a:off x="7209536" y="1836202"/>
            <a:ext cx="1201039" cy="11736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8750" y="1466870"/>
            <a:ext cx="380365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ComboDetailItemListView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844" y="2708575"/>
            <a:ext cx="4332745" cy="1812625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2120900" y="1847280"/>
            <a:ext cx="2272552" cy="11626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flipH="1">
            <a:off x="3581048" y="1847280"/>
            <a:ext cx="812404" cy="3512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14348"/>
            <a:ext cx="190536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Box (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Fix)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9" y="284716"/>
            <a:ext cx="4382277" cy="3206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08" y="721325"/>
            <a:ext cx="2124179" cy="2774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5843945" y="1911459"/>
            <a:ext cx="1479641" cy="406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88397" y="758948"/>
            <a:ext cx="2083564" cy="1933452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33" idx="2"/>
          </p:cNvCxnSpPr>
          <p:nvPr/>
        </p:nvCxnSpPr>
        <p:spPr>
          <a:xfrm flipH="1">
            <a:off x="3917145" y="562347"/>
            <a:ext cx="1310008" cy="606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3" idx="2"/>
          </p:cNvCxnSpPr>
          <p:nvPr/>
        </p:nvCxnSpPr>
        <p:spPr>
          <a:xfrm>
            <a:off x="5227153" y="562347"/>
            <a:ext cx="89083" cy="2762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4233" y="223793"/>
            <a:ext cx="312584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ComboDetailItemView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418878" y="2483991"/>
            <a:ext cx="0" cy="8411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84602" y="2114659"/>
            <a:ext cx="266367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AddToCombo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233" y="3657600"/>
            <a:ext cx="8185643" cy="2993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4" name="TextBox 63"/>
          <p:cNvSpPr txBox="1"/>
          <p:nvPr/>
        </p:nvSpPr>
        <p:spPr>
          <a:xfrm>
            <a:off x="594919" y="5587404"/>
            <a:ext cx="232410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AddToBasket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1756969" y="5925958"/>
            <a:ext cx="1879882" cy="5383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837559" y="3164963"/>
            <a:ext cx="863600" cy="349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25" y="1114857"/>
            <a:ext cx="2462276" cy="3208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489063" y="1125795"/>
            <a:ext cx="2429956" cy="2172231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4" idx="0"/>
          </p:cNvCxnSpPr>
          <p:nvPr/>
        </p:nvCxnSpPr>
        <p:spPr>
          <a:xfrm flipV="1">
            <a:off x="1704041" y="3164964"/>
            <a:ext cx="744111" cy="1706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</p:cNvCxnSpPr>
          <p:nvPr/>
        </p:nvCxnSpPr>
        <p:spPr>
          <a:xfrm flipH="1" flipV="1">
            <a:off x="1377720" y="4136742"/>
            <a:ext cx="326321" cy="735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2303" y="862885"/>
            <a:ext cx="112943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7487" y="1232217"/>
            <a:ext cx="112943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204" y="4871922"/>
            <a:ext cx="266367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Event &amp; ID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AddToCombo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14348"/>
            <a:ext cx="190536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Box (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Fix)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33" y="678114"/>
            <a:ext cx="2295238" cy="402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662997" y="728913"/>
            <a:ext cx="2248574" cy="2014287"/>
          </a:xfrm>
          <a:prstGeom prst="rect">
            <a:avLst/>
          </a:prstGeom>
          <a:solidFill>
            <a:srgbClr val="32D659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76108" y="4329362"/>
            <a:ext cx="232410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Event &amp; ID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AddToBasket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64" idx="3"/>
            <a:endCxn id="10" idx="1"/>
          </p:cNvCxnSpPr>
          <p:nvPr/>
        </p:nvCxnSpPr>
        <p:spPr>
          <a:xfrm flipV="1">
            <a:off x="2600208" y="1736057"/>
            <a:ext cx="1062789" cy="27625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4" idx="3"/>
          </p:cNvCxnSpPr>
          <p:nvPr/>
        </p:nvCxnSpPr>
        <p:spPr>
          <a:xfrm>
            <a:off x="2600208" y="4498639"/>
            <a:ext cx="104152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14348"/>
            <a:ext cx="14605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2455" y="799014"/>
            <a:ext cx="1496627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Lỗi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Datalayer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720" y="1592179"/>
            <a:ext cx="3756096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Datalayer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cần</a:t>
            </a:r>
            <a:r>
              <a:rPr lang="en-US" sz="2000" b="1" dirty="0" smtClean="0"/>
              <a:t> có các </a:t>
            </a:r>
            <a:r>
              <a:rPr lang="en-US" sz="2000" b="1" dirty="0" err="1" smtClean="0"/>
              <a:t>thông</a:t>
            </a:r>
            <a:r>
              <a:rPr lang="en-US" sz="2000" b="1" dirty="0" smtClean="0"/>
              <a:t> tin: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cỡ</a:t>
            </a:r>
            <a:r>
              <a:rPr lang="en-US" sz="2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đế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90201"/>
            <a:ext cx="1905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II. CATEGORY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326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GTM – GA4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Bổ sung ID cho các button để tracking qua GTM</dc:title>
  <dc:creator>Natsu</dc:creator>
  <cp:lastModifiedBy>Luong, Quy</cp:lastModifiedBy>
  <cp:revision>84</cp:revision>
  <dcterms:created xsi:type="dcterms:W3CDTF">2021-05-12T06:25:16Z</dcterms:created>
  <dcterms:modified xsi:type="dcterms:W3CDTF">2021-07-26T10:41:48Z</dcterms:modified>
</cp:coreProperties>
</file>