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AF8D-6FF9-C521-B0D5-9243F22C7E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B78F57-9446-5E0D-6D6E-24EB3C484A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73DF1E-1827-EE47-27BE-925FBAAA4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B67AB-EFBB-8E23-053C-F8315C7649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B02C6C-C8C4-00B3-EABA-857E4E850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BDC66-ED45-56D2-0C05-594E39BF7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B729E6-187D-2825-0464-DEFE970E7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6DC844-E16A-C54D-F793-0B650268A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826C9-40C0-5E32-9493-5C0A337C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6C79DF-8B1B-C36E-2CE4-EBADB03BC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75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0E38EE-37CB-9D0F-B8CA-333C2E937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D16053-E265-3EA2-AFE5-B0FB8198A5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05F08-19D1-0BB1-34CD-C4A0D5841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5B6CF-DEDB-7B24-1A0F-D85B1DC1D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BB485A-4BAB-493F-081D-689586CA4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827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8FB4-8C17-FF81-4BB3-628850C14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9D3F3-3015-3B64-63CE-FB09AF0A8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14296-FC65-0036-76E1-06C85B101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2CA86-FE52-3C27-0E2D-9FED1290E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DC817F-9F19-36A7-2691-61386DD0D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234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E9090-EDDA-3EB4-1034-B54BC39BF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AC27C2-E836-3F92-1ADD-B60DADC462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FC743-74AB-22D3-AB68-D10A41574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F8FE-7BAC-A96E-CAD2-E0EE17A49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39487-EE6E-D92C-8C6A-EE909FA0B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9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D12C4-C4EA-C367-2E10-EC7E28C8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815A2-FFAA-663D-672C-98F9799092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227452-FC03-8186-6219-6DAF18FD5A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CA06D-B89D-5371-5627-82914F1BD9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1A9006-6AD8-5137-46A7-39ACA0894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46661-B0F4-8E85-669B-277C8AFD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0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7755A-ABB1-2D26-3F5B-6B6EC25F3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7FBC1-77CE-1778-D90D-6869FAFA61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E71C9F-23F6-644A-BE01-1937F59891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90AA23-3311-7D32-0539-6AD1F65DF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A3513-7A31-46FC-C89B-7BC5B1192D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8C3A04-BF16-3D55-0BC0-A28F4F728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69049D-4798-FFF6-4B8A-884C436FC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15FCE5-253F-4851-E9FD-CFE4D6886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864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3DA0-C2ED-1FFD-63F2-8018EBD84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C8002F-D0E3-293B-EE81-47001E094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7C311B-BFCF-F5CE-4AD8-6B6C8B5AC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EE2A35-9360-93BF-E1EC-D19494F40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143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17F18E-AF88-E9BB-4C47-BBA1CB8E29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11C8D6-9D59-A79C-5119-17D24F25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9F8C7A-648D-0689-FE92-F6DCD04D2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29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6738B-602A-06C3-3463-E76FC55A1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5D0C6-78FB-F31F-5DBE-A694145E6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F7AAAD-DD14-0CFF-55E3-A4FD4637D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17515-709C-54E0-2491-C5B805B2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ADD85E-26E7-AE41-EF0D-E6A295120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6A1303-2FF1-6CA1-605A-4706EC60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59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0F89D-CB83-C4A2-05D8-7E540865B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E8CE6-D948-C762-760D-8EB89F347E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10A61C-349E-F0DF-A935-86BBF8E33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EFB8BA-0C0E-6545-CE5B-ED2794E63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C2155-59E4-FAB2-AEF0-90734B1AA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E41594-25B5-BC4F-9F03-FAD3CB26A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72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02F34-02DE-4C0F-7495-465F303C9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F1E7E-EC2E-E439-841F-D2D5AF875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CF2FF9-D96C-E763-ED36-4BC0323924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0B702-216B-4412-A77F-C61A1DFCF59C}" type="datetimeFigureOut">
              <a:rPr lang="en-US" smtClean="0"/>
              <a:t>12/12/2024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F0DB6-80BC-1B70-A395-9BAFDF6902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87E23-D940-6AC4-8705-EA91240734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6170AE-B4C2-46EE-AC68-753B54C58E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54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EA36CDC-BFB9-0432-BFF5-AC61307FAB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911" y="769434"/>
            <a:ext cx="11578683" cy="5707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421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afsheen ahmed</dc:creator>
  <cp:lastModifiedBy>afsheen ahmed</cp:lastModifiedBy>
  <cp:revision>1</cp:revision>
  <dcterms:created xsi:type="dcterms:W3CDTF">2024-12-08T02:14:49Z</dcterms:created>
  <dcterms:modified xsi:type="dcterms:W3CDTF">2024-12-12T03:43:04Z</dcterms:modified>
</cp:coreProperties>
</file>