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ss RAIHANI" initials="IR" lastIdx="1" clrIdx="0">
    <p:extLst>
      <p:ext uri="{19B8F6BF-5375-455C-9EA6-DF929625EA0E}">
        <p15:presenceInfo xmlns:p15="http://schemas.microsoft.com/office/powerpoint/2012/main" userId="Iliass RAIH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14:04:02.45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59B8-5A37-43B1-9623-B99B2B0D414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86BA-A3C7-4632-9C74-B82CCEE82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22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MA" dirty="0" err="1" smtClean="0"/>
              <a:t>Refactoring</a:t>
            </a:r>
            <a:r>
              <a:rPr lang="fr-MA" dirty="0" smtClean="0"/>
              <a:t> : </a:t>
            </a:r>
            <a:r>
              <a:rPr lang="fr-FR" b="1" dirty="0" err="1" smtClean="0"/>
              <a:t>Réusinage</a:t>
            </a:r>
            <a:r>
              <a:rPr lang="fr-FR" b="1" dirty="0" smtClean="0"/>
              <a:t> de code</a:t>
            </a:r>
            <a:r>
              <a:rPr lang="fr-FR" dirty="0" smtClean="0"/>
              <a:t> est l'opération consistant à retravailler le code source d'un</a:t>
            </a:r>
            <a:r>
              <a:rPr lang="fr-FR" baseline="0" dirty="0" smtClean="0"/>
              <a:t> programme informatique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386BA-A3C7-4632-9C74-B82CCEE82D2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1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MA" dirty="0" smtClean="0"/>
              <a:t>Concomitance : </a:t>
            </a:r>
            <a:r>
              <a:rPr lang="fr-FR" dirty="0" smtClean="0"/>
              <a:t>Rapport de simultanéité (entre plusieurs faits).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386BA-A3C7-4632-9C74-B82CCEE82D2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04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2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0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263C-BBDA-46EE-80FD-A4C7F066F29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7459-9DDB-4A71-8F99-5206A590E6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rogrammation_en_bin%C3%B4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Refacto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Programmation_en_bin%C3%B4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err="1" smtClean="0"/>
              <a:t>Extreme</a:t>
            </a:r>
            <a:r>
              <a:rPr lang="fr-MA" dirty="0" smtClean="0"/>
              <a:t> </a:t>
            </a:r>
            <a:r>
              <a:rPr lang="fr-MA" dirty="0" err="1" smtClean="0"/>
              <a:t>Programming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 smtClean="0"/>
              <a:t>Présentation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 smtClean="0"/>
              <a:t>Kesako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 err="1" smtClean="0"/>
              <a:t>Extreme</a:t>
            </a:r>
            <a:r>
              <a:rPr lang="fr-MA" dirty="0" smtClean="0"/>
              <a:t> </a:t>
            </a:r>
            <a:r>
              <a:rPr lang="fr-MA" dirty="0" err="1" smtClean="0"/>
              <a:t>programming</a:t>
            </a:r>
            <a:r>
              <a:rPr lang="fr-MA" dirty="0" smtClean="0"/>
              <a:t> (XP) est une </a:t>
            </a:r>
            <a:r>
              <a:rPr lang="fr-MA" dirty="0" err="1" smtClean="0"/>
              <a:t>methode</a:t>
            </a:r>
            <a:r>
              <a:rPr lang="fr-MA" dirty="0" smtClean="0"/>
              <a:t> agile plus </a:t>
            </a:r>
            <a:r>
              <a:rPr lang="fr-MA" dirty="0" err="1" smtClean="0"/>
              <a:t>acces</a:t>
            </a:r>
            <a:r>
              <a:rPr lang="fr-MA" dirty="0" smtClean="0"/>
              <a:t> sur l’aspect réalisation d’une application que sur l’aspect gestion de projet.</a:t>
            </a:r>
          </a:p>
          <a:p>
            <a:r>
              <a:rPr lang="fr-MA" dirty="0" smtClean="0"/>
              <a:t>XP est adapté aux équipes réduites avec des besoins changeant.</a:t>
            </a:r>
          </a:p>
          <a:p>
            <a:r>
              <a:rPr lang="fr-MA" dirty="0" smtClean="0"/>
              <a:t>XP pousse à l’extrême des principes simples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Pourquoi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 smtClean="0"/>
              <a:t>Le but principale de l’XP est de réduire le cout du changement.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traditionnelle</a:t>
            </a:r>
            <a:r>
              <a:rPr lang="en-US" dirty="0" smtClean="0"/>
              <a:t> fixe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dés</a:t>
            </a:r>
            <a:r>
              <a:rPr lang="en-US" dirty="0" smtClean="0"/>
              <a:t> le depart les </a:t>
            </a:r>
            <a:r>
              <a:rPr lang="en-US" dirty="0" err="1" smtClean="0"/>
              <a:t>besoins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informatique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accroit</a:t>
            </a:r>
            <a:r>
              <a:rPr lang="en-US" dirty="0" smtClean="0"/>
              <a:t> les </a:t>
            </a:r>
            <a:r>
              <a:rPr lang="en-US" dirty="0" err="1" smtClean="0"/>
              <a:t>coûts</a:t>
            </a:r>
            <a:r>
              <a:rPr lang="en-US" dirty="0" smtClean="0"/>
              <a:t> </a:t>
            </a:r>
            <a:r>
              <a:rPr lang="en-US" dirty="0" err="1" smtClean="0"/>
              <a:t>ultérieurs</a:t>
            </a:r>
            <a:r>
              <a:rPr lang="en-US" dirty="0" smtClean="0"/>
              <a:t> de modifications.</a:t>
            </a:r>
          </a:p>
          <a:p>
            <a:r>
              <a:rPr lang="en-US" dirty="0" smtClean="0"/>
              <a:t>XP </a:t>
            </a:r>
            <a:r>
              <a:rPr lang="en-US" dirty="0" err="1" smtClean="0"/>
              <a:t>s’attache</a:t>
            </a:r>
            <a:r>
              <a:rPr lang="en-US" dirty="0" smtClean="0"/>
              <a:t> à </a:t>
            </a:r>
            <a:r>
              <a:rPr lang="en-US" dirty="0" err="1" smtClean="0"/>
              <a:t>rendre</a:t>
            </a:r>
            <a:r>
              <a:rPr lang="en-US" dirty="0" smtClean="0"/>
              <a:t> le </a:t>
            </a:r>
            <a:r>
              <a:rPr lang="en-US" dirty="0" err="1" smtClean="0"/>
              <a:t>projet</a:t>
            </a:r>
            <a:r>
              <a:rPr lang="en-US" dirty="0" smtClean="0"/>
              <a:t> flexible et </a:t>
            </a:r>
            <a:r>
              <a:rPr lang="en-US" dirty="0" err="1" smtClean="0"/>
              <a:t>ouvert</a:t>
            </a:r>
            <a:r>
              <a:rPr lang="en-US" dirty="0" smtClean="0"/>
              <a:t> au </a:t>
            </a:r>
            <a:r>
              <a:rPr lang="en-US" dirty="0" err="1" smtClean="0"/>
              <a:t>changement</a:t>
            </a:r>
            <a:endParaRPr lang="fr-MA" dirty="0" smtClean="0"/>
          </a:p>
        </p:txBody>
      </p:sp>
    </p:spTree>
    <p:extLst>
      <p:ext uri="{BB962C8B-B14F-4D97-AF65-F5344CB8AC3E}">
        <p14:creationId xmlns:p14="http://schemas.microsoft.com/office/powerpoint/2010/main" val="22319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Pratique extrême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Puisque </a:t>
            </a:r>
            <a:r>
              <a:rPr lang="fr-FR" dirty="0"/>
              <a:t>la revue de code est une bonne pratique, elle sera faite en permanence (par un </a:t>
            </a:r>
            <a:r>
              <a:rPr lang="fr-FR" dirty="0">
                <a:hlinkClick r:id="rId3" tooltip="Programmation en binôme"/>
              </a:rPr>
              <a:t>binôme</a:t>
            </a:r>
            <a:r>
              <a:rPr lang="fr-FR" dirty="0" smtClean="0"/>
              <a:t>).</a:t>
            </a:r>
          </a:p>
          <a:p>
            <a:r>
              <a:rPr lang="fr-FR" dirty="0" smtClean="0"/>
              <a:t>Puisque </a:t>
            </a:r>
            <a:r>
              <a:rPr lang="fr-FR" dirty="0"/>
              <a:t>les tests sont utiles, ils seront faits systématiquement avant chaque mise en </a:t>
            </a:r>
            <a:r>
              <a:rPr lang="fr-FR" dirty="0" smtClean="0"/>
              <a:t>œuvre.</a:t>
            </a:r>
          </a:p>
          <a:p>
            <a:r>
              <a:rPr lang="fr-FR" dirty="0" smtClean="0"/>
              <a:t>Puisque </a:t>
            </a:r>
            <a:r>
              <a:rPr lang="fr-FR" dirty="0"/>
              <a:t>la conception est importante, le code sera retravaillé tout au long du projet (</a:t>
            </a:r>
            <a:r>
              <a:rPr lang="fr-FR" i="1" dirty="0" err="1">
                <a:hlinkClick r:id="rId4" tooltip="Refactoring"/>
              </a:rPr>
              <a:t>refactoring</a:t>
            </a:r>
            <a:r>
              <a:rPr lang="fr-FR" dirty="0" smtClean="0"/>
              <a:t>).</a:t>
            </a:r>
          </a:p>
          <a:p>
            <a:r>
              <a:rPr lang="fr-FR" dirty="0" smtClean="0"/>
              <a:t>Puisque </a:t>
            </a:r>
            <a:r>
              <a:rPr lang="fr-FR" dirty="0"/>
              <a:t>la simplicité permet d'avancer plus vite, la solution la plus simple sera toujours celle qui sera </a:t>
            </a:r>
            <a:r>
              <a:rPr lang="fr-FR" dirty="0" smtClean="0"/>
              <a:t>retenue.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54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Pratique </a:t>
            </a:r>
            <a:r>
              <a:rPr lang="fr-MA" dirty="0" smtClean="0"/>
              <a:t>extrême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Puisque </a:t>
            </a:r>
            <a:r>
              <a:rPr lang="fr-FR" dirty="0"/>
              <a:t>la compréhension est importante, des métaphores seront définies et évolueront </a:t>
            </a:r>
            <a:r>
              <a:rPr lang="fr-FR" dirty="0" smtClean="0"/>
              <a:t>en </a:t>
            </a:r>
            <a:r>
              <a:rPr lang="fr-FR" dirty="0" smtClean="0">
                <a:solidFill>
                  <a:srgbClr val="0070C0"/>
                </a:solidFill>
              </a:rPr>
              <a:t>concomitance</a:t>
            </a:r>
            <a:r>
              <a:rPr lang="fr-FR" dirty="0" smtClean="0"/>
              <a:t>.</a:t>
            </a:r>
          </a:p>
          <a:p>
            <a:r>
              <a:rPr lang="fr-FR" dirty="0" smtClean="0"/>
              <a:t>Puisque </a:t>
            </a:r>
            <a:r>
              <a:rPr lang="fr-FR" dirty="0"/>
              <a:t>l'intégration des modifications est cruciale, celles-ci seront faites plusieurs fois par </a:t>
            </a:r>
            <a:r>
              <a:rPr lang="fr-FR" dirty="0" smtClean="0"/>
              <a:t>jour.</a:t>
            </a:r>
          </a:p>
          <a:p>
            <a:r>
              <a:rPr lang="fr-FR" dirty="0" smtClean="0"/>
              <a:t>Puisque </a:t>
            </a:r>
            <a:r>
              <a:rPr lang="fr-FR" dirty="0"/>
              <a:t>les besoins évoluent vite, des cycles de développement très rapides faciliteront l'adaptation au </a:t>
            </a:r>
            <a:r>
              <a:rPr lang="fr-FR" dirty="0" smtClean="0"/>
              <a:t>changement.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6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cycle de l'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" y="2359742"/>
            <a:ext cx="12094636" cy="2903972"/>
          </a:xfrm>
        </p:spPr>
      </p:pic>
    </p:spTree>
    <p:extLst>
      <p:ext uri="{BB962C8B-B14F-4D97-AF65-F5344CB8AC3E}">
        <p14:creationId xmlns:p14="http://schemas.microsoft.com/office/powerpoint/2010/main" val="30923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cycle de l'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/>
              <a:t>phase d'exploration détermine les scénarios « client » qui seront fournis pendant cette </a:t>
            </a:r>
            <a:r>
              <a:rPr lang="fr-FR" dirty="0" smtClean="0"/>
              <a:t>itération.</a:t>
            </a:r>
          </a:p>
          <a:p>
            <a:r>
              <a:rPr lang="fr-FR" dirty="0" smtClean="0"/>
              <a:t>L'équipe </a:t>
            </a:r>
            <a:r>
              <a:rPr lang="fr-FR" dirty="0"/>
              <a:t>transforme les scénarios en tâches à réaliser et en tests </a:t>
            </a:r>
            <a:r>
              <a:rPr lang="fr-FR" dirty="0" smtClean="0"/>
              <a:t>fonctionnels.</a:t>
            </a:r>
          </a:p>
          <a:p>
            <a:r>
              <a:rPr lang="fr-FR" dirty="0" smtClean="0"/>
              <a:t>Chaque </a:t>
            </a:r>
            <a:r>
              <a:rPr lang="fr-FR" dirty="0"/>
              <a:t>développeur s'attribue des tâches et </a:t>
            </a:r>
            <a:r>
              <a:rPr lang="fr-FR" dirty="0">
                <a:hlinkClick r:id="rId2" tooltip="Programmation en binôme"/>
              </a:rPr>
              <a:t>les réalise avec un </a:t>
            </a:r>
            <a:r>
              <a:rPr lang="fr-FR" dirty="0" smtClean="0">
                <a:hlinkClick r:id="rId2" tooltip="Programmation en binôme"/>
              </a:rPr>
              <a:t>binôme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Lorsque </a:t>
            </a:r>
            <a:r>
              <a:rPr lang="fr-FR" dirty="0"/>
              <a:t>le produit satisfait tous les tests fonctionnels, il est livré.</a:t>
            </a:r>
          </a:p>
        </p:txBody>
      </p:sp>
    </p:spTree>
    <p:extLst>
      <p:ext uri="{BB962C8B-B14F-4D97-AF65-F5344CB8AC3E}">
        <p14:creationId xmlns:p14="http://schemas.microsoft.com/office/powerpoint/2010/main" val="31524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 smtClean="0"/>
              <a:t>Pour conclure l’</a:t>
            </a:r>
            <a:r>
              <a:rPr lang="fr-MA" dirty="0" err="1" smtClean="0"/>
              <a:t>Extreme</a:t>
            </a:r>
            <a:r>
              <a:rPr lang="fr-MA" dirty="0" smtClean="0"/>
              <a:t> </a:t>
            </a:r>
            <a:r>
              <a:rPr lang="fr-MA" dirty="0" err="1" smtClean="0"/>
              <a:t>Programming</a:t>
            </a:r>
            <a:r>
              <a:rPr lang="fr-MA" dirty="0" smtClean="0"/>
              <a:t> repose sur cinq valeurs fondamentales:</a:t>
            </a:r>
          </a:p>
          <a:p>
            <a:endParaRPr lang="fr-MA" dirty="0" smtClean="0"/>
          </a:p>
          <a:p>
            <a:pPr marL="0" indent="0">
              <a:buNone/>
            </a:pPr>
            <a:r>
              <a:rPr lang="fr-MA" dirty="0" smtClean="0"/>
              <a:t>- Communication</a:t>
            </a:r>
          </a:p>
          <a:p>
            <a:pPr marL="0" indent="0">
              <a:buNone/>
            </a:pPr>
            <a:r>
              <a:rPr lang="fr-MA" dirty="0" smtClean="0"/>
              <a:t>- Simplicité</a:t>
            </a:r>
          </a:p>
          <a:p>
            <a:pPr marL="0" indent="0">
              <a:buNone/>
            </a:pPr>
            <a:r>
              <a:rPr lang="fr-MA" dirty="0" smtClean="0"/>
              <a:t>- Feedback</a:t>
            </a:r>
          </a:p>
          <a:p>
            <a:pPr marL="0" indent="0">
              <a:buNone/>
            </a:pPr>
            <a:r>
              <a:rPr lang="fr-MA" dirty="0" smtClean="0"/>
              <a:t>- Courage</a:t>
            </a:r>
          </a:p>
          <a:p>
            <a:pPr marL="0" indent="0">
              <a:buNone/>
            </a:pPr>
            <a:r>
              <a:rPr lang="fr-MA" dirty="0" smtClean="0"/>
              <a:t>- Respect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6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290</Words>
  <Application>Microsoft Office PowerPoint</Application>
  <PresentationFormat>Grand écran</PresentationFormat>
  <Paragraphs>36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Extreme Programming</vt:lpstr>
      <vt:lpstr>Kesako</vt:lpstr>
      <vt:lpstr>Pourquoi ?</vt:lpstr>
      <vt:lpstr>Pratique extrême</vt:lpstr>
      <vt:lpstr>Pratique extrême (suite)</vt:lpstr>
      <vt:lpstr>Le cycle de l'Extreme Programming</vt:lpstr>
      <vt:lpstr>Le cycle de l'Extreme Programming (suite)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Programming</dc:title>
  <dc:creator>Iliass RAIHANI</dc:creator>
  <cp:lastModifiedBy>Iliass RAIHANI</cp:lastModifiedBy>
  <cp:revision>6</cp:revision>
  <dcterms:created xsi:type="dcterms:W3CDTF">2020-11-26T12:46:15Z</dcterms:created>
  <dcterms:modified xsi:type="dcterms:W3CDTF">2020-11-26T16:47:03Z</dcterms:modified>
</cp:coreProperties>
</file>