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62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iass RAIHANI" initials="IR" lastIdx="0" clrIdx="0">
    <p:extLst>
      <p:ext uri="{19B8F6BF-5375-455C-9EA6-DF929625EA0E}">
        <p15:presenceInfo xmlns:p15="http://schemas.microsoft.com/office/powerpoint/2012/main" userId="Iliass RAIH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 snapToGrid="0">
      <p:cViewPr varScale="1">
        <p:scale>
          <a:sx n="39" d="100"/>
          <a:sy n="39" d="100"/>
        </p:scale>
        <p:origin x="9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D1BB5F-E86C-4CF2-B6B3-1EB6A4011583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68749299-4399-487B-9010-D8A2F5EA0F19}">
      <dgm:prSet phldrT="[Texte]"/>
      <dgm:spPr/>
      <dgm:t>
        <a:bodyPr/>
        <a:lstStyle/>
        <a:p>
          <a:r>
            <a:rPr lang="fr-FR" dirty="0" err="1" smtClean="0"/>
            <a:t>Trello</a:t>
          </a:r>
          <a:endParaRPr lang="fr-FR" dirty="0"/>
        </a:p>
      </dgm:t>
    </dgm:pt>
    <dgm:pt modelId="{1EA998C5-C755-4A6F-BB04-5E7DFE061F83}" type="parTrans" cxnId="{FDAEF53D-52E8-4ADD-83E8-EEADA80F74C2}">
      <dgm:prSet/>
      <dgm:spPr/>
      <dgm:t>
        <a:bodyPr/>
        <a:lstStyle/>
        <a:p>
          <a:endParaRPr lang="fr-FR"/>
        </a:p>
      </dgm:t>
    </dgm:pt>
    <dgm:pt modelId="{7CA0D150-A7D9-47D1-8181-7E26CD196908}" type="sibTrans" cxnId="{FDAEF53D-52E8-4ADD-83E8-EEADA80F74C2}">
      <dgm:prSet/>
      <dgm:spPr/>
      <dgm:t>
        <a:bodyPr/>
        <a:lstStyle/>
        <a:p>
          <a:endParaRPr lang="fr-FR"/>
        </a:p>
      </dgm:t>
    </dgm:pt>
    <dgm:pt modelId="{82000BF3-0A0B-42DA-AAD4-BD4D311E3424}">
      <dgm:prSet phldrT="[Texte]"/>
      <dgm:spPr/>
      <dgm:t>
        <a:bodyPr/>
        <a:lstStyle/>
        <a:p>
          <a:r>
            <a:rPr lang="fr-FR" dirty="0" smtClean="0"/>
            <a:t>GIT	</a:t>
          </a:r>
          <a:endParaRPr lang="fr-FR" dirty="0"/>
        </a:p>
      </dgm:t>
    </dgm:pt>
    <dgm:pt modelId="{CC12CF9E-877D-4EF9-A81A-296A0BF9B196}" type="parTrans" cxnId="{75293007-D3FE-43ED-A152-5E5C6C876B1C}">
      <dgm:prSet/>
      <dgm:spPr/>
      <dgm:t>
        <a:bodyPr/>
        <a:lstStyle/>
        <a:p>
          <a:endParaRPr lang="fr-FR"/>
        </a:p>
      </dgm:t>
    </dgm:pt>
    <dgm:pt modelId="{6041F3A3-6DE0-4AE4-BE5E-EE317E0309FF}" type="sibTrans" cxnId="{75293007-D3FE-43ED-A152-5E5C6C876B1C}">
      <dgm:prSet/>
      <dgm:spPr/>
      <dgm:t>
        <a:bodyPr/>
        <a:lstStyle/>
        <a:p>
          <a:endParaRPr lang="fr-FR"/>
        </a:p>
      </dgm:t>
    </dgm:pt>
    <dgm:pt modelId="{275E575F-6E90-4E8D-B65D-93479EBDE24B}">
      <dgm:prSet phldrT="[Texte]"/>
      <dgm:spPr/>
      <dgm:t>
        <a:bodyPr/>
        <a:lstStyle/>
        <a:p>
          <a:r>
            <a:rPr lang="fr-FR" dirty="0" smtClean="0"/>
            <a:t>Rapport</a:t>
          </a:r>
          <a:endParaRPr lang="fr-FR" dirty="0"/>
        </a:p>
      </dgm:t>
    </dgm:pt>
    <dgm:pt modelId="{70E20425-924D-404E-97AE-3C6597ECBF93}" type="parTrans" cxnId="{854C43AB-4D07-4E9B-9C19-CB930BD82C5F}">
      <dgm:prSet/>
      <dgm:spPr/>
      <dgm:t>
        <a:bodyPr/>
        <a:lstStyle/>
        <a:p>
          <a:endParaRPr lang="fr-FR"/>
        </a:p>
      </dgm:t>
    </dgm:pt>
    <dgm:pt modelId="{8E088588-AA9B-49DA-B816-D20D04CC914D}" type="sibTrans" cxnId="{854C43AB-4D07-4E9B-9C19-CB930BD82C5F}">
      <dgm:prSet/>
      <dgm:spPr/>
      <dgm:t>
        <a:bodyPr/>
        <a:lstStyle/>
        <a:p>
          <a:endParaRPr lang="fr-FR"/>
        </a:p>
      </dgm:t>
    </dgm:pt>
    <dgm:pt modelId="{DAF0B061-4F7B-4729-9948-241EF8581749}" type="pres">
      <dgm:prSet presAssocID="{72D1BB5F-E86C-4CF2-B6B3-1EB6A401158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15ECDF63-6816-489B-9AA6-70F355A12FF3}" type="pres">
      <dgm:prSet presAssocID="{68749299-4399-487B-9010-D8A2F5EA0F19}" presName="Accent1" presStyleCnt="0"/>
      <dgm:spPr/>
    </dgm:pt>
    <dgm:pt modelId="{B23EC4F6-8CB7-4C30-BA3B-DA250336B06F}" type="pres">
      <dgm:prSet presAssocID="{68749299-4399-487B-9010-D8A2F5EA0F19}" presName="Accent" presStyleLbl="node1" presStyleIdx="0" presStyleCnt="3" custLinFactX="-50387" custLinFactNeighborX="-100000" custLinFactNeighborY="-1617"/>
      <dgm:spPr/>
    </dgm:pt>
    <dgm:pt modelId="{1AE82F40-2C97-4CB1-8361-274DE6A2DECF}" type="pres">
      <dgm:prSet presAssocID="{68749299-4399-487B-9010-D8A2F5EA0F19}" presName="Parent1" presStyleLbl="revTx" presStyleIdx="0" presStyleCnt="3" custLinFactX="-100000" custLinFactNeighborX="-170636" custLinFactNeighborY="-582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2751F5-C99E-4128-ABED-ADC77B476840}" type="pres">
      <dgm:prSet presAssocID="{82000BF3-0A0B-42DA-AAD4-BD4D311E3424}" presName="Accent2" presStyleCnt="0"/>
      <dgm:spPr/>
    </dgm:pt>
    <dgm:pt modelId="{C3C11BE6-1C4C-4F64-B7BF-9156B78F958C}" type="pres">
      <dgm:prSet presAssocID="{82000BF3-0A0B-42DA-AAD4-BD4D311E3424}" presName="Accent" presStyleLbl="node1" presStyleIdx="1" presStyleCnt="3" custLinFactX="-50387" custLinFactNeighborX="-100000" custLinFactNeighborY="-1617"/>
      <dgm:spPr/>
    </dgm:pt>
    <dgm:pt modelId="{3D79EE98-F9DA-4EDE-8D29-292A07678431}" type="pres">
      <dgm:prSet presAssocID="{82000BF3-0A0B-42DA-AAD4-BD4D311E3424}" presName="Parent2" presStyleLbl="revTx" presStyleIdx="1" presStyleCnt="3" custLinFactX="-100000" custLinFactNeighborX="-170636" custLinFactNeighborY="-582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CD0969-A664-4955-90D4-33D47D6BEBAB}" type="pres">
      <dgm:prSet presAssocID="{275E575F-6E90-4E8D-B65D-93479EBDE24B}" presName="Accent3" presStyleCnt="0"/>
      <dgm:spPr/>
    </dgm:pt>
    <dgm:pt modelId="{C50C4D81-C95B-46FC-9174-DBB838F5DAE2}" type="pres">
      <dgm:prSet presAssocID="{275E575F-6E90-4E8D-B65D-93479EBDE24B}" presName="Accent" presStyleLbl="node1" presStyleIdx="2" presStyleCnt="3" custLinFactX="-75041" custLinFactNeighborX="-100000" custLinFactNeighborY="-1881"/>
      <dgm:spPr/>
    </dgm:pt>
    <dgm:pt modelId="{BB17F91B-EC27-41F1-8E54-EEE475985F33}" type="pres">
      <dgm:prSet presAssocID="{275E575F-6E90-4E8D-B65D-93479EBDE24B}" presName="Parent3" presStyleLbl="revTx" presStyleIdx="2" presStyleCnt="3" custLinFactX="-100000" custLinFactNeighborX="-170636" custLinFactNeighborY="-582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5293007-D3FE-43ED-A152-5E5C6C876B1C}" srcId="{72D1BB5F-E86C-4CF2-B6B3-1EB6A4011583}" destId="{82000BF3-0A0B-42DA-AAD4-BD4D311E3424}" srcOrd="1" destOrd="0" parTransId="{CC12CF9E-877D-4EF9-A81A-296A0BF9B196}" sibTransId="{6041F3A3-6DE0-4AE4-BE5E-EE317E0309FF}"/>
    <dgm:cxn modelId="{5BC9B940-B388-458A-863C-7173EE8BB597}" type="presOf" srcId="{68749299-4399-487B-9010-D8A2F5EA0F19}" destId="{1AE82F40-2C97-4CB1-8361-274DE6A2DECF}" srcOrd="0" destOrd="0" presId="urn:microsoft.com/office/officeart/2009/layout/CircleArrowProcess"/>
    <dgm:cxn modelId="{FDAEF53D-52E8-4ADD-83E8-EEADA80F74C2}" srcId="{72D1BB5F-E86C-4CF2-B6B3-1EB6A4011583}" destId="{68749299-4399-487B-9010-D8A2F5EA0F19}" srcOrd="0" destOrd="0" parTransId="{1EA998C5-C755-4A6F-BB04-5E7DFE061F83}" sibTransId="{7CA0D150-A7D9-47D1-8181-7E26CD196908}"/>
    <dgm:cxn modelId="{854C43AB-4D07-4E9B-9C19-CB930BD82C5F}" srcId="{72D1BB5F-E86C-4CF2-B6B3-1EB6A4011583}" destId="{275E575F-6E90-4E8D-B65D-93479EBDE24B}" srcOrd="2" destOrd="0" parTransId="{70E20425-924D-404E-97AE-3C6597ECBF93}" sibTransId="{8E088588-AA9B-49DA-B816-D20D04CC914D}"/>
    <dgm:cxn modelId="{31972D45-0EA1-4232-B766-4C169401B03F}" type="presOf" srcId="{72D1BB5F-E86C-4CF2-B6B3-1EB6A4011583}" destId="{DAF0B061-4F7B-4729-9948-241EF8581749}" srcOrd="0" destOrd="0" presId="urn:microsoft.com/office/officeart/2009/layout/CircleArrowProcess"/>
    <dgm:cxn modelId="{27CEF85A-447C-4124-AF82-423DE7AE5007}" type="presOf" srcId="{82000BF3-0A0B-42DA-AAD4-BD4D311E3424}" destId="{3D79EE98-F9DA-4EDE-8D29-292A07678431}" srcOrd="0" destOrd="0" presId="urn:microsoft.com/office/officeart/2009/layout/CircleArrowProcess"/>
    <dgm:cxn modelId="{BD56203A-EA22-4AC8-8BC2-E209AA555B40}" type="presOf" srcId="{275E575F-6E90-4E8D-B65D-93479EBDE24B}" destId="{BB17F91B-EC27-41F1-8E54-EEE475985F33}" srcOrd="0" destOrd="0" presId="urn:microsoft.com/office/officeart/2009/layout/CircleArrowProcess"/>
    <dgm:cxn modelId="{2C11E67E-E86C-44D1-A0E5-8593919E7563}" type="presParOf" srcId="{DAF0B061-4F7B-4729-9948-241EF8581749}" destId="{15ECDF63-6816-489B-9AA6-70F355A12FF3}" srcOrd="0" destOrd="0" presId="urn:microsoft.com/office/officeart/2009/layout/CircleArrowProcess"/>
    <dgm:cxn modelId="{CAD43838-3E80-40E1-B2C3-8D10E67EC8C1}" type="presParOf" srcId="{15ECDF63-6816-489B-9AA6-70F355A12FF3}" destId="{B23EC4F6-8CB7-4C30-BA3B-DA250336B06F}" srcOrd="0" destOrd="0" presId="urn:microsoft.com/office/officeart/2009/layout/CircleArrowProcess"/>
    <dgm:cxn modelId="{F15B5494-ED79-4DD0-8FE2-9B991A79C86B}" type="presParOf" srcId="{DAF0B061-4F7B-4729-9948-241EF8581749}" destId="{1AE82F40-2C97-4CB1-8361-274DE6A2DECF}" srcOrd="1" destOrd="0" presId="urn:microsoft.com/office/officeart/2009/layout/CircleArrowProcess"/>
    <dgm:cxn modelId="{D1DC76BA-8B1A-4D69-ABA3-FFEB276F2010}" type="presParOf" srcId="{DAF0B061-4F7B-4729-9948-241EF8581749}" destId="{372751F5-C99E-4128-ABED-ADC77B476840}" srcOrd="2" destOrd="0" presId="urn:microsoft.com/office/officeart/2009/layout/CircleArrowProcess"/>
    <dgm:cxn modelId="{EBABFC54-C5B1-43FC-833F-7FC89F72A437}" type="presParOf" srcId="{372751F5-C99E-4128-ABED-ADC77B476840}" destId="{C3C11BE6-1C4C-4F64-B7BF-9156B78F958C}" srcOrd="0" destOrd="0" presId="urn:microsoft.com/office/officeart/2009/layout/CircleArrowProcess"/>
    <dgm:cxn modelId="{7ACE1871-2609-4C3E-8529-962723881ECB}" type="presParOf" srcId="{DAF0B061-4F7B-4729-9948-241EF8581749}" destId="{3D79EE98-F9DA-4EDE-8D29-292A07678431}" srcOrd="3" destOrd="0" presId="urn:microsoft.com/office/officeart/2009/layout/CircleArrowProcess"/>
    <dgm:cxn modelId="{6FB950C4-47B5-47C4-A2CF-8FD786F556BC}" type="presParOf" srcId="{DAF0B061-4F7B-4729-9948-241EF8581749}" destId="{8FCD0969-A664-4955-90D4-33D47D6BEBAB}" srcOrd="4" destOrd="0" presId="urn:microsoft.com/office/officeart/2009/layout/CircleArrowProcess"/>
    <dgm:cxn modelId="{4AAA4581-D006-4FF0-A5B6-40DA24EFC97C}" type="presParOf" srcId="{8FCD0969-A664-4955-90D4-33D47D6BEBAB}" destId="{C50C4D81-C95B-46FC-9174-DBB838F5DAE2}" srcOrd="0" destOrd="0" presId="urn:microsoft.com/office/officeart/2009/layout/CircleArrowProcess"/>
    <dgm:cxn modelId="{3D369DDF-02E4-40B1-9942-8C75897E6A70}" type="presParOf" srcId="{DAF0B061-4F7B-4729-9948-241EF8581749}" destId="{BB17F91B-EC27-41F1-8E54-EEE475985F33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BAF630-984E-49AB-B175-410F5ED23D90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801BB42-AC7C-48AC-88BC-6C2019B9B426}">
      <dgm:prSet phldrT="[Texte]"/>
      <dgm:spPr/>
      <dgm:t>
        <a:bodyPr/>
        <a:lstStyle/>
        <a:p>
          <a:r>
            <a:rPr lang="fr-FR" dirty="0" smtClean="0"/>
            <a:t>Documentation</a:t>
          </a:r>
          <a:endParaRPr lang="fr-FR" dirty="0"/>
        </a:p>
      </dgm:t>
    </dgm:pt>
    <dgm:pt modelId="{276F4CED-4985-458B-95C9-C1867702E21A}" type="parTrans" cxnId="{8D917569-0354-4E60-ABB8-851FD05C7417}">
      <dgm:prSet/>
      <dgm:spPr/>
      <dgm:t>
        <a:bodyPr/>
        <a:lstStyle/>
        <a:p>
          <a:endParaRPr lang="fr-FR"/>
        </a:p>
      </dgm:t>
    </dgm:pt>
    <dgm:pt modelId="{7F0D2D93-72D8-4EBB-ADB8-2CF604759339}" type="sibTrans" cxnId="{8D917569-0354-4E60-ABB8-851FD05C7417}">
      <dgm:prSet/>
      <dgm:spPr/>
      <dgm:t>
        <a:bodyPr/>
        <a:lstStyle/>
        <a:p>
          <a:endParaRPr lang="fr-FR"/>
        </a:p>
      </dgm:t>
    </dgm:pt>
    <dgm:pt modelId="{9B5E12CE-5A52-43DB-B1F0-6DCDAB5B278E}">
      <dgm:prSet phldrT="[Texte]"/>
      <dgm:spPr/>
      <dgm:t>
        <a:bodyPr/>
        <a:lstStyle/>
        <a:p>
          <a:r>
            <a:rPr lang="fr-FR" dirty="0" err="1" smtClean="0"/>
            <a:t>Step-cards</a:t>
          </a:r>
          <a:endParaRPr lang="fr-FR" dirty="0"/>
        </a:p>
      </dgm:t>
    </dgm:pt>
    <dgm:pt modelId="{2F42E290-D909-4755-882C-5363BA73346B}" type="parTrans" cxnId="{8636C597-8282-49BC-BB27-41C3E6927F69}">
      <dgm:prSet/>
      <dgm:spPr/>
      <dgm:t>
        <a:bodyPr/>
        <a:lstStyle/>
        <a:p>
          <a:endParaRPr lang="fr-FR"/>
        </a:p>
      </dgm:t>
    </dgm:pt>
    <dgm:pt modelId="{ED95862E-CD03-4E36-ABDF-2E6784ED21E6}" type="sibTrans" cxnId="{8636C597-8282-49BC-BB27-41C3E6927F69}">
      <dgm:prSet/>
      <dgm:spPr/>
      <dgm:t>
        <a:bodyPr/>
        <a:lstStyle/>
        <a:p>
          <a:endParaRPr lang="fr-FR"/>
        </a:p>
      </dgm:t>
    </dgm:pt>
    <dgm:pt modelId="{EB83A6B5-A4E0-44C7-A4FF-1DA62B4BEAB6}">
      <dgm:prSet phldrT="[Texte]"/>
      <dgm:spPr/>
      <dgm:t>
        <a:bodyPr/>
        <a:lstStyle/>
        <a:p>
          <a:r>
            <a:rPr lang="fr-FR" dirty="0" smtClean="0"/>
            <a:t>Historique Discord</a:t>
          </a:r>
          <a:endParaRPr lang="fr-FR" dirty="0"/>
        </a:p>
      </dgm:t>
    </dgm:pt>
    <dgm:pt modelId="{5DC18FF4-250A-4F29-AC06-0BA9D4A423DE}" type="parTrans" cxnId="{BD3CB267-2969-465F-9842-093C4DE78647}">
      <dgm:prSet/>
      <dgm:spPr/>
      <dgm:t>
        <a:bodyPr/>
        <a:lstStyle/>
        <a:p>
          <a:endParaRPr lang="fr-FR"/>
        </a:p>
      </dgm:t>
    </dgm:pt>
    <dgm:pt modelId="{1ED5C9EA-D9FC-41CE-9E31-7765C9F04B43}" type="sibTrans" cxnId="{BD3CB267-2969-465F-9842-093C4DE78647}">
      <dgm:prSet/>
      <dgm:spPr/>
      <dgm:t>
        <a:bodyPr/>
        <a:lstStyle/>
        <a:p>
          <a:endParaRPr lang="fr-FR"/>
        </a:p>
      </dgm:t>
    </dgm:pt>
    <dgm:pt modelId="{F515AF0F-636F-483D-9D59-4159D8488D2E}">
      <dgm:prSet phldrT="[Texte]"/>
      <dgm:spPr/>
      <dgm:t>
        <a:bodyPr/>
        <a:lstStyle/>
        <a:p>
          <a:r>
            <a:rPr lang="fr-FR" dirty="0" smtClean="0"/>
            <a:t>Rapport livrable</a:t>
          </a:r>
          <a:endParaRPr lang="fr-FR" dirty="0"/>
        </a:p>
      </dgm:t>
    </dgm:pt>
    <dgm:pt modelId="{BB23D33E-BD51-4227-A5B4-E27FD86FD3B2}" type="parTrans" cxnId="{E5902B72-3714-41B9-8DA2-06CACD51B23F}">
      <dgm:prSet/>
      <dgm:spPr/>
      <dgm:t>
        <a:bodyPr/>
        <a:lstStyle/>
        <a:p>
          <a:endParaRPr lang="fr-FR"/>
        </a:p>
      </dgm:t>
    </dgm:pt>
    <dgm:pt modelId="{EC831A53-7D87-414A-98EE-BD6B737455BF}" type="sibTrans" cxnId="{E5902B72-3714-41B9-8DA2-06CACD51B23F}">
      <dgm:prSet/>
      <dgm:spPr/>
      <dgm:t>
        <a:bodyPr/>
        <a:lstStyle/>
        <a:p>
          <a:endParaRPr lang="fr-FR"/>
        </a:p>
      </dgm:t>
    </dgm:pt>
    <dgm:pt modelId="{FB77A110-475F-4ACB-8AB2-95688BAC5C1E}" type="pres">
      <dgm:prSet presAssocID="{B3BAF630-984E-49AB-B175-410F5ED23D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62F5F6D-9892-434E-95B0-28F4630DDCFD}" type="pres">
      <dgm:prSet presAssocID="{B3BAF630-984E-49AB-B175-410F5ED23D90}" presName="ellipse" presStyleLbl="trBgShp" presStyleIdx="0" presStyleCnt="1"/>
      <dgm:spPr/>
    </dgm:pt>
    <dgm:pt modelId="{736BEB73-D5AF-4713-9423-09E47D3DCD6E}" type="pres">
      <dgm:prSet presAssocID="{B3BAF630-984E-49AB-B175-410F5ED23D90}" presName="arrow1" presStyleLbl="fgShp" presStyleIdx="0" presStyleCnt="1"/>
      <dgm:spPr/>
    </dgm:pt>
    <dgm:pt modelId="{F8CE1A0E-2ABE-4474-A3DB-542F6BEAA85D}" type="pres">
      <dgm:prSet presAssocID="{B3BAF630-984E-49AB-B175-410F5ED23D9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E5FCDD-7092-42C6-8F18-0028CB475DAD}" type="pres">
      <dgm:prSet presAssocID="{9B5E12CE-5A52-43DB-B1F0-6DCDAB5B278E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A93C2A-3AE8-4137-B42E-C168A4EC9AB7}" type="pres">
      <dgm:prSet presAssocID="{EB83A6B5-A4E0-44C7-A4FF-1DA62B4BEAB6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521BB5-A39E-41AC-8420-3156537E4461}" type="pres">
      <dgm:prSet presAssocID="{F515AF0F-636F-483D-9D59-4159D8488D2E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60D84E-8570-4588-8D67-17E499DDC74D}" type="pres">
      <dgm:prSet presAssocID="{B3BAF630-984E-49AB-B175-410F5ED23D90}" presName="funnel" presStyleLbl="trAlignAcc1" presStyleIdx="0" presStyleCnt="1"/>
      <dgm:spPr/>
    </dgm:pt>
  </dgm:ptLst>
  <dgm:cxnLst>
    <dgm:cxn modelId="{D51BC5AB-EBF8-4BE5-B7FB-5029E7A2445C}" type="presOf" srcId="{F515AF0F-636F-483D-9D59-4159D8488D2E}" destId="{F8CE1A0E-2ABE-4474-A3DB-542F6BEAA85D}" srcOrd="0" destOrd="0" presId="urn:microsoft.com/office/officeart/2005/8/layout/funnel1"/>
    <dgm:cxn modelId="{03C159EB-2213-4C7B-ABF1-5AB176669CC0}" type="presOf" srcId="{EB83A6B5-A4E0-44C7-A4FF-1DA62B4BEAB6}" destId="{D6E5FCDD-7092-42C6-8F18-0028CB475DAD}" srcOrd="0" destOrd="0" presId="urn:microsoft.com/office/officeart/2005/8/layout/funnel1"/>
    <dgm:cxn modelId="{8636C597-8282-49BC-BB27-41C3E6927F69}" srcId="{B3BAF630-984E-49AB-B175-410F5ED23D90}" destId="{9B5E12CE-5A52-43DB-B1F0-6DCDAB5B278E}" srcOrd="1" destOrd="0" parTransId="{2F42E290-D909-4755-882C-5363BA73346B}" sibTransId="{ED95862E-CD03-4E36-ABDF-2E6784ED21E6}"/>
    <dgm:cxn modelId="{1BC7FB31-2920-4429-9885-FEC313B7BFA6}" type="presOf" srcId="{B3BAF630-984E-49AB-B175-410F5ED23D90}" destId="{FB77A110-475F-4ACB-8AB2-95688BAC5C1E}" srcOrd="0" destOrd="0" presId="urn:microsoft.com/office/officeart/2005/8/layout/funnel1"/>
    <dgm:cxn modelId="{E5902B72-3714-41B9-8DA2-06CACD51B23F}" srcId="{B3BAF630-984E-49AB-B175-410F5ED23D90}" destId="{F515AF0F-636F-483D-9D59-4159D8488D2E}" srcOrd="3" destOrd="0" parTransId="{BB23D33E-BD51-4227-A5B4-E27FD86FD3B2}" sibTransId="{EC831A53-7D87-414A-98EE-BD6B737455BF}"/>
    <dgm:cxn modelId="{8D917569-0354-4E60-ABB8-851FD05C7417}" srcId="{B3BAF630-984E-49AB-B175-410F5ED23D90}" destId="{B801BB42-AC7C-48AC-88BC-6C2019B9B426}" srcOrd="0" destOrd="0" parTransId="{276F4CED-4985-458B-95C9-C1867702E21A}" sibTransId="{7F0D2D93-72D8-4EBB-ADB8-2CF604759339}"/>
    <dgm:cxn modelId="{7C9C12A9-9210-4B22-A01B-74B2354CD710}" type="presOf" srcId="{9B5E12CE-5A52-43DB-B1F0-6DCDAB5B278E}" destId="{37A93C2A-3AE8-4137-B42E-C168A4EC9AB7}" srcOrd="0" destOrd="0" presId="urn:microsoft.com/office/officeart/2005/8/layout/funnel1"/>
    <dgm:cxn modelId="{1B2AE5BD-B8FE-4BF6-83E5-ADAC7341C257}" type="presOf" srcId="{B801BB42-AC7C-48AC-88BC-6C2019B9B426}" destId="{4A521BB5-A39E-41AC-8420-3156537E4461}" srcOrd="0" destOrd="0" presId="urn:microsoft.com/office/officeart/2005/8/layout/funnel1"/>
    <dgm:cxn modelId="{BD3CB267-2969-465F-9842-093C4DE78647}" srcId="{B3BAF630-984E-49AB-B175-410F5ED23D90}" destId="{EB83A6B5-A4E0-44C7-A4FF-1DA62B4BEAB6}" srcOrd="2" destOrd="0" parTransId="{5DC18FF4-250A-4F29-AC06-0BA9D4A423DE}" sibTransId="{1ED5C9EA-D9FC-41CE-9E31-7765C9F04B43}"/>
    <dgm:cxn modelId="{F73064A3-1975-4B22-8CD7-21E716BD116E}" type="presParOf" srcId="{FB77A110-475F-4ACB-8AB2-95688BAC5C1E}" destId="{E62F5F6D-9892-434E-95B0-28F4630DDCFD}" srcOrd="0" destOrd="0" presId="urn:microsoft.com/office/officeart/2005/8/layout/funnel1"/>
    <dgm:cxn modelId="{33663910-0000-45D0-8916-5B09BEB77144}" type="presParOf" srcId="{FB77A110-475F-4ACB-8AB2-95688BAC5C1E}" destId="{736BEB73-D5AF-4713-9423-09E47D3DCD6E}" srcOrd="1" destOrd="0" presId="urn:microsoft.com/office/officeart/2005/8/layout/funnel1"/>
    <dgm:cxn modelId="{1C177EAE-1E21-454B-A861-69794185878D}" type="presParOf" srcId="{FB77A110-475F-4ACB-8AB2-95688BAC5C1E}" destId="{F8CE1A0E-2ABE-4474-A3DB-542F6BEAA85D}" srcOrd="2" destOrd="0" presId="urn:microsoft.com/office/officeart/2005/8/layout/funnel1"/>
    <dgm:cxn modelId="{FE604697-9003-46B4-8E19-EFA088E5A070}" type="presParOf" srcId="{FB77A110-475F-4ACB-8AB2-95688BAC5C1E}" destId="{D6E5FCDD-7092-42C6-8F18-0028CB475DAD}" srcOrd="3" destOrd="0" presId="urn:microsoft.com/office/officeart/2005/8/layout/funnel1"/>
    <dgm:cxn modelId="{9C5E9ABF-37D9-4205-9F21-0C5347512F5B}" type="presParOf" srcId="{FB77A110-475F-4ACB-8AB2-95688BAC5C1E}" destId="{37A93C2A-3AE8-4137-B42E-C168A4EC9AB7}" srcOrd="4" destOrd="0" presId="urn:microsoft.com/office/officeart/2005/8/layout/funnel1"/>
    <dgm:cxn modelId="{C756AFA8-889F-4C01-8A7B-F86F8FDA04D8}" type="presParOf" srcId="{FB77A110-475F-4ACB-8AB2-95688BAC5C1E}" destId="{4A521BB5-A39E-41AC-8420-3156537E4461}" srcOrd="5" destOrd="0" presId="urn:microsoft.com/office/officeart/2005/8/layout/funnel1"/>
    <dgm:cxn modelId="{621CEAEF-5946-41A2-97AA-15B7B94DB784}" type="presParOf" srcId="{FB77A110-475F-4ACB-8AB2-95688BAC5C1E}" destId="{2E60D84E-8570-4588-8D67-17E499DDC74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1A9ABF-E280-4D4F-9C5F-9F2D4633AB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B28DA7B-484A-434E-A4CB-5A133C5EE821}">
      <dgm:prSet phldrT="[Texte]"/>
      <dgm:spPr/>
      <dgm:t>
        <a:bodyPr/>
        <a:lstStyle/>
        <a:p>
          <a:r>
            <a:rPr lang="fr-FR" dirty="0" smtClean="0"/>
            <a:t>Rapport Final</a:t>
          </a:r>
        </a:p>
      </dgm:t>
    </dgm:pt>
    <dgm:pt modelId="{852048A1-0F9D-40B4-8450-A5A7A20C93DD}" type="parTrans" cxnId="{2DC6CF0B-C304-41AB-9D3E-918C75FDFFCC}">
      <dgm:prSet/>
      <dgm:spPr/>
      <dgm:t>
        <a:bodyPr/>
        <a:lstStyle/>
        <a:p>
          <a:endParaRPr lang="fr-FR"/>
        </a:p>
      </dgm:t>
    </dgm:pt>
    <dgm:pt modelId="{310D11CF-98E2-4455-9162-8E6889731713}" type="sibTrans" cxnId="{2DC6CF0B-C304-41AB-9D3E-918C75FDFFCC}">
      <dgm:prSet/>
      <dgm:spPr/>
      <dgm:t>
        <a:bodyPr/>
        <a:lstStyle/>
        <a:p>
          <a:endParaRPr lang="fr-FR"/>
        </a:p>
      </dgm:t>
    </dgm:pt>
    <dgm:pt modelId="{B1399AEA-D1BB-4F6F-9B74-8AC8A38FD791}">
      <dgm:prSet phldrT="[Texte]"/>
      <dgm:spPr/>
      <dgm:t>
        <a:bodyPr/>
        <a:lstStyle/>
        <a:p>
          <a:r>
            <a:rPr lang="fr-FR" dirty="0" smtClean="0"/>
            <a:t>Product-</a:t>
          </a:r>
          <a:r>
            <a:rPr lang="fr-FR" dirty="0" err="1" smtClean="0"/>
            <a:t>Backlog</a:t>
          </a:r>
          <a:endParaRPr lang="fr-FR" dirty="0"/>
        </a:p>
      </dgm:t>
    </dgm:pt>
    <dgm:pt modelId="{C109B504-B6D3-4D48-9084-6E861D683E03}" type="parTrans" cxnId="{85BCFCEA-69C0-48DB-881A-5C2E3603F627}">
      <dgm:prSet/>
      <dgm:spPr/>
      <dgm:t>
        <a:bodyPr/>
        <a:lstStyle/>
        <a:p>
          <a:endParaRPr lang="fr-FR"/>
        </a:p>
      </dgm:t>
    </dgm:pt>
    <dgm:pt modelId="{BCC6580C-BAD7-48D0-B02F-FDD96B308C2A}" type="sibTrans" cxnId="{85BCFCEA-69C0-48DB-881A-5C2E3603F627}">
      <dgm:prSet/>
      <dgm:spPr/>
      <dgm:t>
        <a:bodyPr/>
        <a:lstStyle/>
        <a:p>
          <a:endParaRPr lang="fr-FR"/>
        </a:p>
      </dgm:t>
    </dgm:pt>
    <dgm:pt modelId="{6DB74128-4288-444B-A183-0E12E3311516}">
      <dgm:prSet phldrT="[Texte]"/>
      <dgm:spPr/>
      <dgm:t>
        <a:bodyPr/>
        <a:lstStyle/>
        <a:p>
          <a:r>
            <a:rPr lang="fr-FR" dirty="0" smtClean="0"/>
            <a:t>Brief Projet</a:t>
          </a:r>
          <a:endParaRPr lang="fr-FR" dirty="0"/>
        </a:p>
      </dgm:t>
    </dgm:pt>
    <dgm:pt modelId="{9AD211E1-72AF-4B94-8884-97020CFE89DC}" type="parTrans" cxnId="{D9091297-4F69-44C2-8425-34F64C7ADE25}">
      <dgm:prSet/>
      <dgm:spPr/>
      <dgm:t>
        <a:bodyPr/>
        <a:lstStyle/>
        <a:p>
          <a:endParaRPr lang="fr-FR"/>
        </a:p>
      </dgm:t>
    </dgm:pt>
    <dgm:pt modelId="{EF145BDD-5190-479F-B42C-E4D13DCD59EC}" type="sibTrans" cxnId="{D9091297-4F69-44C2-8425-34F64C7ADE25}">
      <dgm:prSet/>
      <dgm:spPr/>
      <dgm:t>
        <a:bodyPr/>
        <a:lstStyle/>
        <a:p>
          <a:endParaRPr lang="fr-FR"/>
        </a:p>
      </dgm:t>
    </dgm:pt>
    <dgm:pt modelId="{CB29EB1A-0F9E-4CC6-9700-CCF42FD1A532}">
      <dgm:prSet phldrT="[Texte]"/>
      <dgm:spPr/>
      <dgm:t>
        <a:bodyPr/>
        <a:lstStyle/>
        <a:p>
          <a:r>
            <a:rPr lang="fr-FR" dirty="0" smtClean="0"/>
            <a:t>Tableau </a:t>
          </a:r>
          <a:r>
            <a:rPr lang="fr-FR" dirty="0" err="1" smtClean="0"/>
            <a:t>Trello</a:t>
          </a:r>
          <a:endParaRPr lang="fr-FR" dirty="0"/>
        </a:p>
      </dgm:t>
    </dgm:pt>
    <dgm:pt modelId="{A1E764B5-EE9A-4BE2-81CB-D29D12E5FB18}" type="parTrans" cxnId="{1F69C0E9-40E0-4389-B3B6-4D6DE54B963C}">
      <dgm:prSet/>
      <dgm:spPr/>
      <dgm:t>
        <a:bodyPr/>
        <a:lstStyle/>
        <a:p>
          <a:endParaRPr lang="fr-FR"/>
        </a:p>
      </dgm:t>
    </dgm:pt>
    <dgm:pt modelId="{77F88F3B-8228-4547-9F74-6A5B35D87B25}" type="sibTrans" cxnId="{1F69C0E9-40E0-4389-B3B6-4D6DE54B963C}">
      <dgm:prSet/>
      <dgm:spPr/>
      <dgm:t>
        <a:bodyPr/>
        <a:lstStyle/>
        <a:p>
          <a:endParaRPr lang="fr-FR"/>
        </a:p>
      </dgm:t>
    </dgm:pt>
    <dgm:pt modelId="{440EDD98-7BC5-4CBE-94A8-7A04FDF9572B}">
      <dgm:prSet phldrT="[Texte]"/>
      <dgm:spPr/>
      <dgm:t>
        <a:bodyPr/>
        <a:lstStyle/>
        <a:p>
          <a:r>
            <a:rPr lang="fr-FR" dirty="0" smtClean="0"/>
            <a:t>Documentation</a:t>
          </a:r>
          <a:endParaRPr lang="fr-FR" dirty="0"/>
        </a:p>
      </dgm:t>
    </dgm:pt>
    <dgm:pt modelId="{3C53CE17-DB03-4441-BBC5-F48C80F0F2B5}" type="parTrans" cxnId="{5AF4D05D-84FB-46E6-A694-F4225EDF1772}">
      <dgm:prSet/>
      <dgm:spPr/>
      <dgm:t>
        <a:bodyPr/>
        <a:lstStyle/>
        <a:p>
          <a:endParaRPr lang="fr-FR"/>
        </a:p>
      </dgm:t>
    </dgm:pt>
    <dgm:pt modelId="{8E4C9EB5-F24D-4038-8ABD-8C1787807F91}" type="sibTrans" cxnId="{5AF4D05D-84FB-46E6-A694-F4225EDF1772}">
      <dgm:prSet/>
      <dgm:spPr/>
      <dgm:t>
        <a:bodyPr/>
        <a:lstStyle/>
        <a:p>
          <a:endParaRPr lang="fr-FR"/>
        </a:p>
      </dgm:t>
    </dgm:pt>
    <dgm:pt modelId="{4E2A313B-A16B-4C3D-A2FF-2A6CD57586A9}">
      <dgm:prSet phldrT="[Texte]"/>
      <dgm:spPr/>
      <dgm:t>
        <a:bodyPr/>
        <a:lstStyle/>
        <a:p>
          <a:r>
            <a:rPr lang="fr-FR" dirty="0" smtClean="0"/>
            <a:t>Rapport Individuel</a:t>
          </a:r>
          <a:endParaRPr lang="fr-FR" dirty="0"/>
        </a:p>
      </dgm:t>
    </dgm:pt>
    <dgm:pt modelId="{37DA8541-C3B0-4F85-B985-155339959CB0}" type="parTrans" cxnId="{C67C717C-CB3C-4B1A-A062-E627E3A106EA}">
      <dgm:prSet/>
      <dgm:spPr/>
      <dgm:t>
        <a:bodyPr/>
        <a:lstStyle/>
        <a:p>
          <a:endParaRPr lang="fr-FR"/>
        </a:p>
      </dgm:t>
    </dgm:pt>
    <dgm:pt modelId="{9312414E-7B62-4479-8315-49E572C3FCFD}" type="sibTrans" cxnId="{C67C717C-CB3C-4B1A-A062-E627E3A106EA}">
      <dgm:prSet/>
      <dgm:spPr/>
      <dgm:t>
        <a:bodyPr/>
        <a:lstStyle/>
        <a:p>
          <a:endParaRPr lang="fr-FR"/>
        </a:p>
      </dgm:t>
    </dgm:pt>
    <dgm:pt modelId="{CF2C0FF1-61AB-4AB9-B173-58AAC5625C6D}" type="pres">
      <dgm:prSet presAssocID="{DE1A9ABF-E280-4D4F-9C5F-9F2D4633AB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36D40DE4-EE00-488F-9008-7E9142E9D1AC}" type="pres">
      <dgm:prSet presAssocID="{3B28DA7B-484A-434E-A4CB-5A133C5EE821}" presName="hierRoot1" presStyleCnt="0"/>
      <dgm:spPr/>
    </dgm:pt>
    <dgm:pt modelId="{E2CD1A2C-FB93-4B92-8338-D933A1A587AF}" type="pres">
      <dgm:prSet presAssocID="{3B28DA7B-484A-434E-A4CB-5A133C5EE821}" presName="composite" presStyleCnt="0"/>
      <dgm:spPr/>
    </dgm:pt>
    <dgm:pt modelId="{A5B3C258-3B01-4D17-AA31-5C5ED233994B}" type="pres">
      <dgm:prSet presAssocID="{3B28DA7B-484A-434E-A4CB-5A133C5EE821}" presName="background" presStyleLbl="node0" presStyleIdx="0" presStyleCnt="1"/>
      <dgm:spPr/>
    </dgm:pt>
    <dgm:pt modelId="{AB14C3DD-158D-41EA-929D-9D4726ACC3EE}" type="pres">
      <dgm:prSet presAssocID="{3B28DA7B-484A-434E-A4CB-5A133C5EE82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CF371F1-EF0F-4AD8-8C57-13803F116FE3}" type="pres">
      <dgm:prSet presAssocID="{3B28DA7B-484A-434E-A4CB-5A133C5EE821}" presName="hierChild2" presStyleCnt="0"/>
      <dgm:spPr/>
    </dgm:pt>
    <dgm:pt modelId="{E11F380D-1801-4303-BDE6-7D8D6A05B594}" type="pres">
      <dgm:prSet presAssocID="{C109B504-B6D3-4D48-9084-6E861D683E03}" presName="Name10" presStyleLbl="parChTrans1D2" presStyleIdx="0" presStyleCnt="2"/>
      <dgm:spPr/>
      <dgm:t>
        <a:bodyPr/>
        <a:lstStyle/>
        <a:p>
          <a:endParaRPr lang="fr-FR"/>
        </a:p>
      </dgm:t>
    </dgm:pt>
    <dgm:pt modelId="{EBE26CEC-5FCB-4F93-8071-50CE487B7328}" type="pres">
      <dgm:prSet presAssocID="{B1399AEA-D1BB-4F6F-9B74-8AC8A38FD791}" presName="hierRoot2" presStyleCnt="0"/>
      <dgm:spPr/>
    </dgm:pt>
    <dgm:pt modelId="{22743BCC-597D-4859-B00B-F88A7BFB7057}" type="pres">
      <dgm:prSet presAssocID="{B1399AEA-D1BB-4F6F-9B74-8AC8A38FD791}" presName="composite2" presStyleCnt="0"/>
      <dgm:spPr/>
    </dgm:pt>
    <dgm:pt modelId="{E4D56C75-FB64-4ED2-AF17-B621435CA395}" type="pres">
      <dgm:prSet presAssocID="{B1399AEA-D1BB-4F6F-9B74-8AC8A38FD791}" presName="background2" presStyleLbl="node2" presStyleIdx="0" presStyleCnt="2"/>
      <dgm:spPr/>
    </dgm:pt>
    <dgm:pt modelId="{FA86E771-D9A7-4983-A448-C060076B14A7}" type="pres">
      <dgm:prSet presAssocID="{B1399AEA-D1BB-4F6F-9B74-8AC8A38FD79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F9EC9AF-9C82-4204-B831-29A79203B620}" type="pres">
      <dgm:prSet presAssocID="{B1399AEA-D1BB-4F6F-9B74-8AC8A38FD791}" presName="hierChild3" presStyleCnt="0"/>
      <dgm:spPr/>
    </dgm:pt>
    <dgm:pt modelId="{BF65CFCA-2734-4EC6-9AEA-C8CBFEE232FB}" type="pres">
      <dgm:prSet presAssocID="{9AD211E1-72AF-4B94-8884-97020CFE89DC}" presName="Name17" presStyleLbl="parChTrans1D3" presStyleIdx="0" presStyleCnt="3"/>
      <dgm:spPr/>
      <dgm:t>
        <a:bodyPr/>
        <a:lstStyle/>
        <a:p>
          <a:endParaRPr lang="fr-FR"/>
        </a:p>
      </dgm:t>
    </dgm:pt>
    <dgm:pt modelId="{1A05091C-576E-48C8-A069-97122185F4AE}" type="pres">
      <dgm:prSet presAssocID="{6DB74128-4288-444B-A183-0E12E3311516}" presName="hierRoot3" presStyleCnt="0"/>
      <dgm:spPr/>
    </dgm:pt>
    <dgm:pt modelId="{38150972-283F-4018-9722-38E7143E53E1}" type="pres">
      <dgm:prSet presAssocID="{6DB74128-4288-444B-A183-0E12E3311516}" presName="composite3" presStyleCnt="0"/>
      <dgm:spPr/>
    </dgm:pt>
    <dgm:pt modelId="{AB0F39AE-0685-45AA-8177-B2BEA047DEAE}" type="pres">
      <dgm:prSet presAssocID="{6DB74128-4288-444B-A183-0E12E3311516}" presName="background3" presStyleLbl="node3" presStyleIdx="0" presStyleCnt="3"/>
      <dgm:spPr/>
    </dgm:pt>
    <dgm:pt modelId="{6A269234-6212-4F27-A9FD-D35DD8BD7566}" type="pres">
      <dgm:prSet presAssocID="{6DB74128-4288-444B-A183-0E12E3311516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38EBB48-6C35-42D3-B5EC-66789198CA33}" type="pres">
      <dgm:prSet presAssocID="{6DB74128-4288-444B-A183-0E12E3311516}" presName="hierChild4" presStyleCnt="0"/>
      <dgm:spPr/>
    </dgm:pt>
    <dgm:pt modelId="{9ED73D4E-B470-4940-8F96-2D4621B37B30}" type="pres">
      <dgm:prSet presAssocID="{A1E764B5-EE9A-4BE2-81CB-D29D12E5FB18}" presName="Name17" presStyleLbl="parChTrans1D3" presStyleIdx="1" presStyleCnt="3"/>
      <dgm:spPr/>
      <dgm:t>
        <a:bodyPr/>
        <a:lstStyle/>
        <a:p>
          <a:endParaRPr lang="fr-FR"/>
        </a:p>
      </dgm:t>
    </dgm:pt>
    <dgm:pt modelId="{72332C44-AEBA-4EFF-95B5-3B1F06F1852C}" type="pres">
      <dgm:prSet presAssocID="{CB29EB1A-0F9E-4CC6-9700-CCF42FD1A532}" presName="hierRoot3" presStyleCnt="0"/>
      <dgm:spPr/>
    </dgm:pt>
    <dgm:pt modelId="{E08E8684-0E65-40B4-B7E6-0039FE68F9AD}" type="pres">
      <dgm:prSet presAssocID="{CB29EB1A-0F9E-4CC6-9700-CCF42FD1A532}" presName="composite3" presStyleCnt="0"/>
      <dgm:spPr/>
    </dgm:pt>
    <dgm:pt modelId="{9D93A143-0D4B-49A2-B520-FC7EFAD87090}" type="pres">
      <dgm:prSet presAssocID="{CB29EB1A-0F9E-4CC6-9700-CCF42FD1A532}" presName="background3" presStyleLbl="node3" presStyleIdx="1" presStyleCnt="3"/>
      <dgm:spPr/>
    </dgm:pt>
    <dgm:pt modelId="{11ECCFDD-E0ED-4A27-B152-82A169B87BE3}" type="pres">
      <dgm:prSet presAssocID="{CB29EB1A-0F9E-4CC6-9700-CCF42FD1A532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C77B2F-28C8-4BFF-854B-61BD4B2B21E3}" type="pres">
      <dgm:prSet presAssocID="{CB29EB1A-0F9E-4CC6-9700-CCF42FD1A532}" presName="hierChild4" presStyleCnt="0"/>
      <dgm:spPr/>
    </dgm:pt>
    <dgm:pt modelId="{7C73F157-B816-451A-82F7-12DFC5A2718E}" type="pres">
      <dgm:prSet presAssocID="{3C53CE17-DB03-4441-BBC5-F48C80F0F2B5}" presName="Name10" presStyleLbl="parChTrans1D2" presStyleIdx="1" presStyleCnt="2"/>
      <dgm:spPr/>
      <dgm:t>
        <a:bodyPr/>
        <a:lstStyle/>
        <a:p>
          <a:endParaRPr lang="fr-FR"/>
        </a:p>
      </dgm:t>
    </dgm:pt>
    <dgm:pt modelId="{922ED8AE-3C4F-4382-B1F0-7AACB01C895B}" type="pres">
      <dgm:prSet presAssocID="{440EDD98-7BC5-4CBE-94A8-7A04FDF9572B}" presName="hierRoot2" presStyleCnt="0"/>
      <dgm:spPr/>
    </dgm:pt>
    <dgm:pt modelId="{FD137F82-C2F0-4FD3-BD4E-62821D82F1B5}" type="pres">
      <dgm:prSet presAssocID="{440EDD98-7BC5-4CBE-94A8-7A04FDF9572B}" presName="composite2" presStyleCnt="0"/>
      <dgm:spPr/>
    </dgm:pt>
    <dgm:pt modelId="{9A7355B6-8B6A-4196-92F0-13DEBA95FB75}" type="pres">
      <dgm:prSet presAssocID="{440EDD98-7BC5-4CBE-94A8-7A04FDF9572B}" presName="background2" presStyleLbl="node2" presStyleIdx="1" presStyleCnt="2"/>
      <dgm:spPr/>
    </dgm:pt>
    <dgm:pt modelId="{73004E5A-5F10-4A80-9175-9C7BECF46717}" type="pres">
      <dgm:prSet presAssocID="{440EDD98-7BC5-4CBE-94A8-7A04FDF9572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990F3CE-2394-4865-B127-5CCE67120648}" type="pres">
      <dgm:prSet presAssocID="{440EDD98-7BC5-4CBE-94A8-7A04FDF9572B}" presName="hierChild3" presStyleCnt="0"/>
      <dgm:spPr/>
    </dgm:pt>
    <dgm:pt modelId="{3806BC46-A3D9-478D-A1EF-C4240AA86374}" type="pres">
      <dgm:prSet presAssocID="{37DA8541-C3B0-4F85-B985-155339959CB0}" presName="Name17" presStyleLbl="parChTrans1D3" presStyleIdx="2" presStyleCnt="3"/>
      <dgm:spPr/>
      <dgm:t>
        <a:bodyPr/>
        <a:lstStyle/>
        <a:p>
          <a:endParaRPr lang="fr-FR"/>
        </a:p>
      </dgm:t>
    </dgm:pt>
    <dgm:pt modelId="{841DB887-A5C5-41EC-B22C-CE99C5E5F9CA}" type="pres">
      <dgm:prSet presAssocID="{4E2A313B-A16B-4C3D-A2FF-2A6CD57586A9}" presName="hierRoot3" presStyleCnt="0"/>
      <dgm:spPr/>
    </dgm:pt>
    <dgm:pt modelId="{F93191EC-B02A-4EA7-A912-7D1F86788A1C}" type="pres">
      <dgm:prSet presAssocID="{4E2A313B-A16B-4C3D-A2FF-2A6CD57586A9}" presName="composite3" presStyleCnt="0"/>
      <dgm:spPr/>
    </dgm:pt>
    <dgm:pt modelId="{FDB3FCDE-C62F-46C3-842D-8696341FF515}" type="pres">
      <dgm:prSet presAssocID="{4E2A313B-A16B-4C3D-A2FF-2A6CD57586A9}" presName="background3" presStyleLbl="node3" presStyleIdx="2" presStyleCnt="3"/>
      <dgm:spPr/>
    </dgm:pt>
    <dgm:pt modelId="{5418F189-F6E0-44FC-9771-7FD9511E93D4}" type="pres">
      <dgm:prSet presAssocID="{4E2A313B-A16B-4C3D-A2FF-2A6CD57586A9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6570C46-06D8-4DF7-A6F7-BEDC317744D0}" type="pres">
      <dgm:prSet presAssocID="{4E2A313B-A16B-4C3D-A2FF-2A6CD57586A9}" presName="hierChild4" presStyleCnt="0"/>
      <dgm:spPr/>
    </dgm:pt>
  </dgm:ptLst>
  <dgm:cxnLst>
    <dgm:cxn modelId="{6A7466AD-AD41-441E-8ECD-4FCFCFEA9581}" type="presOf" srcId="{DE1A9ABF-E280-4D4F-9C5F-9F2D4633ABC9}" destId="{CF2C0FF1-61AB-4AB9-B173-58AAC5625C6D}" srcOrd="0" destOrd="0" presId="urn:microsoft.com/office/officeart/2005/8/layout/hierarchy1"/>
    <dgm:cxn modelId="{4D7C338C-A772-47CD-A866-5F13243DA0FC}" type="presOf" srcId="{C109B504-B6D3-4D48-9084-6E861D683E03}" destId="{E11F380D-1801-4303-BDE6-7D8D6A05B594}" srcOrd="0" destOrd="0" presId="urn:microsoft.com/office/officeart/2005/8/layout/hierarchy1"/>
    <dgm:cxn modelId="{85BCFCEA-69C0-48DB-881A-5C2E3603F627}" srcId="{3B28DA7B-484A-434E-A4CB-5A133C5EE821}" destId="{B1399AEA-D1BB-4F6F-9B74-8AC8A38FD791}" srcOrd="0" destOrd="0" parTransId="{C109B504-B6D3-4D48-9084-6E861D683E03}" sibTransId="{BCC6580C-BAD7-48D0-B02F-FDD96B308C2A}"/>
    <dgm:cxn modelId="{E68EACD2-714A-406D-8D55-6416B72FCF33}" type="presOf" srcId="{440EDD98-7BC5-4CBE-94A8-7A04FDF9572B}" destId="{73004E5A-5F10-4A80-9175-9C7BECF46717}" srcOrd="0" destOrd="0" presId="urn:microsoft.com/office/officeart/2005/8/layout/hierarchy1"/>
    <dgm:cxn modelId="{5AF4D05D-84FB-46E6-A694-F4225EDF1772}" srcId="{3B28DA7B-484A-434E-A4CB-5A133C5EE821}" destId="{440EDD98-7BC5-4CBE-94A8-7A04FDF9572B}" srcOrd="1" destOrd="0" parTransId="{3C53CE17-DB03-4441-BBC5-F48C80F0F2B5}" sibTransId="{8E4C9EB5-F24D-4038-8ABD-8C1787807F91}"/>
    <dgm:cxn modelId="{C67C717C-CB3C-4B1A-A062-E627E3A106EA}" srcId="{440EDD98-7BC5-4CBE-94A8-7A04FDF9572B}" destId="{4E2A313B-A16B-4C3D-A2FF-2A6CD57586A9}" srcOrd="0" destOrd="0" parTransId="{37DA8541-C3B0-4F85-B985-155339959CB0}" sibTransId="{9312414E-7B62-4479-8315-49E572C3FCFD}"/>
    <dgm:cxn modelId="{BFBEE190-E88F-4DFC-8907-6DC31C150B0F}" type="presOf" srcId="{3B28DA7B-484A-434E-A4CB-5A133C5EE821}" destId="{AB14C3DD-158D-41EA-929D-9D4726ACC3EE}" srcOrd="0" destOrd="0" presId="urn:microsoft.com/office/officeart/2005/8/layout/hierarchy1"/>
    <dgm:cxn modelId="{35E4CD30-EB85-4FAA-AB97-37F4B3024A82}" type="presOf" srcId="{6DB74128-4288-444B-A183-0E12E3311516}" destId="{6A269234-6212-4F27-A9FD-D35DD8BD7566}" srcOrd="0" destOrd="0" presId="urn:microsoft.com/office/officeart/2005/8/layout/hierarchy1"/>
    <dgm:cxn modelId="{1F69C0E9-40E0-4389-B3B6-4D6DE54B963C}" srcId="{B1399AEA-D1BB-4F6F-9B74-8AC8A38FD791}" destId="{CB29EB1A-0F9E-4CC6-9700-CCF42FD1A532}" srcOrd="1" destOrd="0" parTransId="{A1E764B5-EE9A-4BE2-81CB-D29D12E5FB18}" sibTransId="{77F88F3B-8228-4547-9F74-6A5B35D87B25}"/>
    <dgm:cxn modelId="{E49E74F1-C2E8-4E8A-83B0-B72E86FC1E75}" type="presOf" srcId="{B1399AEA-D1BB-4F6F-9B74-8AC8A38FD791}" destId="{FA86E771-D9A7-4983-A448-C060076B14A7}" srcOrd="0" destOrd="0" presId="urn:microsoft.com/office/officeart/2005/8/layout/hierarchy1"/>
    <dgm:cxn modelId="{7FC9A00F-51B6-4D4E-BD0D-5C1608893322}" type="presOf" srcId="{37DA8541-C3B0-4F85-B985-155339959CB0}" destId="{3806BC46-A3D9-478D-A1EF-C4240AA86374}" srcOrd="0" destOrd="0" presId="urn:microsoft.com/office/officeart/2005/8/layout/hierarchy1"/>
    <dgm:cxn modelId="{70CC8793-1992-4650-8358-03A37F536D92}" type="presOf" srcId="{9AD211E1-72AF-4B94-8884-97020CFE89DC}" destId="{BF65CFCA-2734-4EC6-9AEA-C8CBFEE232FB}" srcOrd="0" destOrd="0" presId="urn:microsoft.com/office/officeart/2005/8/layout/hierarchy1"/>
    <dgm:cxn modelId="{CB255FDC-BF34-434D-9A70-728DD31F8995}" type="presOf" srcId="{CB29EB1A-0F9E-4CC6-9700-CCF42FD1A532}" destId="{11ECCFDD-E0ED-4A27-B152-82A169B87BE3}" srcOrd="0" destOrd="0" presId="urn:microsoft.com/office/officeart/2005/8/layout/hierarchy1"/>
    <dgm:cxn modelId="{2DC6CF0B-C304-41AB-9D3E-918C75FDFFCC}" srcId="{DE1A9ABF-E280-4D4F-9C5F-9F2D4633ABC9}" destId="{3B28DA7B-484A-434E-A4CB-5A133C5EE821}" srcOrd="0" destOrd="0" parTransId="{852048A1-0F9D-40B4-8450-A5A7A20C93DD}" sibTransId="{310D11CF-98E2-4455-9162-8E6889731713}"/>
    <dgm:cxn modelId="{7DC96AA2-B09F-4B91-B092-ECC6DA0D6E74}" type="presOf" srcId="{3C53CE17-DB03-4441-BBC5-F48C80F0F2B5}" destId="{7C73F157-B816-451A-82F7-12DFC5A2718E}" srcOrd="0" destOrd="0" presId="urn:microsoft.com/office/officeart/2005/8/layout/hierarchy1"/>
    <dgm:cxn modelId="{2C00893B-C40C-431B-B834-239BDA6BC421}" type="presOf" srcId="{A1E764B5-EE9A-4BE2-81CB-D29D12E5FB18}" destId="{9ED73D4E-B470-4940-8F96-2D4621B37B30}" srcOrd="0" destOrd="0" presId="urn:microsoft.com/office/officeart/2005/8/layout/hierarchy1"/>
    <dgm:cxn modelId="{ACE7C6FC-1792-4904-B3BC-71F7EFC38F43}" type="presOf" srcId="{4E2A313B-A16B-4C3D-A2FF-2A6CD57586A9}" destId="{5418F189-F6E0-44FC-9771-7FD9511E93D4}" srcOrd="0" destOrd="0" presId="urn:microsoft.com/office/officeart/2005/8/layout/hierarchy1"/>
    <dgm:cxn modelId="{D9091297-4F69-44C2-8425-34F64C7ADE25}" srcId="{B1399AEA-D1BB-4F6F-9B74-8AC8A38FD791}" destId="{6DB74128-4288-444B-A183-0E12E3311516}" srcOrd="0" destOrd="0" parTransId="{9AD211E1-72AF-4B94-8884-97020CFE89DC}" sibTransId="{EF145BDD-5190-479F-B42C-E4D13DCD59EC}"/>
    <dgm:cxn modelId="{956230E2-D7A6-48CF-AFE5-175A07A158D7}" type="presParOf" srcId="{CF2C0FF1-61AB-4AB9-B173-58AAC5625C6D}" destId="{36D40DE4-EE00-488F-9008-7E9142E9D1AC}" srcOrd="0" destOrd="0" presId="urn:microsoft.com/office/officeart/2005/8/layout/hierarchy1"/>
    <dgm:cxn modelId="{7EDB82E9-70C0-4992-8D88-B2DFB3A27769}" type="presParOf" srcId="{36D40DE4-EE00-488F-9008-7E9142E9D1AC}" destId="{E2CD1A2C-FB93-4B92-8338-D933A1A587AF}" srcOrd="0" destOrd="0" presId="urn:microsoft.com/office/officeart/2005/8/layout/hierarchy1"/>
    <dgm:cxn modelId="{A63DD5C5-D539-42E1-B6E6-D6A10554E798}" type="presParOf" srcId="{E2CD1A2C-FB93-4B92-8338-D933A1A587AF}" destId="{A5B3C258-3B01-4D17-AA31-5C5ED233994B}" srcOrd="0" destOrd="0" presId="urn:microsoft.com/office/officeart/2005/8/layout/hierarchy1"/>
    <dgm:cxn modelId="{0D0D8D7B-A265-4922-B247-ED73AD223D79}" type="presParOf" srcId="{E2CD1A2C-FB93-4B92-8338-D933A1A587AF}" destId="{AB14C3DD-158D-41EA-929D-9D4726ACC3EE}" srcOrd="1" destOrd="0" presId="urn:microsoft.com/office/officeart/2005/8/layout/hierarchy1"/>
    <dgm:cxn modelId="{817514AA-C33C-40B1-86C0-5167FDAFF548}" type="presParOf" srcId="{36D40DE4-EE00-488F-9008-7E9142E9D1AC}" destId="{2CF371F1-EF0F-4AD8-8C57-13803F116FE3}" srcOrd="1" destOrd="0" presId="urn:microsoft.com/office/officeart/2005/8/layout/hierarchy1"/>
    <dgm:cxn modelId="{560F0284-E484-4DA7-93C6-6CB6AA296FE1}" type="presParOf" srcId="{2CF371F1-EF0F-4AD8-8C57-13803F116FE3}" destId="{E11F380D-1801-4303-BDE6-7D8D6A05B594}" srcOrd="0" destOrd="0" presId="urn:microsoft.com/office/officeart/2005/8/layout/hierarchy1"/>
    <dgm:cxn modelId="{6A2E955B-BCB6-40F1-9784-C81DA480E0FE}" type="presParOf" srcId="{2CF371F1-EF0F-4AD8-8C57-13803F116FE3}" destId="{EBE26CEC-5FCB-4F93-8071-50CE487B7328}" srcOrd="1" destOrd="0" presId="urn:microsoft.com/office/officeart/2005/8/layout/hierarchy1"/>
    <dgm:cxn modelId="{187FE4DB-3B3B-488C-91F0-5781034D4B75}" type="presParOf" srcId="{EBE26CEC-5FCB-4F93-8071-50CE487B7328}" destId="{22743BCC-597D-4859-B00B-F88A7BFB7057}" srcOrd="0" destOrd="0" presId="urn:microsoft.com/office/officeart/2005/8/layout/hierarchy1"/>
    <dgm:cxn modelId="{87716B11-27E5-414D-84EF-343FF559117B}" type="presParOf" srcId="{22743BCC-597D-4859-B00B-F88A7BFB7057}" destId="{E4D56C75-FB64-4ED2-AF17-B621435CA395}" srcOrd="0" destOrd="0" presId="urn:microsoft.com/office/officeart/2005/8/layout/hierarchy1"/>
    <dgm:cxn modelId="{23622D64-7899-4688-8530-1B6159E326B2}" type="presParOf" srcId="{22743BCC-597D-4859-B00B-F88A7BFB7057}" destId="{FA86E771-D9A7-4983-A448-C060076B14A7}" srcOrd="1" destOrd="0" presId="urn:microsoft.com/office/officeart/2005/8/layout/hierarchy1"/>
    <dgm:cxn modelId="{1FEDF409-DDF6-4EBA-9E0E-390C7DD7CE23}" type="presParOf" srcId="{EBE26CEC-5FCB-4F93-8071-50CE487B7328}" destId="{CF9EC9AF-9C82-4204-B831-29A79203B620}" srcOrd="1" destOrd="0" presId="urn:microsoft.com/office/officeart/2005/8/layout/hierarchy1"/>
    <dgm:cxn modelId="{5774D193-24B5-4158-A962-06132E29C66E}" type="presParOf" srcId="{CF9EC9AF-9C82-4204-B831-29A79203B620}" destId="{BF65CFCA-2734-4EC6-9AEA-C8CBFEE232FB}" srcOrd="0" destOrd="0" presId="urn:microsoft.com/office/officeart/2005/8/layout/hierarchy1"/>
    <dgm:cxn modelId="{01121C17-F29E-4347-BBC2-25DC48DD5109}" type="presParOf" srcId="{CF9EC9AF-9C82-4204-B831-29A79203B620}" destId="{1A05091C-576E-48C8-A069-97122185F4AE}" srcOrd="1" destOrd="0" presId="urn:microsoft.com/office/officeart/2005/8/layout/hierarchy1"/>
    <dgm:cxn modelId="{38AC8DFE-A66B-4180-B749-09CAEC0FB6C3}" type="presParOf" srcId="{1A05091C-576E-48C8-A069-97122185F4AE}" destId="{38150972-283F-4018-9722-38E7143E53E1}" srcOrd="0" destOrd="0" presId="urn:microsoft.com/office/officeart/2005/8/layout/hierarchy1"/>
    <dgm:cxn modelId="{52BF53F7-8BB0-4C2A-9384-23FBA3A83039}" type="presParOf" srcId="{38150972-283F-4018-9722-38E7143E53E1}" destId="{AB0F39AE-0685-45AA-8177-B2BEA047DEAE}" srcOrd="0" destOrd="0" presId="urn:microsoft.com/office/officeart/2005/8/layout/hierarchy1"/>
    <dgm:cxn modelId="{EAAA5BF4-7A97-43A6-A489-919BA867DC02}" type="presParOf" srcId="{38150972-283F-4018-9722-38E7143E53E1}" destId="{6A269234-6212-4F27-A9FD-D35DD8BD7566}" srcOrd="1" destOrd="0" presId="urn:microsoft.com/office/officeart/2005/8/layout/hierarchy1"/>
    <dgm:cxn modelId="{67CCC684-C258-41E5-B42B-B836B47F3065}" type="presParOf" srcId="{1A05091C-576E-48C8-A069-97122185F4AE}" destId="{938EBB48-6C35-42D3-B5EC-66789198CA33}" srcOrd="1" destOrd="0" presId="urn:microsoft.com/office/officeart/2005/8/layout/hierarchy1"/>
    <dgm:cxn modelId="{305CF539-8DAF-43E3-8881-1BC1467EFD4F}" type="presParOf" srcId="{CF9EC9AF-9C82-4204-B831-29A79203B620}" destId="{9ED73D4E-B470-4940-8F96-2D4621B37B30}" srcOrd="2" destOrd="0" presId="urn:microsoft.com/office/officeart/2005/8/layout/hierarchy1"/>
    <dgm:cxn modelId="{0A568A09-216A-437F-9995-C63957578BC3}" type="presParOf" srcId="{CF9EC9AF-9C82-4204-B831-29A79203B620}" destId="{72332C44-AEBA-4EFF-95B5-3B1F06F1852C}" srcOrd="3" destOrd="0" presId="urn:microsoft.com/office/officeart/2005/8/layout/hierarchy1"/>
    <dgm:cxn modelId="{98270794-440E-4337-AC0D-0EE069444FF6}" type="presParOf" srcId="{72332C44-AEBA-4EFF-95B5-3B1F06F1852C}" destId="{E08E8684-0E65-40B4-B7E6-0039FE68F9AD}" srcOrd="0" destOrd="0" presId="urn:microsoft.com/office/officeart/2005/8/layout/hierarchy1"/>
    <dgm:cxn modelId="{F2668ACB-CDC6-4B5F-B4C8-25E633816F9E}" type="presParOf" srcId="{E08E8684-0E65-40B4-B7E6-0039FE68F9AD}" destId="{9D93A143-0D4B-49A2-B520-FC7EFAD87090}" srcOrd="0" destOrd="0" presId="urn:microsoft.com/office/officeart/2005/8/layout/hierarchy1"/>
    <dgm:cxn modelId="{630514FE-4113-48C4-BB64-8570ACE0133E}" type="presParOf" srcId="{E08E8684-0E65-40B4-B7E6-0039FE68F9AD}" destId="{11ECCFDD-E0ED-4A27-B152-82A169B87BE3}" srcOrd="1" destOrd="0" presId="urn:microsoft.com/office/officeart/2005/8/layout/hierarchy1"/>
    <dgm:cxn modelId="{20F8E9E4-5A3D-45B4-8BB8-91FE81603164}" type="presParOf" srcId="{72332C44-AEBA-4EFF-95B5-3B1F06F1852C}" destId="{92C77B2F-28C8-4BFF-854B-61BD4B2B21E3}" srcOrd="1" destOrd="0" presId="urn:microsoft.com/office/officeart/2005/8/layout/hierarchy1"/>
    <dgm:cxn modelId="{083ACCEC-4061-4638-B7BB-69647E3753F2}" type="presParOf" srcId="{2CF371F1-EF0F-4AD8-8C57-13803F116FE3}" destId="{7C73F157-B816-451A-82F7-12DFC5A2718E}" srcOrd="2" destOrd="0" presId="urn:microsoft.com/office/officeart/2005/8/layout/hierarchy1"/>
    <dgm:cxn modelId="{B2263853-C3D6-4C6B-8F0E-21A7690B54B8}" type="presParOf" srcId="{2CF371F1-EF0F-4AD8-8C57-13803F116FE3}" destId="{922ED8AE-3C4F-4382-B1F0-7AACB01C895B}" srcOrd="3" destOrd="0" presId="urn:microsoft.com/office/officeart/2005/8/layout/hierarchy1"/>
    <dgm:cxn modelId="{398842C1-F516-4582-949D-96C2B8FAF797}" type="presParOf" srcId="{922ED8AE-3C4F-4382-B1F0-7AACB01C895B}" destId="{FD137F82-C2F0-4FD3-BD4E-62821D82F1B5}" srcOrd="0" destOrd="0" presId="urn:microsoft.com/office/officeart/2005/8/layout/hierarchy1"/>
    <dgm:cxn modelId="{B1AD6EDF-2D96-49AC-A377-307B20428ACB}" type="presParOf" srcId="{FD137F82-C2F0-4FD3-BD4E-62821D82F1B5}" destId="{9A7355B6-8B6A-4196-92F0-13DEBA95FB75}" srcOrd="0" destOrd="0" presId="urn:microsoft.com/office/officeart/2005/8/layout/hierarchy1"/>
    <dgm:cxn modelId="{8CFE5E29-6AD9-444F-B1D6-7B9C05D55EFA}" type="presParOf" srcId="{FD137F82-C2F0-4FD3-BD4E-62821D82F1B5}" destId="{73004E5A-5F10-4A80-9175-9C7BECF46717}" srcOrd="1" destOrd="0" presId="urn:microsoft.com/office/officeart/2005/8/layout/hierarchy1"/>
    <dgm:cxn modelId="{BB61DE10-93B3-4D64-9A64-2D4B546281E2}" type="presParOf" srcId="{922ED8AE-3C4F-4382-B1F0-7AACB01C895B}" destId="{7990F3CE-2394-4865-B127-5CCE67120648}" srcOrd="1" destOrd="0" presId="urn:microsoft.com/office/officeart/2005/8/layout/hierarchy1"/>
    <dgm:cxn modelId="{BE26576B-7322-493F-9CA7-76D5988B43F7}" type="presParOf" srcId="{7990F3CE-2394-4865-B127-5CCE67120648}" destId="{3806BC46-A3D9-478D-A1EF-C4240AA86374}" srcOrd="0" destOrd="0" presId="urn:microsoft.com/office/officeart/2005/8/layout/hierarchy1"/>
    <dgm:cxn modelId="{5C50467A-7B8F-444F-AF44-BE27E90DDC51}" type="presParOf" srcId="{7990F3CE-2394-4865-B127-5CCE67120648}" destId="{841DB887-A5C5-41EC-B22C-CE99C5E5F9CA}" srcOrd="1" destOrd="0" presId="urn:microsoft.com/office/officeart/2005/8/layout/hierarchy1"/>
    <dgm:cxn modelId="{D00F0183-887F-4440-B25A-FCD881F79FEB}" type="presParOf" srcId="{841DB887-A5C5-41EC-B22C-CE99C5E5F9CA}" destId="{F93191EC-B02A-4EA7-A912-7D1F86788A1C}" srcOrd="0" destOrd="0" presId="urn:microsoft.com/office/officeart/2005/8/layout/hierarchy1"/>
    <dgm:cxn modelId="{EBF48CBB-1846-4A48-BB29-136B9F38562E}" type="presParOf" srcId="{F93191EC-B02A-4EA7-A912-7D1F86788A1C}" destId="{FDB3FCDE-C62F-46C3-842D-8696341FF515}" srcOrd="0" destOrd="0" presId="urn:microsoft.com/office/officeart/2005/8/layout/hierarchy1"/>
    <dgm:cxn modelId="{2AEFE89E-FB68-4FCB-857C-741177596EEE}" type="presParOf" srcId="{F93191EC-B02A-4EA7-A912-7D1F86788A1C}" destId="{5418F189-F6E0-44FC-9771-7FD9511E93D4}" srcOrd="1" destOrd="0" presId="urn:microsoft.com/office/officeart/2005/8/layout/hierarchy1"/>
    <dgm:cxn modelId="{4D9A2196-E92C-40A9-A7C6-4852CCCC7140}" type="presParOf" srcId="{841DB887-A5C5-41EC-B22C-CE99C5E5F9CA}" destId="{46570C46-06D8-4DF7-A6F7-BEDC317744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EC4F6-8CB7-4C30-BA3B-DA250336B06F}">
      <dsp:nvSpPr>
        <dsp:cNvPr id="0" name=""/>
        <dsp:cNvSpPr/>
      </dsp:nvSpPr>
      <dsp:spPr>
        <a:xfrm>
          <a:off x="707153" y="-32660"/>
          <a:ext cx="2019532" cy="201983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82F40-2C97-4CB1-8361-274DE6A2DECF}">
      <dsp:nvSpPr>
        <dsp:cNvPr id="0" name=""/>
        <dsp:cNvSpPr/>
      </dsp:nvSpPr>
      <dsp:spPr>
        <a:xfrm>
          <a:off x="1153532" y="696563"/>
          <a:ext cx="1122215" cy="560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Trello</a:t>
          </a:r>
          <a:endParaRPr lang="fr-FR" sz="2100" kern="1200" dirty="0"/>
        </a:p>
      </dsp:txBody>
      <dsp:txXfrm>
        <a:off x="1153532" y="696563"/>
        <a:ext cx="1122215" cy="560973"/>
      </dsp:txXfrm>
    </dsp:sp>
    <dsp:sp modelId="{C3C11BE6-1C4C-4F64-B7BF-9156B78F958C}">
      <dsp:nvSpPr>
        <dsp:cNvPr id="0" name=""/>
        <dsp:cNvSpPr/>
      </dsp:nvSpPr>
      <dsp:spPr>
        <a:xfrm>
          <a:off x="146235" y="1127886"/>
          <a:ext cx="2019532" cy="201983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shade val="80000"/>
            <a:hueOff val="-17797"/>
            <a:satOff val="-23495"/>
            <a:lumOff val="1752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9EE98-F9DA-4EDE-8D29-292A07678431}">
      <dsp:nvSpPr>
        <dsp:cNvPr id="0" name=""/>
        <dsp:cNvSpPr/>
      </dsp:nvSpPr>
      <dsp:spPr>
        <a:xfrm>
          <a:off x="594889" y="1863824"/>
          <a:ext cx="1122215" cy="560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GIT	</a:t>
          </a:r>
          <a:endParaRPr lang="fr-FR" sz="2100" kern="1200" dirty="0"/>
        </a:p>
      </dsp:txBody>
      <dsp:txXfrm>
        <a:off x="594889" y="1863824"/>
        <a:ext cx="1122215" cy="560973"/>
      </dsp:txXfrm>
    </dsp:sp>
    <dsp:sp modelId="{C50C4D81-C95B-46FC-9174-DBB838F5DAE2}">
      <dsp:nvSpPr>
        <dsp:cNvPr id="0" name=""/>
        <dsp:cNvSpPr/>
      </dsp:nvSpPr>
      <dsp:spPr>
        <a:xfrm>
          <a:off x="850884" y="2427325"/>
          <a:ext cx="1735091" cy="173578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shade val="80000"/>
            <a:hueOff val="-35594"/>
            <a:satOff val="-46990"/>
            <a:lumOff val="350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7F91B-EC27-41F1-8E54-EEE475985F33}">
      <dsp:nvSpPr>
        <dsp:cNvPr id="0" name=""/>
        <dsp:cNvSpPr/>
      </dsp:nvSpPr>
      <dsp:spPr>
        <a:xfrm>
          <a:off x="1156186" y="3032763"/>
          <a:ext cx="1122215" cy="560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Rapport</a:t>
          </a:r>
          <a:endParaRPr lang="fr-FR" sz="2100" kern="1200" dirty="0"/>
        </a:p>
      </dsp:txBody>
      <dsp:txXfrm>
        <a:off x="1156186" y="3032763"/>
        <a:ext cx="1122215" cy="560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F5F6D-9892-434E-95B0-28F4630DDCFD}">
      <dsp:nvSpPr>
        <dsp:cNvPr id="0" name=""/>
        <dsp:cNvSpPr/>
      </dsp:nvSpPr>
      <dsp:spPr>
        <a:xfrm>
          <a:off x="1989508" y="188490"/>
          <a:ext cx="3740816" cy="129913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BEB73-D5AF-4713-9423-09E47D3DCD6E}">
      <dsp:nvSpPr>
        <dsp:cNvPr id="0" name=""/>
        <dsp:cNvSpPr/>
      </dsp:nvSpPr>
      <dsp:spPr>
        <a:xfrm>
          <a:off x="3503234" y="3369634"/>
          <a:ext cx="724964" cy="46397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E1A0E-2ABE-4474-A3DB-542F6BEAA85D}">
      <dsp:nvSpPr>
        <dsp:cNvPr id="0" name=""/>
        <dsp:cNvSpPr/>
      </dsp:nvSpPr>
      <dsp:spPr>
        <a:xfrm>
          <a:off x="2125801" y="3740816"/>
          <a:ext cx="3479829" cy="86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Rapport livrable</a:t>
          </a:r>
          <a:endParaRPr lang="fr-FR" sz="3000" kern="1200" dirty="0"/>
        </a:p>
      </dsp:txBody>
      <dsp:txXfrm>
        <a:off x="2125801" y="3740816"/>
        <a:ext cx="3479829" cy="869957"/>
      </dsp:txXfrm>
    </dsp:sp>
    <dsp:sp modelId="{D6E5FCDD-7092-42C6-8F18-0028CB475DAD}">
      <dsp:nvSpPr>
        <dsp:cNvPr id="0" name=""/>
        <dsp:cNvSpPr/>
      </dsp:nvSpPr>
      <dsp:spPr>
        <a:xfrm>
          <a:off x="3349541" y="1587961"/>
          <a:ext cx="1304935" cy="13049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Historique Discord</a:t>
          </a:r>
          <a:endParaRPr lang="fr-FR" sz="900" kern="1200" dirty="0"/>
        </a:p>
      </dsp:txBody>
      <dsp:txXfrm>
        <a:off x="3540644" y="1779064"/>
        <a:ext cx="922729" cy="922729"/>
      </dsp:txXfrm>
    </dsp:sp>
    <dsp:sp modelId="{37A93C2A-3AE8-4137-B42E-C168A4EC9AB7}">
      <dsp:nvSpPr>
        <dsp:cNvPr id="0" name=""/>
        <dsp:cNvSpPr/>
      </dsp:nvSpPr>
      <dsp:spPr>
        <a:xfrm>
          <a:off x="2415787" y="608970"/>
          <a:ext cx="1304935" cy="13049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Step-cards</a:t>
          </a:r>
          <a:endParaRPr lang="fr-FR" sz="900" kern="1200" dirty="0"/>
        </a:p>
      </dsp:txBody>
      <dsp:txXfrm>
        <a:off x="2606890" y="800073"/>
        <a:ext cx="922729" cy="922729"/>
      </dsp:txXfrm>
    </dsp:sp>
    <dsp:sp modelId="{4A521BB5-A39E-41AC-8420-3156537E4461}">
      <dsp:nvSpPr>
        <dsp:cNvPr id="0" name=""/>
        <dsp:cNvSpPr/>
      </dsp:nvSpPr>
      <dsp:spPr>
        <a:xfrm>
          <a:off x="3749722" y="293465"/>
          <a:ext cx="1304935" cy="13049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Documentation</a:t>
          </a:r>
          <a:endParaRPr lang="fr-FR" sz="900" kern="1200" dirty="0"/>
        </a:p>
      </dsp:txBody>
      <dsp:txXfrm>
        <a:off x="3940825" y="484568"/>
        <a:ext cx="922729" cy="922729"/>
      </dsp:txXfrm>
    </dsp:sp>
    <dsp:sp modelId="{2E60D84E-8570-4588-8D67-17E499DDC74D}">
      <dsp:nvSpPr>
        <dsp:cNvPr id="0" name=""/>
        <dsp:cNvSpPr/>
      </dsp:nvSpPr>
      <dsp:spPr>
        <a:xfrm>
          <a:off x="1835816" y="28998"/>
          <a:ext cx="4059800" cy="324784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6BC46-A3D9-478D-A1EF-C4240AA86374}">
      <dsp:nvSpPr>
        <dsp:cNvPr id="0" name=""/>
        <dsp:cNvSpPr/>
      </dsp:nvSpPr>
      <dsp:spPr>
        <a:xfrm>
          <a:off x="4510786" y="2286369"/>
          <a:ext cx="91440" cy="4258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88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3F157-B816-451A-82F7-12DFC5A2718E}">
      <dsp:nvSpPr>
        <dsp:cNvPr id="0" name=""/>
        <dsp:cNvSpPr/>
      </dsp:nvSpPr>
      <dsp:spPr>
        <a:xfrm>
          <a:off x="3214169" y="930609"/>
          <a:ext cx="1342337" cy="42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229"/>
              </a:lnTo>
              <a:lnTo>
                <a:pt x="1342337" y="290229"/>
              </a:lnTo>
              <a:lnTo>
                <a:pt x="1342337" y="4258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73D4E-B470-4940-8F96-2D4621B37B30}">
      <dsp:nvSpPr>
        <dsp:cNvPr id="0" name=""/>
        <dsp:cNvSpPr/>
      </dsp:nvSpPr>
      <dsp:spPr>
        <a:xfrm>
          <a:off x="1871832" y="2286369"/>
          <a:ext cx="894891" cy="42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229"/>
              </a:lnTo>
              <a:lnTo>
                <a:pt x="894891" y="290229"/>
              </a:lnTo>
              <a:lnTo>
                <a:pt x="894891" y="42588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5CFCA-2734-4EC6-9AEA-C8CBFEE232FB}">
      <dsp:nvSpPr>
        <dsp:cNvPr id="0" name=""/>
        <dsp:cNvSpPr/>
      </dsp:nvSpPr>
      <dsp:spPr>
        <a:xfrm>
          <a:off x="976940" y="2286369"/>
          <a:ext cx="894891" cy="425887"/>
        </a:xfrm>
        <a:custGeom>
          <a:avLst/>
          <a:gdLst/>
          <a:ahLst/>
          <a:cxnLst/>
          <a:rect l="0" t="0" r="0" b="0"/>
          <a:pathLst>
            <a:path>
              <a:moveTo>
                <a:pt x="894891" y="0"/>
              </a:moveTo>
              <a:lnTo>
                <a:pt x="894891" y="290229"/>
              </a:lnTo>
              <a:lnTo>
                <a:pt x="0" y="290229"/>
              </a:lnTo>
              <a:lnTo>
                <a:pt x="0" y="42588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F380D-1801-4303-BDE6-7D8D6A05B594}">
      <dsp:nvSpPr>
        <dsp:cNvPr id="0" name=""/>
        <dsp:cNvSpPr/>
      </dsp:nvSpPr>
      <dsp:spPr>
        <a:xfrm>
          <a:off x="1871832" y="930609"/>
          <a:ext cx="1342337" cy="425887"/>
        </a:xfrm>
        <a:custGeom>
          <a:avLst/>
          <a:gdLst/>
          <a:ahLst/>
          <a:cxnLst/>
          <a:rect l="0" t="0" r="0" b="0"/>
          <a:pathLst>
            <a:path>
              <a:moveTo>
                <a:pt x="1342337" y="0"/>
              </a:moveTo>
              <a:lnTo>
                <a:pt x="1342337" y="290229"/>
              </a:lnTo>
              <a:lnTo>
                <a:pt x="0" y="290229"/>
              </a:lnTo>
              <a:lnTo>
                <a:pt x="0" y="4258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3C258-3B01-4D17-AA31-5C5ED233994B}">
      <dsp:nvSpPr>
        <dsp:cNvPr id="0" name=""/>
        <dsp:cNvSpPr/>
      </dsp:nvSpPr>
      <dsp:spPr>
        <a:xfrm>
          <a:off x="2481985" y="735"/>
          <a:ext cx="1464367" cy="929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4C3DD-158D-41EA-929D-9D4726ACC3EE}">
      <dsp:nvSpPr>
        <dsp:cNvPr id="0" name=""/>
        <dsp:cNvSpPr/>
      </dsp:nvSpPr>
      <dsp:spPr>
        <a:xfrm>
          <a:off x="2644693" y="155307"/>
          <a:ext cx="1464367" cy="9298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Rapport Final</a:t>
          </a:r>
        </a:p>
      </dsp:txBody>
      <dsp:txXfrm>
        <a:off x="2671928" y="182542"/>
        <a:ext cx="1409897" cy="875403"/>
      </dsp:txXfrm>
    </dsp:sp>
    <dsp:sp modelId="{E4D56C75-FB64-4ED2-AF17-B621435CA395}">
      <dsp:nvSpPr>
        <dsp:cNvPr id="0" name=""/>
        <dsp:cNvSpPr/>
      </dsp:nvSpPr>
      <dsp:spPr>
        <a:xfrm>
          <a:off x="1139648" y="1356496"/>
          <a:ext cx="1464367" cy="929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6E771-D9A7-4983-A448-C060076B14A7}">
      <dsp:nvSpPr>
        <dsp:cNvPr id="0" name=""/>
        <dsp:cNvSpPr/>
      </dsp:nvSpPr>
      <dsp:spPr>
        <a:xfrm>
          <a:off x="1302355" y="1511068"/>
          <a:ext cx="1464367" cy="9298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Product-</a:t>
          </a:r>
          <a:r>
            <a:rPr lang="fr-FR" sz="1300" kern="1200" dirty="0" err="1" smtClean="0"/>
            <a:t>Backlog</a:t>
          </a:r>
          <a:endParaRPr lang="fr-FR" sz="1300" kern="1200" dirty="0"/>
        </a:p>
      </dsp:txBody>
      <dsp:txXfrm>
        <a:off x="1329590" y="1538303"/>
        <a:ext cx="1409897" cy="875403"/>
      </dsp:txXfrm>
    </dsp:sp>
    <dsp:sp modelId="{AB0F39AE-0685-45AA-8177-B2BEA047DEAE}">
      <dsp:nvSpPr>
        <dsp:cNvPr id="0" name=""/>
        <dsp:cNvSpPr/>
      </dsp:nvSpPr>
      <dsp:spPr>
        <a:xfrm>
          <a:off x="244756" y="2712256"/>
          <a:ext cx="1464367" cy="929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69234-6212-4F27-A9FD-D35DD8BD7566}">
      <dsp:nvSpPr>
        <dsp:cNvPr id="0" name=""/>
        <dsp:cNvSpPr/>
      </dsp:nvSpPr>
      <dsp:spPr>
        <a:xfrm>
          <a:off x="407464" y="2866828"/>
          <a:ext cx="1464367" cy="9298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Brief Projet</a:t>
          </a:r>
          <a:endParaRPr lang="fr-FR" sz="1300" kern="1200" dirty="0"/>
        </a:p>
      </dsp:txBody>
      <dsp:txXfrm>
        <a:off x="434699" y="2894063"/>
        <a:ext cx="1409897" cy="875403"/>
      </dsp:txXfrm>
    </dsp:sp>
    <dsp:sp modelId="{9D93A143-0D4B-49A2-B520-FC7EFAD87090}">
      <dsp:nvSpPr>
        <dsp:cNvPr id="0" name=""/>
        <dsp:cNvSpPr/>
      </dsp:nvSpPr>
      <dsp:spPr>
        <a:xfrm>
          <a:off x="2034539" y="2712256"/>
          <a:ext cx="1464367" cy="929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CCFDD-E0ED-4A27-B152-82A169B87BE3}">
      <dsp:nvSpPr>
        <dsp:cNvPr id="0" name=""/>
        <dsp:cNvSpPr/>
      </dsp:nvSpPr>
      <dsp:spPr>
        <a:xfrm>
          <a:off x="2197247" y="2866828"/>
          <a:ext cx="1464367" cy="9298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Tableau </a:t>
          </a:r>
          <a:r>
            <a:rPr lang="fr-FR" sz="1300" kern="1200" dirty="0" err="1" smtClean="0"/>
            <a:t>Trello</a:t>
          </a:r>
          <a:endParaRPr lang="fr-FR" sz="1300" kern="1200" dirty="0"/>
        </a:p>
      </dsp:txBody>
      <dsp:txXfrm>
        <a:off x="2224482" y="2894063"/>
        <a:ext cx="1409897" cy="875403"/>
      </dsp:txXfrm>
    </dsp:sp>
    <dsp:sp modelId="{9A7355B6-8B6A-4196-92F0-13DEBA95FB75}">
      <dsp:nvSpPr>
        <dsp:cNvPr id="0" name=""/>
        <dsp:cNvSpPr/>
      </dsp:nvSpPr>
      <dsp:spPr>
        <a:xfrm>
          <a:off x="3824322" y="1356496"/>
          <a:ext cx="1464367" cy="929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04E5A-5F10-4A80-9175-9C7BECF46717}">
      <dsp:nvSpPr>
        <dsp:cNvPr id="0" name=""/>
        <dsp:cNvSpPr/>
      </dsp:nvSpPr>
      <dsp:spPr>
        <a:xfrm>
          <a:off x="3987030" y="1511068"/>
          <a:ext cx="1464367" cy="9298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Documentation</a:t>
          </a:r>
          <a:endParaRPr lang="fr-FR" sz="1300" kern="1200" dirty="0"/>
        </a:p>
      </dsp:txBody>
      <dsp:txXfrm>
        <a:off x="4014265" y="1538303"/>
        <a:ext cx="1409897" cy="875403"/>
      </dsp:txXfrm>
    </dsp:sp>
    <dsp:sp modelId="{FDB3FCDE-C62F-46C3-842D-8696341FF515}">
      <dsp:nvSpPr>
        <dsp:cNvPr id="0" name=""/>
        <dsp:cNvSpPr/>
      </dsp:nvSpPr>
      <dsp:spPr>
        <a:xfrm>
          <a:off x="3824322" y="2712256"/>
          <a:ext cx="1464367" cy="929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8F189-F6E0-44FC-9771-7FD9511E93D4}">
      <dsp:nvSpPr>
        <dsp:cNvPr id="0" name=""/>
        <dsp:cNvSpPr/>
      </dsp:nvSpPr>
      <dsp:spPr>
        <a:xfrm>
          <a:off x="3987030" y="2866828"/>
          <a:ext cx="1464367" cy="9298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Rapport Individuel</a:t>
          </a:r>
          <a:endParaRPr lang="fr-FR" sz="1300" kern="1200" dirty="0"/>
        </a:p>
      </dsp:txBody>
      <dsp:txXfrm>
        <a:off x="4014265" y="2894063"/>
        <a:ext cx="1409897" cy="875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107F5-784A-4AD3-A051-7AB593E35F62}" type="datetimeFigureOut">
              <a:rPr lang="fr-MA" smtClean="0"/>
              <a:t>13/12/2019</a:t>
            </a:fld>
            <a:endParaRPr lang="fr-M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272F5-75A1-45CC-9E9B-486D2DF92D9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6747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13/12/2019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7768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13/12/2019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58004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13/12/2019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62065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13/12/2019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624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13/12/2019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76747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13/12/2019</a:t>
            </a:fld>
            <a:endParaRPr lang="fr-M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69297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13/12/2019</a:t>
            </a:fld>
            <a:endParaRPr lang="fr-M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193765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13/12/2019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12942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13/12/2019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0246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13/12/2019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322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13/12/2019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04345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13/12/2019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90441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13/12/2019</a:t>
            </a:fld>
            <a:endParaRPr lang="f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4717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13/12/2019</a:t>
            </a:fld>
            <a:endParaRPr lang="fr-M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17281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13/12/2019</a:t>
            </a:fld>
            <a:endParaRPr lang="fr-M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8512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13/12/2019</a:t>
            </a:fld>
            <a:endParaRPr lang="fr-M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6115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13/12/2019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3227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5808A4-E24E-43BC-9192-3C4EDE812F60}" type="datetimeFigureOut">
              <a:rPr lang="fr-MA" smtClean="0"/>
              <a:t>13/12/2019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191631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 err="1" smtClean="0">
                <a:latin typeface="Adobe Caslon Pro Bold" panose="0205070206050A020403" pitchFamily="18" charset="0"/>
              </a:rPr>
              <a:t>Ecoteam</a:t>
            </a:r>
            <a:endParaRPr lang="fr-MA" dirty="0">
              <a:latin typeface="Adobe Caslon Pro Bold" panose="0205070206050A0204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MA" dirty="0" err="1" smtClean="0"/>
              <a:t>Methode</a:t>
            </a:r>
            <a:r>
              <a:rPr lang="fr-MA" dirty="0" smtClean="0"/>
              <a:t> ECO-</a:t>
            </a:r>
            <a:r>
              <a:rPr lang="fr-MA" dirty="0" err="1" smtClean="0"/>
              <a:t>scrum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55917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Pourquoi </a:t>
            </a:r>
            <a:r>
              <a:rPr lang="fr-MA" smtClean="0"/>
              <a:t>le terme </a:t>
            </a:r>
            <a:r>
              <a:rPr lang="fr-MA" dirty="0" smtClean="0"/>
              <a:t>« Eco » ?</a:t>
            </a:r>
            <a:endParaRPr lang="fr-M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6223000" cy="4152900"/>
          </a:xfrm>
        </p:spPr>
      </p:pic>
      <p:sp>
        <p:nvSpPr>
          <p:cNvPr id="6" name="ZoneTexte 5"/>
          <p:cNvSpPr txBox="1"/>
          <p:nvPr/>
        </p:nvSpPr>
        <p:spPr>
          <a:xfrm>
            <a:off x="7403690" y="2036872"/>
            <a:ext cx="42180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400" b="1" dirty="0" smtClean="0"/>
              <a:t>Écosystème</a:t>
            </a:r>
          </a:p>
          <a:p>
            <a:endParaRPr lang="fr-MA" dirty="0"/>
          </a:p>
          <a:p>
            <a:r>
              <a:rPr lang="fr-MA" dirty="0" smtClean="0"/>
              <a:t>En </a:t>
            </a:r>
            <a:r>
              <a:rPr lang="fr-MA" dirty="0"/>
              <a:t>écologie, un écosystème est un ensemble formé par une communauté d'êtres vivants en interrelation avec son environnement. Les composants de l'écosystème développent </a:t>
            </a:r>
            <a:r>
              <a:rPr lang="fr-MA" dirty="0" smtClean="0"/>
              <a:t>un réseau </a:t>
            </a:r>
            <a:r>
              <a:rPr lang="fr-MA" dirty="0"/>
              <a:t>de dépendances, d'échanges d'énergie, d'information et de matière permettant le maintien et le développement de la vie.</a:t>
            </a:r>
          </a:p>
        </p:txBody>
      </p:sp>
    </p:spTree>
    <p:extLst>
      <p:ext uri="{BB962C8B-B14F-4D97-AF65-F5344CB8AC3E}">
        <p14:creationId xmlns:p14="http://schemas.microsoft.com/office/powerpoint/2010/main" val="109217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Déroulement de la journée</a:t>
            </a:r>
            <a:endParaRPr lang="fr-M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b="1" dirty="0" smtClean="0"/>
              <a:t>Le </a:t>
            </a:r>
            <a:r>
              <a:rPr lang="fr-MA" b="1" dirty="0" err="1" smtClean="0"/>
              <a:t>Scrum</a:t>
            </a:r>
            <a:r>
              <a:rPr lang="fr-MA" b="1" dirty="0" smtClean="0"/>
              <a:t> Daily Meeting</a:t>
            </a:r>
            <a:r>
              <a:rPr lang="fr-MA" dirty="0" smtClean="0"/>
              <a:t>: </a:t>
            </a:r>
            <a:r>
              <a:rPr lang="fr-MA" sz="1600" dirty="0" smtClean="0"/>
              <a:t>Le travail fait la veille, les axes d’amélioration, le travail a faire aujourd’hui.</a:t>
            </a:r>
          </a:p>
          <a:p>
            <a:endParaRPr lang="fr-MA" sz="1600" dirty="0"/>
          </a:p>
          <a:p>
            <a:r>
              <a:rPr lang="fr-MA" b="1" dirty="0" smtClean="0"/>
              <a:t>Le Sprint </a:t>
            </a:r>
            <a:r>
              <a:rPr lang="fr-MA" b="1" dirty="0" err="1" smtClean="0"/>
              <a:t>Review</a:t>
            </a:r>
            <a:r>
              <a:rPr lang="fr-MA" sz="1600" dirty="0" smtClean="0"/>
              <a:t>: p</a:t>
            </a:r>
            <a:r>
              <a:rPr lang="fr-FR" sz="1600" dirty="0" err="1" smtClean="0"/>
              <a:t>résenter</a:t>
            </a:r>
            <a:r>
              <a:rPr lang="fr-FR" sz="1600" dirty="0" smtClean="0"/>
              <a:t> </a:t>
            </a:r>
            <a:r>
              <a:rPr lang="fr-FR" sz="1600" dirty="0"/>
              <a:t>le produit (soit le travail réalisé) durant le </a:t>
            </a:r>
            <a:r>
              <a:rPr lang="fr-FR" sz="1600" b="1" dirty="0"/>
              <a:t>Sprint</a:t>
            </a:r>
            <a:r>
              <a:rPr lang="fr-FR" sz="1600" dirty="0"/>
              <a:t> en cours</a:t>
            </a:r>
            <a:r>
              <a:rPr lang="fr-FR" sz="1600" dirty="0" smtClean="0"/>
              <a:t>. </a:t>
            </a:r>
          </a:p>
          <a:p>
            <a:endParaRPr lang="fr-FR" sz="1600" dirty="0"/>
          </a:p>
          <a:p>
            <a:r>
              <a:rPr lang="fr-MA" b="1" dirty="0" smtClean="0"/>
              <a:t>Rétrospective: </a:t>
            </a:r>
            <a:r>
              <a:rPr lang="fr-FR" sz="1600" dirty="0"/>
              <a:t>faire ressortir les points positifs, </a:t>
            </a:r>
            <a:r>
              <a:rPr lang="fr-FR" sz="1600" dirty="0" smtClean="0"/>
              <a:t>et </a:t>
            </a:r>
            <a:r>
              <a:rPr lang="fr-FR" sz="1600" dirty="0"/>
              <a:t>les points </a:t>
            </a:r>
            <a:r>
              <a:rPr lang="fr-FR" sz="1600" dirty="0" smtClean="0"/>
              <a:t>négatifs, pour qu’un </a:t>
            </a:r>
            <a:r>
              <a:rPr lang="fr-FR" sz="1600" b="1" dirty="0" smtClean="0"/>
              <a:t>plan </a:t>
            </a:r>
            <a:r>
              <a:rPr lang="fr-FR" sz="1600" b="1" dirty="0"/>
              <a:t>d’actions </a:t>
            </a:r>
            <a:r>
              <a:rPr lang="fr-FR" sz="1600" dirty="0" smtClean="0"/>
              <a:t>soit </a:t>
            </a:r>
            <a:r>
              <a:rPr lang="fr-FR" sz="1600" dirty="0"/>
              <a:t>mis en place, de façon à consolider ce qui a bien fonctionné, et à corriger les différents points négatifs. Chacun s’engage alors à mettre en œuvre ce plan d’actions durant tout le sprint suivant</a:t>
            </a:r>
            <a:r>
              <a:rPr lang="fr-FR" sz="1600" dirty="0" smtClean="0"/>
              <a:t>.</a:t>
            </a:r>
          </a:p>
          <a:p>
            <a:endParaRPr lang="fr-FR" sz="1600" dirty="0"/>
          </a:p>
          <a:p>
            <a:r>
              <a:rPr lang="fr-FR" b="1" dirty="0" err="1" smtClean="0"/>
              <a:t>Else</a:t>
            </a:r>
            <a:r>
              <a:rPr lang="fr-FR" b="1" dirty="0" smtClean="0"/>
              <a:t>: </a:t>
            </a:r>
            <a:r>
              <a:rPr lang="fr-FR" sz="1600" dirty="0" err="1" smtClean="0"/>
              <a:t>Work</a:t>
            </a:r>
            <a:r>
              <a:rPr lang="fr-FR" sz="1600" dirty="0" smtClean="0"/>
              <a:t>, </a:t>
            </a:r>
            <a:r>
              <a:rPr lang="fr-FR" sz="1600" dirty="0" err="1" smtClean="0"/>
              <a:t>work</a:t>
            </a:r>
            <a:r>
              <a:rPr lang="fr-FR" sz="1600" dirty="0" smtClean="0"/>
              <a:t> </a:t>
            </a:r>
            <a:r>
              <a:rPr lang="fr-FR" sz="1600" dirty="0" err="1" smtClean="0"/>
              <a:t>work</a:t>
            </a:r>
            <a:r>
              <a:rPr lang="fr-FR" sz="1600" dirty="0" smtClean="0"/>
              <a:t>…</a:t>
            </a:r>
            <a:endParaRPr lang="fr-MA" sz="1600" dirty="0"/>
          </a:p>
        </p:txBody>
      </p:sp>
    </p:spTree>
    <p:extLst>
      <p:ext uri="{BB962C8B-B14F-4D97-AF65-F5344CB8AC3E}">
        <p14:creationId xmlns:p14="http://schemas.microsoft.com/office/powerpoint/2010/main" val="256244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Quelques graphiques utiles</a:t>
            </a:r>
            <a:endParaRPr lang="fr-M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656161"/>
              </p:ext>
            </p:extLst>
          </p:nvPr>
        </p:nvGraphicFramePr>
        <p:xfrm>
          <a:off x="-165048" y="2063945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507330642"/>
              </p:ext>
            </p:extLst>
          </p:nvPr>
        </p:nvGraphicFramePr>
        <p:xfrm>
          <a:off x="911122" y="1841940"/>
          <a:ext cx="7731433" cy="4639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130178751"/>
              </p:ext>
            </p:extLst>
          </p:nvPr>
        </p:nvGraphicFramePr>
        <p:xfrm>
          <a:off x="6324959" y="2263107"/>
          <a:ext cx="5696155" cy="37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81085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Le </a:t>
            </a:r>
            <a:r>
              <a:rPr lang="fr-MA" dirty="0" err="1" smtClean="0"/>
              <a:t>Scurm</a:t>
            </a:r>
            <a:r>
              <a:rPr lang="fr-MA" dirty="0" smtClean="0"/>
              <a:t>-Master</a:t>
            </a:r>
            <a:r>
              <a:rPr lang="fr-MA" sz="600" dirty="0" smtClean="0"/>
              <a:t>(de lui-même) </a:t>
            </a:r>
            <a:r>
              <a:rPr lang="fr-MA" dirty="0" smtClean="0"/>
              <a:t>en bref</a:t>
            </a:r>
            <a:endParaRPr lang="fr-M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 smtClean="0"/>
              <a:t>Le rôle du SM n’est pas de diriger, mais de faciliter le dialogue et le travail entre les 	différents intervenants, de façon à ce que l’équipe soit pleinement productive. </a:t>
            </a:r>
          </a:p>
          <a:p>
            <a:endParaRPr lang="fr-MA" dirty="0"/>
          </a:p>
          <a:p>
            <a:r>
              <a:rPr lang="fr-FR" dirty="0"/>
              <a:t>Il agit donc plutôt comme un </a:t>
            </a:r>
            <a:r>
              <a:rPr lang="fr-FR" dirty="0" smtClean="0"/>
              <a:t>coach, </a:t>
            </a:r>
            <a:r>
              <a:rPr lang="fr-FR" dirty="0"/>
              <a:t>aussi bien auprès du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owner</a:t>
            </a:r>
            <a:r>
              <a:rPr lang="fr-FR" dirty="0"/>
              <a:t> que de l’équipe de développement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Il doit être un bon communiquant et faire preuve de pédagogie, afin de pouvoir résoudre les éventuels conflits qui pourraient apparaître durant le projet.</a:t>
            </a:r>
            <a:endParaRPr lang="fr-MA" dirty="0" smtClean="0"/>
          </a:p>
          <a:p>
            <a:endParaRPr lang="fr-MA" dirty="0"/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05683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Citation de fin</a:t>
            </a:r>
            <a:endParaRPr lang="fr-M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366684"/>
            <a:ext cx="9795747" cy="5491316"/>
          </a:xfrm>
        </p:spPr>
      </p:pic>
    </p:spTree>
    <p:extLst>
      <p:ext uri="{BB962C8B-B14F-4D97-AF65-F5344CB8AC3E}">
        <p14:creationId xmlns:p14="http://schemas.microsoft.com/office/powerpoint/2010/main" val="2602637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921</TotalTime>
  <Words>146</Words>
  <Application>Microsoft Office PowerPoint</Application>
  <PresentationFormat>Grand écran</PresentationFormat>
  <Paragraphs>35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Adobe Caslon Pro Bold</vt:lpstr>
      <vt:lpstr>Arial</vt:lpstr>
      <vt:lpstr>Calibri</vt:lpstr>
      <vt:lpstr>Century Gothic</vt:lpstr>
      <vt:lpstr>Wingdings 3</vt:lpstr>
      <vt:lpstr>Ion</vt:lpstr>
      <vt:lpstr>Ecoteam</vt:lpstr>
      <vt:lpstr>Pourquoi le terme « Eco » ?</vt:lpstr>
      <vt:lpstr>Déroulement de la journée</vt:lpstr>
      <vt:lpstr>Quelques graphiques utiles</vt:lpstr>
      <vt:lpstr>Le Scurm-Master(de lui-même) en bref</vt:lpstr>
      <vt:lpstr>Citation de 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Ecoteam</dc:title>
  <dc:creator>Iliass RAIHANI</dc:creator>
  <cp:lastModifiedBy>Iliass RAIHANI</cp:lastModifiedBy>
  <cp:revision>28</cp:revision>
  <dcterms:created xsi:type="dcterms:W3CDTF">2019-11-27T23:37:09Z</dcterms:created>
  <dcterms:modified xsi:type="dcterms:W3CDTF">2019-12-13T15:31:00Z</dcterms:modified>
</cp:coreProperties>
</file>