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Lato" panose="020B0604020202020204" charset="0"/>
      <p:regular r:id="rId8"/>
      <p:bold r:id="rId9"/>
      <p:italic r:id="rId10"/>
      <p:boldItalic r:id="rId11"/>
    </p:embeddedFont>
    <p:embeddedFont>
      <p:font typeface="Montserrat"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80f116dc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80f116dc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80f116dc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80f116dc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80f116dc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80f116dc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80f116dcb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80f116dcb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Rideshare App</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Rahul, Rishi, Seo, Anmol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Idea	</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a:t>A carpooling service, where people can share rides with other people travelling on the same route. Thus maximizing the profit of driver and customer and reducing the traffic on road.</a:t>
            </a:r>
            <a:endParaRPr/>
          </a:p>
          <a:p>
            <a:pPr marL="457200" lvl="0" indent="-311150" algn="just" rtl="0">
              <a:spcBef>
                <a:spcPts val="0"/>
              </a:spcBef>
              <a:spcAft>
                <a:spcPts val="0"/>
              </a:spcAft>
              <a:buSzPts val="1300"/>
              <a:buChar char="●"/>
            </a:pPr>
            <a:r>
              <a:rPr lang="en"/>
              <a:t>Our aim is to create a web app using AWS cloud services stack that allows users to securely coordinate small transfers in the city. The app should be able to accommodate requests from users travelling on the same route and should be  able to make small deviations according to users’ comfort.  </a:t>
            </a:r>
            <a:endParaRPr/>
          </a:p>
          <a:p>
            <a:pPr marL="457200" lvl="0" indent="-311150" algn="just" rtl="0">
              <a:spcBef>
                <a:spcPts val="0"/>
              </a:spcBef>
              <a:spcAft>
                <a:spcPts val="0"/>
              </a:spcAft>
              <a:buSzPts val="1300"/>
              <a:buChar char="●"/>
            </a:pPr>
            <a:r>
              <a:rPr lang="en"/>
              <a:t>We will need to implement measures to improve trust and privacy between users sharing rides. </a:t>
            </a:r>
            <a:endParaRPr/>
          </a:p>
          <a:p>
            <a:pPr marL="457200" lvl="0" indent="-311150" algn="just" rtl="0">
              <a:spcBef>
                <a:spcPts val="0"/>
              </a:spcBef>
              <a:spcAft>
                <a:spcPts val="0"/>
              </a:spcAft>
              <a:buSzPts val="1300"/>
              <a:buChar char="●"/>
            </a:pPr>
            <a:r>
              <a:rPr lang="en"/>
              <a:t>Some ideas possible to implement: Driver’s license  and vehicle registration verification, Driver and Customer feedback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 and API</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Additional API Used:</a:t>
            </a:r>
            <a:endParaRPr b="1" dirty="0"/>
          </a:p>
          <a:p>
            <a:pPr marL="457200" lvl="0" indent="-311150" rtl="0">
              <a:spcBef>
                <a:spcPts val="1600"/>
              </a:spcBef>
              <a:spcAft>
                <a:spcPts val="0"/>
              </a:spcAft>
              <a:buSzPts val="1300"/>
              <a:buChar char="●"/>
            </a:pPr>
            <a:r>
              <a:rPr lang="en" b="1" dirty="0"/>
              <a:t>Google Geocoding API: </a:t>
            </a:r>
            <a:br>
              <a:rPr lang="en" b="1" dirty="0"/>
            </a:br>
            <a:r>
              <a:rPr lang="en" dirty="0"/>
              <a:t>Used to map physical address to latitude and longitude on the map</a:t>
            </a:r>
            <a:endParaRPr dirty="0"/>
          </a:p>
          <a:p>
            <a:pPr marL="457200" lvl="0" indent="-311150" rtl="0">
              <a:spcBef>
                <a:spcPts val="0"/>
              </a:spcBef>
              <a:spcAft>
                <a:spcPts val="0"/>
              </a:spcAft>
              <a:buSzPts val="1300"/>
              <a:buChar char="●"/>
            </a:pPr>
            <a:r>
              <a:rPr lang="en" b="1" dirty="0"/>
              <a:t>Google Maps Distance Matrix API:</a:t>
            </a:r>
            <a:br>
              <a:rPr lang="en" b="1" dirty="0"/>
            </a:br>
            <a:r>
              <a:rPr lang="en" dirty="0"/>
              <a:t>Provides travel distance and time for a matrix of origins and destinations, based on the recommended route between start and end points</a:t>
            </a:r>
            <a:endParaRPr dirty="0"/>
          </a:p>
          <a:p>
            <a:pPr marL="457200" lvl="0" indent="-317500" rtl="0">
              <a:spcBef>
                <a:spcPts val="0"/>
              </a:spcBef>
              <a:spcAft>
                <a:spcPts val="0"/>
              </a:spcAft>
              <a:buSzPts val="1400"/>
              <a:buChar char="●"/>
            </a:pPr>
            <a:r>
              <a:rPr lang="en" b="1" dirty="0"/>
              <a:t>Google Maps Driving Direction API:</a:t>
            </a:r>
            <a:br>
              <a:rPr lang="en" b="1" dirty="0"/>
            </a:br>
            <a:r>
              <a:rPr lang="en" dirty="0"/>
              <a:t>Calculates directions between locations</a:t>
            </a:r>
            <a:r>
              <a:rPr lang="en" sz="1400" dirty="0">
                <a:latin typeface="Arial"/>
                <a:ea typeface="Arial"/>
                <a:cs typeface="Arial"/>
                <a:sym typeface="Arial"/>
              </a:rPr>
              <a:t> </a:t>
            </a:r>
            <a:endParaRPr sz="1400" dirty="0">
              <a:latin typeface="Arial"/>
              <a:ea typeface="Arial"/>
              <a:cs typeface="Arial"/>
              <a:sym typeface="Arial"/>
            </a:endParaRPr>
          </a:p>
          <a:p>
            <a:pPr marL="457200" lvl="0" indent="0" algn="l" rtl="0">
              <a:spcBef>
                <a:spcPts val="0"/>
              </a:spcBef>
              <a:spcAft>
                <a:spcPts val="0"/>
              </a:spcAft>
              <a:buNone/>
            </a:pPr>
            <a:endParaRPr sz="1400" b="1" dirty="0"/>
          </a:p>
          <a:p>
            <a:pPr marL="0" lvl="0" indent="0" algn="l" rtl="0">
              <a:spcBef>
                <a:spcPts val="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789500" y="889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Architecture Diagram</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4" name="Google Shape;154;p16"/>
          <p:cNvPicPr preferRelativeResize="0"/>
          <p:nvPr/>
        </p:nvPicPr>
        <p:blipFill>
          <a:blip r:embed="rId3">
            <a:alphaModFix/>
          </a:blip>
          <a:stretch>
            <a:fillRect/>
          </a:stretch>
        </p:blipFill>
        <p:spPr>
          <a:xfrm>
            <a:off x="1101475" y="771025"/>
            <a:ext cx="7395626" cy="394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Deliverables (Project result)</a:t>
            </a:r>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A sign-up and log-in function, with email or mobile number verification</a:t>
            </a:r>
            <a:endParaRPr/>
          </a:p>
          <a:p>
            <a:pPr marL="457200" lvl="0" indent="-311150" algn="l" rtl="0">
              <a:spcBef>
                <a:spcPts val="0"/>
              </a:spcBef>
              <a:spcAft>
                <a:spcPts val="0"/>
              </a:spcAft>
              <a:buSzPts val="1300"/>
              <a:buChar char="●"/>
            </a:pPr>
            <a:r>
              <a:rPr lang="en"/>
              <a:t>Profile page for each user (Customer and Driver)</a:t>
            </a:r>
            <a:endParaRPr/>
          </a:p>
          <a:p>
            <a:pPr marL="457200" lvl="0" indent="-311150" algn="l" rtl="0">
              <a:spcBef>
                <a:spcPts val="0"/>
              </a:spcBef>
              <a:spcAft>
                <a:spcPts val="0"/>
              </a:spcAft>
              <a:buSzPts val="1300"/>
              <a:buChar char="●"/>
            </a:pPr>
            <a:r>
              <a:rPr lang="en"/>
              <a:t>Drivers can set up their route or trip and expected fare</a:t>
            </a:r>
            <a:endParaRPr/>
          </a:p>
          <a:p>
            <a:pPr marL="457200" lvl="0" indent="-311150" algn="l" rtl="0">
              <a:spcBef>
                <a:spcPts val="0"/>
              </a:spcBef>
              <a:spcAft>
                <a:spcPts val="0"/>
              </a:spcAft>
              <a:buSzPts val="1300"/>
              <a:buChar char="●"/>
            </a:pPr>
            <a:r>
              <a:rPr lang="en"/>
              <a:t>Customers can set up their route or trip</a:t>
            </a:r>
            <a:endParaRPr/>
          </a:p>
          <a:p>
            <a:pPr marL="457200" lvl="0" indent="-311150" algn="l" rtl="0">
              <a:spcBef>
                <a:spcPts val="0"/>
              </a:spcBef>
              <a:spcAft>
                <a:spcPts val="0"/>
              </a:spcAft>
              <a:buSzPts val="1300"/>
              <a:buChar char="●"/>
            </a:pPr>
            <a:r>
              <a:rPr lang="en"/>
              <a:t>Customers can search for Driver on their route and vice versa</a:t>
            </a:r>
            <a:endParaRPr/>
          </a:p>
          <a:p>
            <a:pPr marL="457200" lvl="0" indent="-311150" algn="l" rtl="0">
              <a:spcBef>
                <a:spcPts val="0"/>
              </a:spcBef>
              <a:spcAft>
                <a:spcPts val="0"/>
              </a:spcAft>
              <a:buSzPts val="1300"/>
              <a:buChar char="●"/>
            </a:pPr>
            <a:r>
              <a:rPr lang="en"/>
              <a:t>Booking service with email confirmation</a:t>
            </a:r>
            <a:endParaRPr/>
          </a:p>
          <a:p>
            <a:pPr marL="457200" lvl="0" indent="-311150" algn="l" rtl="0">
              <a:spcBef>
                <a:spcPts val="0"/>
              </a:spcBef>
              <a:spcAft>
                <a:spcPts val="0"/>
              </a:spcAft>
              <a:buSzPts val="1300"/>
              <a:buChar char="●"/>
            </a:pPr>
            <a:r>
              <a:rPr lang="en"/>
              <a:t>Managing the number of seats left in driver’s ride</a:t>
            </a:r>
            <a:endParaRPr/>
          </a:p>
          <a:p>
            <a:pPr marL="457200" lvl="0" indent="-311150" algn="l" rtl="0">
              <a:spcBef>
                <a:spcPts val="0"/>
              </a:spcBef>
              <a:spcAft>
                <a:spcPts val="0"/>
              </a:spcAft>
              <a:buSzPts val="1300"/>
              <a:buChar char="●"/>
            </a:pPr>
            <a:r>
              <a:rPr lang="en"/>
              <a:t>Driver and Customer feedback</a:t>
            </a:r>
            <a:endParaRPr/>
          </a:p>
          <a:p>
            <a:pPr marL="0" lvl="0" indent="0" algn="l" rtl="0">
              <a:spcBef>
                <a:spcPts val="0"/>
              </a:spcBef>
              <a:spcAft>
                <a:spcPts val="0"/>
              </a:spcAft>
              <a:buNone/>
            </a:pPr>
            <a:endParaRPr/>
          </a:p>
          <a:p>
            <a:pPr marL="0" lvl="0" indent="0" algn="l" rtl="0">
              <a:spcBef>
                <a:spcPts val="0"/>
              </a:spcBef>
              <a:spcAft>
                <a:spcPts val="0"/>
              </a:spcAft>
              <a:buNone/>
            </a:pPr>
            <a:r>
              <a:rPr lang="en"/>
              <a:t>Optional:</a:t>
            </a:r>
            <a:endParaRPr/>
          </a:p>
          <a:p>
            <a:pPr marL="457200" lvl="0" indent="-311150" algn="l" rtl="0">
              <a:spcBef>
                <a:spcPts val="0"/>
              </a:spcBef>
              <a:spcAft>
                <a:spcPts val="0"/>
              </a:spcAft>
              <a:buSzPts val="1300"/>
              <a:buChar char="●"/>
            </a:pPr>
            <a:r>
              <a:rPr lang="en"/>
              <a:t>Payment option using third party payment system</a:t>
            </a:r>
            <a:endParaRPr/>
          </a:p>
          <a:p>
            <a:pPr marL="457200" lvl="0" indent="-311150" algn="l" rtl="0">
              <a:spcBef>
                <a:spcPts val="0"/>
              </a:spcBef>
              <a:spcAft>
                <a:spcPts val="0"/>
              </a:spcAft>
              <a:buSzPts val="1300"/>
              <a:buChar char="●"/>
            </a:pPr>
            <a:r>
              <a:rPr lang="en"/>
              <a:t>Customer feedback based ranking system for the Driver </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237</Words>
  <Application>Microsoft Office PowerPoint</Application>
  <PresentationFormat>On-screen Show (16:9)</PresentationFormat>
  <Paragraphs>26</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Montserrat</vt:lpstr>
      <vt:lpstr>Lato</vt:lpstr>
      <vt:lpstr>Arial</vt:lpstr>
      <vt:lpstr>Focus</vt:lpstr>
      <vt:lpstr>Rideshare App</vt:lpstr>
      <vt:lpstr>Project Idea </vt:lpstr>
      <vt:lpstr>Data Sources and API</vt:lpstr>
      <vt:lpstr>Architecture Diagram</vt:lpstr>
      <vt:lpstr>Deliverables (Project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Rideshare App</dc:title>
  <cp:lastModifiedBy>Rahul Purushottam Gaonkar</cp:lastModifiedBy>
  <cp:revision>1</cp:revision>
  <dcterms:modified xsi:type="dcterms:W3CDTF">2018-11-16T22:18:46Z</dcterms:modified>
</cp:coreProperties>
</file>