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4" r:id="rId3"/>
  </p:sldMasterIdLst>
  <p:sldIdLst>
    <p:sldId id="256" r:id="rId4"/>
    <p:sldId id="257" r:id="rId5"/>
    <p:sldId id="259" r:id="rId6"/>
    <p:sldId id="260" r:id="rId7"/>
    <p:sldId id="261" r:id="rId8"/>
    <p:sldId id="262" r:id="rId9"/>
    <p:sldId id="287" r:id="rId10"/>
    <p:sldId id="265" r:id="rId11"/>
    <p:sldId id="269" r:id="rId12"/>
    <p:sldId id="270" r:id="rId13"/>
    <p:sldId id="271" r:id="rId14"/>
    <p:sldId id="272" r:id="rId15"/>
    <p:sldId id="273" r:id="rId16"/>
    <p:sldId id="274" r:id="rId17"/>
    <p:sldId id="275" r:id="rId18"/>
    <p:sldId id="276" r:id="rId19"/>
    <p:sldId id="282" r:id="rId20"/>
    <p:sldId id="283" r:id="rId21"/>
    <p:sldId id="285"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352A5-DC9C-415A-BBC5-65A97FBD09E7}"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99F52130-85A2-4691-8E82-B6F085BED1B4}">
      <dgm:prSet phldrT="[Text]"/>
      <dgm:spPr>
        <a:xfrm>
          <a:off x="2836369" y="603948"/>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Hypothesis Testing</a:t>
          </a:r>
        </a:p>
      </dgm:t>
    </dgm:pt>
    <dgm:pt modelId="{C1B3841E-288B-45DD-93F1-83839DB0BA2B}" type="parTrans" cxnId="{8465D2AE-61C6-41FA-AB3C-755FBA3A9589}">
      <dgm:prSet/>
      <dgm:spPr/>
      <dgm:t>
        <a:bodyPr/>
        <a:lstStyle/>
        <a:p>
          <a:endParaRPr lang="en-US"/>
        </a:p>
      </dgm:t>
    </dgm:pt>
    <dgm:pt modelId="{31F19872-53BA-4CC2-8B74-9600D65118FE}" type="sibTrans" cxnId="{8465D2AE-61C6-41FA-AB3C-755FBA3A9589}">
      <dgm:prSet/>
      <dgm:spPr/>
      <dgm:t>
        <a:bodyPr/>
        <a:lstStyle/>
        <a:p>
          <a:endParaRPr lang="en-US"/>
        </a:p>
      </dgm:t>
    </dgm:pt>
    <dgm:pt modelId="{096D7463-9E68-4085-8C90-BFC71E89BB21}">
      <dgm:prSet phldrT="[Text]"/>
      <dgm:spPr>
        <a:xfrm>
          <a:off x="579901" y="1340500"/>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One Variable</a:t>
          </a:r>
        </a:p>
      </dgm:t>
    </dgm:pt>
    <dgm:pt modelId="{B3DEC3F7-022A-46BC-B985-7931AD9DCEA2}" type="parTrans" cxnId="{4BE54A3C-2243-42B8-9EDA-18916206BA5B}">
      <dgm:prSet/>
      <dgm:spPr>
        <a:xfrm>
          <a:off x="889284" y="1025151"/>
          <a:ext cx="2256467" cy="231373"/>
        </a:xfrm>
        <a:custGeom>
          <a:avLst/>
          <a:gdLst/>
          <a:ahLst/>
          <a:cxnLst/>
          <a:rect l="0" t="0" r="0" b="0"/>
          <a:pathLst>
            <a:path>
              <a:moveTo>
                <a:pt x="2256467" y="0"/>
              </a:moveTo>
              <a:lnTo>
                <a:pt x="2256467" y="157674"/>
              </a:lnTo>
              <a:lnTo>
                <a:pt x="0" y="157674"/>
              </a:lnTo>
              <a:lnTo>
                <a:pt x="0" y="23137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6349B173-9655-4A9F-AF62-209B9FF8F35C}" type="sibTrans" cxnId="{4BE54A3C-2243-42B8-9EDA-18916206BA5B}">
      <dgm:prSet/>
      <dgm:spPr/>
      <dgm:t>
        <a:bodyPr/>
        <a:lstStyle/>
        <a:p>
          <a:endParaRPr lang="en-US"/>
        </a:p>
      </dgm:t>
    </dgm:pt>
    <dgm:pt modelId="{6C1C62E5-520C-4DE4-9EDA-9F05440AE9F8}">
      <dgm:prSet phldrT="[Text]"/>
      <dgm:spPr>
        <a:xfrm>
          <a:off x="93729"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N ≤ 30 One Sample </a:t>
          </a:r>
          <a:r>
            <a:rPr lang="en-US" dirty="0" err="1">
              <a:solidFill>
                <a:sysClr val="windowText" lastClr="000000">
                  <a:hueOff val="0"/>
                  <a:satOff val="0"/>
                  <a:lumOff val="0"/>
                  <a:alphaOff val="0"/>
                </a:sysClr>
              </a:solidFill>
              <a:latin typeface="Calibri"/>
              <a:ea typeface="+mn-ea"/>
              <a:cs typeface="+mn-cs"/>
            </a:rPr>
            <a:t>T.Test</a:t>
          </a:r>
          <a:endParaRPr lang="en-US" dirty="0">
            <a:solidFill>
              <a:sysClr val="windowText" lastClr="000000">
                <a:hueOff val="0"/>
                <a:satOff val="0"/>
                <a:lumOff val="0"/>
                <a:alphaOff val="0"/>
              </a:sysClr>
            </a:solidFill>
            <a:latin typeface="Calibri"/>
            <a:ea typeface="+mn-ea"/>
            <a:cs typeface="+mn-cs"/>
          </a:endParaRPr>
        </a:p>
      </dgm:t>
    </dgm:pt>
    <dgm:pt modelId="{5081E837-1071-432B-B8CB-10FF47FA7694}" type="parTrans" cxnId="{909E05BB-2B99-48A1-873E-D8C7817F905B}">
      <dgm:prSet/>
      <dgm:spPr>
        <a:xfrm>
          <a:off x="403111" y="1761702"/>
          <a:ext cx="486172" cy="231373"/>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30222A5A-F26D-4D76-A6DA-89182B3EDF0A}" type="sibTrans" cxnId="{909E05BB-2B99-48A1-873E-D8C7817F905B}">
      <dgm:prSet/>
      <dgm:spPr/>
      <dgm:t>
        <a:bodyPr/>
        <a:lstStyle/>
        <a:p>
          <a:endParaRPr lang="en-US"/>
        </a:p>
      </dgm:t>
    </dgm:pt>
    <dgm:pt modelId="{AA0A61DF-8BC5-45FE-8F6B-D1D5E3A5D2A2}">
      <dgm:prSet phldrT="[Text]"/>
      <dgm:spPr>
        <a:xfrm>
          <a:off x="1066074"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N ≥ 30 </a:t>
          </a:r>
          <a:r>
            <a:rPr lang="en-US" dirty="0" err="1">
              <a:solidFill>
                <a:sysClr val="windowText" lastClr="000000">
                  <a:hueOff val="0"/>
                  <a:satOff val="0"/>
                  <a:lumOff val="0"/>
                  <a:alphaOff val="0"/>
                </a:sysClr>
              </a:solidFill>
              <a:latin typeface="Calibri"/>
              <a:ea typeface="+mn-ea"/>
              <a:cs typeface="+mn-cs"/>
            </a:rPr>
            <a:t>Z.Test</a:t>
          </a:r>
          <a:endParaRPr lang="en-US" dirty="0">
            <a:solidFill>
              <a:sysClr val="windowText" lastClr="000000">
                <a:hueOff val="0"/>
                <a:satOff val="0"/>
                <a:lumOff val="0"/>
                <a:alphaOff val="0"/>
              </a:sysClr>
            </a:solidFill>
            <a:latin typeface="Calibri"/>
            <a:ea typeface="+mn-ea"/>
            <a:cs typeface="+mn-cs"/>
          </a:endParaRPr>
        </a:p>
      </dgm:t>
    </dgm:pt>
    <dgm:pt modelId="{879370ED-2B74-4E5D-A911-230172C2EE12}" type="parTrans" cxnId="{B6DA4B65-E60D-4B82-BEBC-B83126023DAD}">
      <dgm:prSet/>
      <dgm:spPr>
        <a:xfrm>
          <a:off x="889284" y="1761702"/>
          <a:ext cx="486172" cy="231373"/>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9A5192DC-1C75-45B9-925A-2ED1F406070F}" type="sibTrans" cxnId="{B6DA4B65-E60D-4B82-BEBC-B83126023DAD}">
      <dgm:prSet/>
      <dgm:spPr/>
      <dgm:t>
        <a:bodyPr/>
        <a:lstStyle/>
        <a:p>
          <a:endParaRPr lang="en-US"/>
        </a:p>
      </dgm:t>
    </dgm:pt>
    <dgm:pt modelId="{F1BA9B68-0805-4344-9608-DF467630CA1B}">
      <dgm:prSet phldrT="[Text]"/>
      <dgm:spPr>
        <a:xfrm>
          <a:off x="2767678" y="1340500"/>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Two Variables</a:t>
          </a:r>
        </a:p>
      </dgm:t>
    </dgm:pt>
    <dgm:pt modelId="{ADE2F8D6-9902-4891-A5BD-D0EDA8D21186}" type="parTrans" cxnId="{DA54977F-E013-4C4E-BBC7-F13E6C00A74C}">
      <dgm:prSet/>
      <dgm:spPr>
        <a:xfrm>
          <a:off x="3031341" y="1025151"/>
          <a:ext cx="91440" cy="231373"/>
        </a:xfrm>
        <a:custGeom>
          <a:avLst/>
          <a:gdLst/>
          <a:ahLst/>
          <a:cxnLst/>
          <a:rect l="0" t="0" r="0" b="0"/>
          <a:pathLst>
            <a:path>
              <a:moveTo>
                <a:pt x="114410" y="0"/>
              </a:moveTo>
              <a:lnTo>
                <a:pt x="114410" y="157674"/>
              </a:lnTo>
              <a:lnTo>
                <a:pt x="45720" y="157674"/>
              </a:lnTo>
              <a:lnTo>
                <a:pt x="45720" y="23137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DDFFF6AA-E35C-4F57-9AE5-171C3CE8B97B}" type="sibTrans" cxnId="{DA54977F-E013-4C4E-BBC7-F13E6C00A74C}">
      <dgm:prSet/>
      <dgm:spPr/>
      <dgm:t>
        <a:bodyPr/>
        <a:lstStyle/>
        <a:p>
          <a:endParaRPr lang="en-US"/>
        </a:p>
      </dgm:t>
    </dgm:pt>
    <dgm:pt modelId="{DECFB678-ED3A-4816-A522-FC0D655410F4}">
      <dgm:prSet phldrT="[Text]"/>
      <dgm:spPr>
        <a:xfrm>
          <a:off x="2038419"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Independent T / Z Test</a:t>
          </a:r>
        </a:p>
      </dgm:t>
    </dgm:pt>
    <dgm:pt modelId="{71250C1C-068E-4BF0-AB5E-4F3649AB8E33}" type="parTrans" cxnId="{82417B8A-7C0E-435C-9D92-A9B5457DBF32}">
      <dgm:prSet/>
      <dgm:spPr>
        <a:xfrm>
          <a:off x="2347802" y="1761702"/>
          <a:ext cx="729258" cy="231373"/>
        </a:xfrm>
        <a:custGeom>
          <a:avLst/>
          <a:gdLst/>
          <a:ahLst/>
          <a:cxnLst/>
          <a:rect l="0" t="0" r="0" b="0"/>
          <a:pathLst>
            <a:path>
              <a:moveTo>
                <a:pt x="729258" y="0"/>
              </a:moveTo>
              <a:lnTo>
                <a:pt x="729258"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54A289D7-66AC-4212-8356-CEF9063A1385}" type="sibTrans" cxnId="{82417B8A-7C0E-435C-9D92-A9B5457DBF32}">
      <dgm:prSet/>
      <dgm:spPr/>
      <dgm:t>
        <a:bodyPr/>
        <a:lstStyle/>
        <a:p>
          <a:endParaRPr lang="en-US"/>
        </a:p>
      </dgm:t>
    </dgm:pt>
    <dgm:pt modelId="{7465C12F-A888-4B1C-BE3D-0F15C51EAEFD}">
      <dgm:prSet/>
      <dgm:spPr>
        <a:xfrm>
          <a:off x="3496937"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Dependent T/Z Test</a:t>
          </a:r>
        </a:p>
      </dgm:t>
    </dgm:pt>
    <dgm:pt modelId="{0FD4D6FE-5B77-46E6-835E-9C8A5222C299}" type="parTrans" cxnId="{99C0DB9B-3589-477D-9116-6BBEEB207689}">
      <dgm:prSet/>
      <dgm:spPr>
        <a:xfrm>
          <a:off x="3077061" y="1761702"/>
          <a:ext cx="729258" cy="231373"/>
        </a:xfrm>
        <a:custGeom>
          <a:avLst/>
          <a:gdLst/>
          <a:ahLst/>
          <a:cxnLst/>
          <a:rect l="0" t="0" r="0" b="0"/>
          <a:pathLst>
            <a:path>
              <a:moveTo>
                <a:pt x="0" y="0"/>
              </a:moveTo>
              <a:lnTo>
                <a:pt x="0" y="157674"/>
              </a:lnTo>
              <a:lnTo>
                <a:pt x="729258" y="157674"/>
              </a:lnTo>
              <a:lnTo>
                <a:pt x="729258"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DD9E880F-70D1-4995-955C-839CE3DC2208}" type="sibTrans" cxnId="{99C0DB9B-3589-477D-9116-6BBEEB207689}">
      <dgm:prSet/>
      <dgm:spPr/>
      <dgm:t>
        <a:bodyPr/>
        <a:lstStyle/>
        <a:p>
          <a:endParaRPr lang="en-US"/>
        </a:p>
      </dgm:t>
    </dgm:pt>
    <dgm:pt modelId="{7ACAE419-98D0-4AAD-833F-5B6AF51386E3}">
      <dgm:prSet/>
      <dgm:spPr>
        <a:xfrm>
          <a:off x="1552247" y="2813603"/>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N≤ 30  </a:t>
          </a:r>
          <a:r>
            <a:rPr lang="en-US" dirty="0" err="1">
              <a:solidFill>
                <a:sysClr val="windowText" lastClr="000000">
                  <a:hueOff val="0"/>
                  <a:satOff val="0"/>
                  <a:lumOff val="0"/>
                  <a:alphaOff val="0"/>
                </a:sysClr>
              </a:solidFill>
              <a:latin typeface="Calibri"/>
              <a:ea typeface="+mn-ea"/>
              <a:cs typeface="+mn-cs"/>
            </a:rPr>
            <a:t>Ind</a:t>
          </a:r>
          <a:r>
            <a:rPr lang="en-US" dirty="0">
              <a:solidFill>
                <a:sysClr val="windowText" lastClr="000000">
                  <a:hueOff val="0"/>
                  <a:satOff val="0"/>
                  <a:lumOff val="0"/>
                  <a:alphaOff val="0"/>
                </a:sysClr>
              </a:solidFill>
              <a:latin typeface="Calibri"/>
              <a:ea typeface="+mn-ea"/>
              <a:cs typeface="+mn-cs"/>
            </a:rPr>
            <a:t> </a:t>
          </a:r>
          <a:r>
            <a:rPr lang="en-US" dirty="0" err="1">
              <a:solidFill>
                <a:sysClr val="windowText" lastClr="000000">
                  <a:hueOff val="0"/>
                  <a:satOff val="0"/>
                  <a:lumOff val="0"/>
                  <a:alphaOff val="0"/>
                </a:sysClr>
              </a:solidFill>
              <a:latin typeface="Calibri"/>
              <a:ea typeface="+mn-ea"/>
              <a:cs typeface="+mn-cs"/>
            </a:rPr>
            <a:t>T.Test</a:t>
          </a:r>
          <a:r>
            <a:rPr lang="en-US" dirty="0">
              <a:solidFill>
                <a:sysClr val="windowText" lastClr="000000">
                  <a:hueOff val="0"/>
                  <a:satOff val="0"/>
                  <a:lumOff val="0"/>
                  <a:alphaOff val="0"/>
                </a:sysClr>
              </a:solidFill>
              <a:latin typeface="Calibri"/>
              <a:ea typeface="+mn-ea"/>
              <a:cs typeface="+mn-cs"/>
            </a:rPr>
            <a:t> </a:t>
          </a:r>
          <a:endParaRPr lang="en-IN" dirty="0">
            <a:solidFill>
              <a:sysClr val="windowText" lastClr="000000">
                <a:hueOff val="0"/>
                <a:satOff val="0"/>
                <a:lumOff val="0"/>
                <a:alphaOff val="0"/>
              </a:sysClr>
            </a:solidFill>
            <a:latin typeface="Calibri"/>
            <a:ea typeface="+mn-ea"/>
            <a:cs typeface="+mn-cs"/>
          </a:endParaRPr>
        </a:p>
      </dgm:t>
    </dgm:pt>
    <dgm:pt modelId="{5C458967-A615-44BA-9997-B09ABA0612E2}" type="parTrans" cxnId="{95B8A65D-AB23-4895-BB36-FA1CEBC3B722}">
      <dgm:prSet/>
      <dgm:spPr>
        <a:xfrm>
          <a:off x="1861629" y="2498254"/>
          <a:ext cx="486172" cy="231373"/>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4C3819A1-7339-4402-8613-AC739C3A65F7}" type="sibTrans" cxnId="{95B8A65D-AB23-4895-BB36-FA1CEBC3B722}">
      <dgm:prSet/>
      <dgm:spPr/>
      <dgm:t>
        <a:bodyPr/>
        <a:lstStyle/>
        <a:p>
          <a:endParaRPr lang="en-IN"/>
        </a:p>
      </dgm:t>
    </dgm:pt>
    <dgm:pt modelId="{43FDE770-2141-4658-A96A-C85C6CE126D5}">
      <dgm:prSet/>
      <dgm:spPr>
        <a:xfrm>
          <a:off x="2524592" y="2813603"/>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N ≥ 30 </a:t>
          </a:r>
          <a:r>
            <a:rPr lang="en-US" dirty="0" err="1">
              <a:solidFill>
                <a:sysClr val="windowText" lastClr="000000">
                  <a:hueOff val="0"/>
                  <a:satOff val="0"/>
                  <a:lumOff val="0"/>
                  <a:alphaOff val="0"/>
                </a:sysClr>
              </a:solidFill>
              <a:latin typeface="Calibri"/>
              <a:ea typeface="+mn-ea"/>
              <a:cs typeface="+mn-cs"/>
            </a:rPr>
            <a:t>Ind</a:t>
          </a:r>
          <a:r>
            <a:rPr lang="en-US" dirty="0">
              <a:solidFill>
                <a:sysClr val="windowText" lastClr="000000">
                  <a:hueOff val="0"/>
                  <a:satOff val="0"/>
                  <a:lumOff val="0"/>
                  <a:alphaOff val="0"/>
                </a:sysClr>
              </a:solidFill>
              <a:latin typeface="Calibri"/>
              <a:ea typeface="+mn-ea"/>
              <a:cs typeface="+mn-cs"/>
            </a:rPr>
            <a:t> </a:t>
          </a:r>
          <a:r>
            <a:rPr lang="en-US" dirty="0" err="1">
              <a:solidFill>
                <a:sysClr val="windowText" lastClr="000000">
                  <a:hueOff val="0"/>
                  <a:satOff val="0"/>
                  <a:lumOff val="0"/>
                  <a:alphaOff val="0"/>
                </a:sysClr>
              </a:solidFill>
              <a:latin typeface="Calibri"/>
              <a:ea typeface="+mn-ea"/>
              <a:cs typeface="+mn-cs"/>
            </a:rPr>
            <a:t>Z.Test</a:t>
          </a:r>
          <a:endParaRPr lang="en-US" dirty="0">
            <a:solidFill>
              <a:sysClr val="windowText" lastClr="000000">
                <a:hueOff val="0"/>
                <a:satOff val="0"/>
                <a:lumOff val="0"/>
                <a:alphaOff val="0"/>
              </a:sysClr>
            </a:solidFill>
            <a:latin typeface="Calibri"/>
            <a:ea typeface="+mn-ea"/>
            <a:cs typeface="+mn-cs"/>
          </a:endParaRPr>
        </a:p>
      </dgm:t>
    </dgm:pt>
    <dgm:pt modelId="{EB2C3637-B6E6-44A9-A087-E77758BF94DF}" type="parTrans" cxnId="{DEA5F2F3-F9E6-4351-999A-E2B96324550E}">
      <dgm:prSet/>
      <dgm:spPr>
        <a:xfrm>
          <a:off x="2347802" y="2498254"/>
          <a:ext cx="486172" cy="231373"/>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65970020-1124-4848-850C-9EE8161EA689}" type="sibTrans" cxnId="{DEA5F2F3-F9E6-4351-999A-E2B96324550E}">
      <dgm:prSet/>
      <dgm:spPr/>
      <dgm:t>
        <a:bodyPr/>
        <a:lstStyle/>
        <a:p>
          <a:endParaRPr lang="en-IN"/>
        </a:p>
      </dgm:t>
    </dgm:pt>
    <dgm:pt modelId="{AC13CB12-3ADA-4F2C-B172-C800CF136CCA}">
      <dgm:prSet/>
      <dgm:spPr>
        <a:xfrm>
          <a:off x="3496937" y="2813603"/>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Paired </a:t>
          </a:r>
          <a:r>
            <a:rPr lang="en-US" dirty="0" err="1">
              <a:solidFill>
                <a:sysClr val="windowText" lastClr="000000">
                  <a:hueOff val="0"/>
                  <a:satOff val="0"/>
                  <a:lumOff val="0"/>
                  <a:alphaOff val="0"/>
                </a:sysClr>
              </a:solidFill>
              <a:latin typeface="Calibri"/>
              <a:ea typeface="+mn-ea"/>
              <a:cs typeface="+mn-cs"/>
            </a:rPr>
            <a:t>T.Test</a:t>
          </a:r>
          <a:endParaRPr lang="en-IN" dirty="0">
            <a:solidFill>
              <a:sysClr val="windowText" lastClr="000000">
                <a:hueOff val="0"/>
                <a:satOff val="0"/>
                <a:lumOff val="0"/>
                <a:alphaOff val="0"/>
              </a:sysClr>
            </a:solidFill>
            <a:latin typeface="Calibri"/>
            <a:ea typeface="+mn-ea"/>
            <a:cs typeface="+mn-cs"/>
          </a:endParaRPr>
        </a:p>
      </dgm:t>
    </dgm:pt>
    <dgm:pt modelId="{CE86A2DE-E93B-498F-9AFD-DA50FC3AAF32}" type="parTrans" cxnId="{482F1DEC-167E-4F1D-8F88-4BEA7F666753}">
      <dgm:prSet/>
      <dgm:spPr>
        <a:xfrm>
          <a:off x="3760600" y="2498254"/>
          <a:ext cx="91440" cy="231373"/>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5772909B-0817-4242-8644-172921450A4C}" type="sibTrans" cxnId="{482F1DEC-167E-4F1D-8F88-4BEA7F666753}">
      <dgm:prSet/>
      <dgm:spPr/>
      <dgm:t>
        <a:bodyPr/>
        <a:lstStyle/>
        <a:p>
          <a:endParaRPr lang="en-IN"/>
        </a:p>
      </dgm:t>
    </dgm:pt>
    <dgm:pt modelId="{2A0635E9-6ACE-4A25-B116-26D0D077337E}">
      <dgm:prSet/>
      <dgm:spPr>
        <a:xfrm>
          <a:off x="4818075" y="1340500"/>
          <a:ext cx="1070316"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2 &gt; Variables ANOVA (F Test)</a:t>
          </a:r>
          <a:endParaRPr lang="en-IN" dirty="0">
            <a:solidFill>
              <a:sysClr val="windowText" lastClr="000000">
                <a:hueOff val="0"/>
                <a:satOff val="0"/>
                <a:lumOff val="0"/>
                <a:alphaOff val="0"/>
              </a:sysClr>
            </a:solidFill>
            <a:latin typeface="Calibri"/>
            <a:ea typeface="+mn-ea"/>
            <a:cs typeface="+mn-cs"/>
          </a:endParaRPr>
        </a:p>
      </dgm:t>
    </dgm:pt>
    <dgm:pt modelId="{111CC945-F874-4E17-93A4-6984E867914F}" type="parTrans" cxnId="{3D80BCC9-98E9-4B75-A5E5-94C94ABB82CE}">
      <dgm:prSet/>
      <dgm:spPr>
        <a:xfrm>
          <a:off x="3145751" y="1025151"/>
          <a:ext cx="2119086" cy="231373"/>
        </a:xfrm>
        <a:custGeom>
          <a:avLst/>
          <a:gdLst/>
          <a:ahLst/>
          <a:cxnLst/>
          <a:rect l="0" t="0" r="0" b="0"/>
          <a:pathLst>
            <a:path>
              <a:moveTo>
                <a:pt x="0" y="0"/>
              </a:moveTo>
              <a:lnTo>
                <a:pt x="0" y="157674"/>
              </a:lnTo>
              <a:lnTo>
                <a:pt x="2119086" y="157674"/>
              </a:lnTo>
              <a:lnTo>
                <a:pt x="2119086" y="23137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IN"/>
        </a:p>
      </dgm:t>
    </dgm:pt>
    <dgm:pt modelId="{C6322176-2384-4BBB-8D01-0C48A03A7D2E}" type="sibTrans" cxnId="{3D80BCC9-98E9-4B75-A5E5-94C94ABB82CE}">
      <dgm:prSet/>
      <dgm:spPr/>
      <dgm:t>
        <a:bodyPr/>
        <a:lstStyle/>
        <a:p>
          <a:endParaRPr lang="en-IN"/>
        </a:p>
      </dgm:t>
    </dgm:pt>
    <dgm:pt modelId="{9C6F3496-16C7-48BB-80F3-CE08FACEF6D6}">
      <dgm:prSet/>
      <dgm:spPr>
        <a:xfrm>
          <a:off x="4469283"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One Way ANOVA</a:t>
          </a:r>
          <a:endParaRPr lang="en-IN" dirty="0">
            <a:solidFill>
              <a:sysClr val="windowText" lastClr="000000">
                <a:hueOff val="0"/>
                <a:satOff val="0"/>
                <a:lumOff val="0"/>
                <a:alphaOff val="0"/>
              </a:sysClr>
            </a:solidFill>
            <a:latin typeface="Calibri"/>
            <a:ea typeface="+mn-ea"/>
            <a:cs typeface="+mn-cs"/>
          </a:endParaRPr>
        </a:p>
      </dgm:t>
    </dgm:pt>
    <dgm:pt modelId="{59B55FCE-7D14-4103-97AB-859D6854852D}" type="parTrans" cxnId="{A7507060-6306-4407-B933-4BB0864B13B7}">
      <dgm:prSet/>
      <dgm:spPr>
        <a:xfrm>
          <a:off x="4778665" y="1761702"/>
          <a:ext cx="486172" cy="231373"/>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4DE86F22-DD76-4873-94FC-20B6719FAC9D}" type="sibTrans" cxnId="{A7507060-6306-4407-B933-4BB0864B13B7}">
      <dgm:prSet/>
      <dgm:spPr/>
      <dgm:t>
        <a:bodyPr/>
        <a:lstStyle/>
        <a:p>
          <a:endParaRPr lang="en-IN"/>
        </a:p>
      </dgm:t>
    </dgm:pt>
    <dgm:pt modelId="{97D7BA6D-0B09-40EA-94D8-21733530A72D}">
      <dgm:prSet/>
      <dgm:spPr>
        <a:xfrm>
          <a:off x="5441628" y="2077052"/>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Two Way ANOVA</a:t>
          </a:r>
          <a:endParaRPr lang="en-IN" dirty="0">
            <a:solidFill>
              <a:sysClr val="windowText" lastClr="000000">
                <a:hueOff val="0"/>
                <a:satOff val="0"/>
                <a:lumOff val="0"/>
                <a:alphaOff val="0"/>
              </a:sysClr>
            </a:solidFill>
            <a:latin typeface="Calibri"/>
            <a:ea typeface="+mn-ea"/>
            <a:cs typeface="+mn-cs"/>
          </a:endParaRPr>
        </a:p>
      </dgm:t>
    </dgm:pt>
    <dgm:pt modelId="{F6519FA0-09CF-4D5B-A060-EB88F28DF116}" type="parTrans" cxnId="{B071B5D2-485B-44BE-97D0-C9D706D77BDD}">
      <dgm:prSet/>
      <dgm:spPr>
        <a:xfrm>
          <a:off x="5264838" y="1761702"/>
          <a:ext cx="486172" cy="231373"/>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09D02220-DC08-4208-BFF5-BF3D6166FAB2}" type="sibTrans" cxnId="{B071B5D2-485B-44BE-97D0-C9D706D77BDD}">
      <dgm:prSet/>
      <dgm:spPr/>
      <dgm:t>
        <a:bodyPr/>
        <a:lstStyle/>
        <a:p>
          <a:endParaRPr lang="en-IN"/>
        </a:p>
      </dgm:t>
    </dgm:pt>
    <dgm:pt modelId="{FFCEA6CD-571A-4E22-9596-D2EBEF9EB565}">
      <dgm:prSet/>
      <dgm:spPr>
        <a:xfrm>
          <a:off x="4469283" y="2813603"/>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One </a:t>
          </a:r>
          <a:r>
            <a:rPr lang="en-US" dirty="0" err="1">
              <a:solidFill>
                <a:sysClr val="windowText" lastClr="000000">
                  <a:hueOff val="0"/>
                  <a:satOff val="0"/>
                  <a:lumOff val="0"/>
                  <a:alphaOff val="0"/>
                </a:sysClr>
              </a:solidFill>
              <a:latin typeface="Calibri"/>
              <a:ea typeface="+mn-ea"/>
              <a:cs typeface="+mn-cs"/>
            </a:rPr>
            <a:t>Dep</a:t>
          </a:r>
          <a:r>
            <a:rPr lang="en-US" dirty="0">
              <a:solidFill>
                <a:sysClr val="windowText" lastClr="000000">
                  <a:hueOff val="0"/>
                  <a:satOff val="0"/>
                  <a:lumOff val="0"/>
                  <a:alphaOff val="0"/>
                </a:sysClr>
              </a:solidFill>
              <a:latin typeface="Calibri"/>
              <a:ea typeface="+mn-ea"/>
              <a:cs typeface="+mn-cs"/>
            </a:rPr>
            <a:t>&amp; One </a:t>
          </a:r>
          <a:r>
            <a:rPr lang="en-US" dirty="0" err="1">
              <a:solidFill>
                <a:sysClr val="windowText" lastClr="000000">
                  <a:hueOff val="0"/>
                  <a:satOff val="0"/>
                  <a:lumOff val="0"/>
                  <a:alphaOff val="0"/>
                </a:sysClr>
              </a:solidFill>
              <a:latin typeface="Calibri"/>
              <a:ea typeface="+mn-ea"/>
              <a:cs typeface="+mn-cs"/>
            </a:rPr>
            <a:t>Ind</a:t>
          </a:r>
          <a:r>
            <a:rPr lang="en-US" dirty="0">
              <a:solidFill>
                <a:sysClr val="windowText" lastClr="000000">
                  <a:hueOff val="0"/>
                  <a:satOff val="0"/>
                  <a:lumOff val="0"/>
                  <a:alphaOff val="0"/>
                </a:sysClr>
              </a:solidFill>
              <a:latin typeface="Calibri"/>
              <a:ea typeface="+mn-ea"/>
              <a:cs typeface="+mn-cs"/>
            </a:rPr>
            <a:t> Variable</a:t>
          </a:r>
          <a:endParaRPr lang="en-IN" dirty="0">
            <a:solidFill>
              <a:sysClr val="windowText" lastClr="000000">
                <a:hueOff val="0"/>
                <a:satOff val="0"/>
                <a:lumOff val="0"/>
                <a:alphaOff val="0"/>
              </a:sysClr>
            </a:solidFill>
            <a:latin typeface="Calibri"/>
            <a:ea typeface="+mn-ea"/>
            <a:cs typeface="+mn-cs"/>
          </a:endParaRPr>
        </a:p>
      </dgm:t>
    </dgm:pt>
    <dgm:pt modelId="{AA7E301C-F6ED-4EC5-9AD9-0959D1F143C8}" type="parTrans" cxnId="{F08D3589-0B0C-452A-987B-4436E150A65C}">
      <dgm:prSet/>
      <dgm:spPr>
        <a:xfrm>
          <a:off x="4732945" y="2498254"/>
          <a:ext cx="91440" cy="231373"/>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428A3287-90F6-40A7-B540-7C669B9ACECC}" type="sibTrans" cxnId="{F08D3589-0B0C-452A-987B-4436E150A65C}">
      <dgm:prSet/>
      <dgm:spPr/>
      <dgm:t>
        <a:bodyPr/>
        <a:lstStyle/>
        <a:p>
          <a:endParaRPr lang="en-IN"/>
        </a:p>
      </dgm:t>
    </dgm:pt>
    <dgm:pt modelId="{501574DB-E49F-4747-AD5C-3BE18DDE97CA}">
      <dgm:prSet/>
      <dgm:spPr>
        <a:xfrm>
          <a:off x="5441628" y="2813603"/>
          <a:ext cx="795555" cy="505177"/>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gm:spPr>
      <dgm:t>
        <a:bodyPr/>
        <a:lstStyle/>
        <a:p>
          <a:r>
            <a:rPr lang="en-US" dirty="0">
              <a:solidFill>
                <a:sysClr val="windowText" lastClr="000000">
                  <a:hueOff val="0"/>
                  <a:satOff val="0"/>
                  <a:lumOff val="0"/>
                  <a:alphaOff val="0"/>
                </a:sysClr>
              </a:solidFill>
              <a:latin typeface="Calibri"/>
              <a:ea typeface="+mn-ea"/>
              <a:cs typeface="+mn-cs"/>
            </a:rPr>
            <a:t>One </a:t>
          </a:r>
          <a:r>
            <a:rPr lang="en-US" dirty="0" err="1">
              <a:solidFill>
                <a:sysClr val="windowText" lastClr="000000">
                  <a:hueOff val="0"/>
                  <a:satOff val="0"/>
                  <a:lumOff val="0"/>
                  <a:alphaOff val="0"/>
                </a:sysClr>
              </a:solidFill>
              <a:latin typeface="Calibri"/>
              <a:ea typeface="+mn-ea"/>
              <a:cs typeface="+mn-cs"/>
            </a:rPr>
            <a:t>Dep</a:t>
          </a:r>
          <a:r>
            <a:rPr lang="en-US" dirty="0">
              <a:solidFill>
                <a:sysClr val="windowText" lastClr="000000">
                  <a:hueOff val="0"/>
                  <a:satOff val="0"/>
                  <a:lumOff val="0"/>
                  <a:alphaOff val="0"/>
                </a:sysClr>
              </a:solidFill>
              <a:latin typeface="Calibri"/>
              <a:ea typeface="+mn-ea"/>
              <a:cs typeface="+mn-cs"/>
            </a:rPr>
            <a:t> &amp;Two </a:t>
          </a:r>
          <a:r>
            <a:rPr lang="en-US" dirty="0" err="1">
              <a:solidFill>
                <a:sysClr val="windowText" lastClr="000000">
                  <a:hueOff val="0"/>
                  <a:satOff val="0"/>
                  <a:lumOff val="0"/>
                  <a:alphaOff val="0"/>
                </a:sysClr>
              </a:solidFill>
              <a:latin typeface="Calibri"/>
              <a:ea typeface="+mn-ea"/>
              <a:cs typeface="+mn-cs"/>
            </a:rPr>
            <a:t>Ind</a:t>
          </a:r>
          <a:r>
            <a:rPr lang="en-US" dirty="0">
              <a:solidFill>
                <a:sysClr val="windowText" lastClr="000000">
                  <a:hueOff val="0"/>
                  <a:satOff val="0"/>
                  <a:lumOff val="0"/>
                  <a:alphaOff val="0"/>
                </a:sysClr>
              </a:solidFill>
              <a:latin typeface="Calibri"/>
              <a:ea typeface="+mn-ea"/>
              <a:cs typeface="+mn-cs"/>
            </a:rPr>
            <a:t> variables </a:t>
          </a:r>
          <a:endParaRPr lang="en-IN" dirty="0">
            <a:solidFill>
              <a:sysClr val="windowText" lastClr="000000">
                <a:hueOff val="0"/>
                <a:satOff val="0"/>
                <a:lumOff val="0"/>
                <a:alphaOff val="0"/>
              </a:sysClr>
            </a:solidFill>
            <a:latin typeface="Calibri"/>
            <a:ea typeface="+mn-ea"/>
            <a:cs typeface="+mn-cs"/>
          </a:endParaRPr>
        </a:p>
      </dgm:t>
    </dgm:pt>
    <dgm:pt modelId="{E8E24294-1154-4C80-947E-2A1EE77CF6DE}" type="parTrans" cxnId="{EDEA9C00-A194-4A43-BE98-15F3AD0F32DC}">
      <dgm:prSet/>
      <dgm:spPr>
        <a:xfrm>
          <a:off x="5705291" y="2498254"/>
          <a:ext cx="91440" cy="231373"/>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IN"/>
        </a:p>
      </dgm:t>
    </dgm:pt>
    <dgm:pt modelId="{8F20DF8E-5B08-49FA-927A-6701CA5332C4}" type="sibTrans" cxnId="{EDEA9C00-A194-4A43-BE98-15F3AD0F32DC}">
      <dgm:prSet/>
      <dgm:spPr/>
      <dgm:t>
        <a:bodyPr/>
        <a:lstStyle/>
        <a:p>
          <a:endParaRPr lang="en-IN"/>
        </a:p>
      </dgm:t>
    </dgm:pt>
    <dgm:pt modelId="{F770CA86-EB93-4B13-AE8C-235A0565F1B7}" type="pres">
      <dgm:prSet presAssocID="{8B6352A5-DC9C-415A-BBC5-65A97FBD09E7}" presName="hierChild1" presStyleCnt="0">
        <dgm:presLayoutVars>
          <dgm:chPref val="1"/>
          <dgm:dir/>
          <dgm:animOne val="branch"/>
          <dgm:animLvl val="lvl"/>
          <dgm:resizeHandles/>
        </dgm:presLayoutVars>
      </dgm:prSet>
      <dgm:spPr/>
    </dgm:pt>
    <dgm:pt modelId="{BB9F3EDA-F113-4315-A8E8-996C31761F3F}" type="pres">
      <dgm:prSet presAssocID="{99F52130-85A2-4691-8E82-B6F085BED1B4}" presName="hierRoot1" presStyleCnt="0"/>
      <dgm:spPr/>
    </dgm:pt>
    <dgm:pt modelId="{9FAC6E11-4C17-46AA-86D5-121816D193C3}" type="pres">
      <dgm:prSet presAssocID="{99F52130-85A2-4691-8E82-B6F085BED1B4}" presName="composite" presStyleCnt="0"/>
      <dgm:spPr/>
    </dgm:pt>
    <dgm:pt modelId="{CEAED4F0-24FB-467E-8CE8-C679720BA7A9}" type="pres">
      <dgm:prSet presAssocID="{99F52130-85A2-4691-8E82-B6F085BED1B4}" presName="background" presStyleLbl="node0" presStyleIdx="0" presStyleCnt="1"/>
      <dgm:spPr>
        <a:xfrm>
          <a:off x="2747974" y="519973"/>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A025D333-5306-419E-81E9-6743DD23911E}" type="pres">
      <dgm:prSet presAssocID="{99F52130-85A2-4691-8E82-B6F085BED1B4}" presName="text" presStyleLbl="fgAcc0" presStyleIdx="0" presStyleCnt="1">
        <dgm:presLayoutVars>
          <dgm:chPref val="3"/>
        </dgm:presLayoutVars>
      </dgm:prSet>
      <dgm:spPr/>
    </dgm:pt>
    <dgm:pt modelId="{7CE03ACC-78F1-4E8B-85C4-41E8114AC024}" type="pres">
      <dgm:prSet presAssocID="{99F52130-85A2-4691-8E82-B6F085BED1B4}" presName="hierChild2" presStyleCnt="0"/>
      <dgm:spPr/>
    </dgm:pt>
    <dgm:pt modelId="{70D76CCE-E73A-4ABA-9AB5-145071646156}" type="pres">
      <dgm:prSet presAssocID="{B3DEC3F7-022A-46BC-B985-7931AD9DCEA2}" presName="Name10" presStyleLbl="parChTrans1D2" presStyleIdx="0" presStyleCnt="3"/>
      <dgm:spPr/>
    </dgm:pt>
    <dgm:pt modelId="{609229EA-35D5-4EFF-9803-DB5A87397E52}" type="pres">
      <dgm:prSet presAssocID="{096D7463-9E68-4085-8C90-BFC71E89BB21}" presName="hierRoot2" presStyleCnt="0"/>
      <dgm:spPr/>
    </dgm:pt>
    <dgm:pt modelId="{3FEDD78B-90A3-4868-ACEC-FB3DAA7B8C5F}" type="pres">
      <dgm:prSet presAssocID="{096D7463-9E68-4085-8C90-BFC71E89BB21}" presName="composite2" presStyleCnt="0"/>
      <dgm:spPr/>
    </dgm:pt>
    <dgm:pt modelId="{3CD9B529-CB38-4EEF-8378-062EAD9A7A65}" type="pres">
      <dgm:prSet presAssocID="{096D7463-9E68-4085-8C90-BFC71E89BB21}" presName="background2" presStyleLbl="node2" presStyleIdx="0" presStyleCnt="3"/>
      <dgm:spPr>
        <a:xfrm>
          <a:off x="491506" y="1256525"/>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3902FB36-98BF-4BDC-8B50-5A88A24E5E9E}" type="pres">
      <dgm:prSet presAssocID="{096D7463-9E68-4085-8C90-BFC71E89BB21}" presName="text2" presStyleLbl="fgAcc2" presStyleIdx="0" presStyleCnt="3">
        <dgm:presLayoutVars>
          <dgm:chPref val="3"/>
        </dgm:presLayoutVars>
      </dgm:prSet>
      <dgm:spPr/>
    </dgm:pt>
    <dgm:pt modelId="{191926EA-7983-4ABC-A7F6-ED36271DF4AF}" type="pres">
      <dgm:prSet presAssocID="{096D7463-9E68-4085-8C90-BFC71E89BB21}" presName="hierChild3" presStyleCnt="0"/>
      <dgm:spPr/>
    </dgm:pt>
    <dgm:pt modelId="{29813DB6-79C7-444C-B682-0993FAFA7206}" type="pres">
      <dgm:prSet presAssocID="{5081E837-1071-432B-B8CB-10FF47FA7694}" presName="Name17" presStyleLbl="parChTrans1D3" presStyleIdx="0" presStyleCnt="6"/>
      <dgm:spPr/>
    </dgm:pt>
    <dgm:pt modelId="{4ECE3B7D-955C-446A-89A4-4994CD1ABAF5}" type="pres">
      <dgm:prSet presAssocID="{6C1C62E5-520C-4DE4-9EDA-9F05440AE9F8}" presName="hierRoot3" presStyleCnt="0"/>
      <dgm:spPr/>
    </dgm:pt>
    <dgm:pt modelId="{75572D1F-2B22-4AF4-9BE0-F9C59E6616EE}" type="pres">
      <dgm:prSet presAssocID="{6C1C62E5-520C-4DE4-9EDA-9F05440AE9F8}" presName="composite3" presStyleCnt="0"/>
      <dgm:spPr/>
    </dgm:pt>
    <dgm:pt modelId="{1512E742-F4A7-4E17-BFD7-467E6C23BFCC}" type="pres">
      <dgm:prSet presAssocID="{6C1C62E5-520C-4DE4-9EDA-9F05440AE9F8}" presName="background3" presStyleLbl="node3" presStyleIdx="0" presStyleCnt="6"/>
      <dgm:spPr>
        <a:xfrm>
          <a:off x="5334"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3C74F149-8F0F-4DDD-94AB-53FBEA887350}" type="pres">
      <dgm:prSet presAssocID="{6C1C62E5-520C-4DE4-9EDA-9F05440AE9F8}" presName="text3" presStyleLbl="fgAcc3" presStyleIdx="0" presStyleCnt="6">
        <dgm:presLayoutVars>
          <dgm:chPref val="3"/>
        </dgm:presLayoutVars>
      </dgm:prSet>
      <dgm:spPr/>
    </dgm:pt>
    <dgm:pt modelId="{50E29598-557E-4DA6-8F54-FE80077CC37C}" type="pres">
      <dgm:prSet presAssocID="{6C1C62E5-520C-4DE4-9EDA-9F05440AE9F8}" presName="hierChild4" presStyleCnt="0"/>
      <dgm:spPr/>
    </dgm:pt>
    <dgm:pt modelId="{742F311B-095F-4467-B9CB-0AE123CA91E6}" type="pres">
      <dgm:prSet presAssocID="{879370ED-2B74-4E5D-A911-230172C2EE12}" presName="Name17" presStyleLbl="parChTrans1D3" presStyleIdx="1" presStyleCnt="6"/>
      <dgm:spPr/>
    </dgm:pt>
    <dgm:pt modelId="{3E05D1A2-E282-49C4-A869-882C1EAE9040}" type="pres">
      <dgm:prSet presAssocID="{AA0A61DF-8BC5-45FE-8F6B-D1D5E3A5D2A2}" presName="hierRoot3" presStyleCnt="0"/>
      <dgm:spPr/>
    </dgm:pt>
    <dgm:pt modelId="{4601C394-A8EE-4197-BAFC-F6AFAAA21B4C}" type="pres">
      <dgm:prSet presAssocID="{AA0A61DF-8BC5-45FE-8F6B-D1D5E3A5D2A2}" presName="composite3" presStyleCnt="0"/>
      <dgm:spPr/>
    </dgm:pt>
    <dgm:pt modelId="{88F1C50D-963F-4AFB-8534-1CA6A8057B7C}" type="pres">
      <dgm:prSet presAssocID="{AA0A61DF-8BC5-45FE-8F6B-D1D5E3A5D2A2}" presName="background3" presStyleLbl="node3" presStyleIdx="1" presStyleCnt="6"/>
      <dgm:spPr>
        <a:xfrm>
          <a:off x="977679"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78FA9DF0-9E47-4704-A676-7B7939CFBF59}" type="pres">
      <dgm:prSet presAssocID="{AA0A61DF-8BC5-45FE-8F6B-D1D5E3A5D2A2}" presName="text3" presStyleLbl="fgAcc3" presStyleIdx="1" presStyleCnt="6">
        <dgm:presLayoutVars>
          <dgm:chPref val="3"/>
        </dgm:presLayoutVars>
      </dgm:prSet>
      <dgm:spPr/>
    </dgm:pt>
    <dgm:pt modelId="{A0EA4E1F-BBE3-4B51-8248-6EF272A151D7}" type="pres">
      <dgm:prSet presAssocID="{AA0A61DF-8BC5-45FE-8F6B-D1D5E3A5D2A2}" presName="hierChild4" presStyleCnt="0"/>
      <dgm:spPr/>
    </dgm:pt>
    <dgm:pt modelId="{55A937C1-E326-4C47-BB42-74FDFA26CA9C}" type="pres">
      <dgm:prSet presAssocID="{ADE2F8D6-9902-4891-A5BD-D0EDA8D21186}" presName="Name10" presStyleLbl="parChTrans1D2" presStyleIdx="1" presStyleCnt="3"/>
      <dgm:spPr/>
    </dgm:pt>
    <dgm:pt modelId="{BA131B17-C086-4F4F-9AFD-EACA57AD49BE}" type="pres">
      <dgm:prSet presAssocID="{F1BA9B68-0805-4344-9608-DF467630CA1B}" presName="hierRoot2" presStyleCnt="0"/>
      <dgm:spPr/>
    </dgm:pt>
    <dgm:pt modelId="{8B7B37B7-4A04-4AD3-A44C-2207C73DE3E1}" type="pres">
      <dgm:prSet presAssocID="{F1BA9B68-0805-4344-9608-DF467630CA1B}" presName="composite2" presStyleCnt="0"/>
      <dgm:spPr/>
    </dgm:pt>
    <dgm:pt modelId="{293C88C8-63F3-4340-8827-FC4EE2FF8B3A}" type="pres">
      <dgm:prSet presAssocID="{F1BA9B68-0805-4344-9608-DF467630CA1B}" presName="background2" presStyleLbl="node2" presStyleIdx="1" presStyleCnt="3"/>
      <dgm:spPr>
        <a:xfrm>
          <a:off x="2679283" y="1256525"/>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79230DDD-397D-4563-9796-D58C40620327}" type="pres">
      <dgm:prSet presAssocID="{F1BA9B68-0805-4344-9608-DF467630CA1B}" presName="text2" presStyleLbl="fgAcc2" presStyleIdx="1" presStyleCnt="3">
        <dgm:presLayoutVars>
          <dgm:chPref val="3"/>
        </dgm:presLayoutVars>
      </dgm:prSet>
      <dgm:spPr/>
    </dgm:pt>
    <dgm:pt modelId="{BD01EE95-98A3-4A43-AA68-1FEA839C16EE}" type="pres">
      <dgm:prSet presAssocID="{F1BA9B68-0805-4344-9608-DF467630CA1B}" presName="hierChild3" presStyleCnt="0"/>
      <dgm:spPr/>
    </dgm:pt>
    <dgm:pt modelId="{ABE1BAA3-D2E8-4A7B-A9E0-D5296FC10FD4}" type="pres">
      <dgm:prSet presAssocID="{71250C1C-068E-4BF0-AB5E-4F3649AB8E33}" presName="Name17" presStyleLbl="parChTrans1D3" presStyleIdx="2" presStyleCnt="6"/>
      <dgm:spPr/>
    </dgm:pt>
    <dgm:pt modelId="{891D85B2-EEA1-4510-AD9C-ED383192F8AB}" type="pres">
      <dgm:prSet presAssocID="{DECFB678-ED3A-4816-A522-FC0D655410F4}" presName="hierRoot3" presStyleCnt="0"/>
      <dgm:spPr/>
    </dgm:pt>
    <dgm:pt modelId="{35803841-81F9-4FB4-BA24-6817769AA1EC}" type="pres">
      <dgm:prSet presAssocID="{DECFB678-ED3A-4816-A522-FC0D655410F4}" presName="composite3" presStyleCnt="0"/>
      <dgm:spPr/>
    </dgm:pt>
    <dgm:pt modelId="{D05A1FAE-34F8-46F6-B7E0-1BA8424A7F67}" type="pres">
      <dgm:prSet presAssocID="{DECFB678-ED3A-4816-A522-FC0D655410F4}" presName="background3" presStyleLbl="node3" presStyleIdx="2" presStyleCnt="6"/>
      <dgm:spPr>
        <a:xfrm>
          <a:off x="1950024"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B80174B6-38AD-42D1-A8CA-CC7CCE418A9D}" type="pres">
      <dgm:prSet presAssocID="{DECFB678-ED3A-4816-A522-FC0D655410F4}" presName="text3" presStyleLbl="fgAcc3" presStyleIdx="2" presStyleCnt="6">
        <dgm:presLayoutVars>
          <dgm:chPref val="3"/>
        </dgm:presLayoutVars>
      </dgm:prSet>
      <dgm:spPr/>
    </dgm:pt>
    <dgm:pt modelId="{EF0AAA7A-E0A7-478F-9E5D-DE9F10F3D829}" type="pres">
      <dgm:prSet presAssocID="{DECFB678-ED3A-4816-A522-FC0D655410F4}" presName="hierChild4" presStyleCnt="0"/>
      <dgm:spPr/>
    </dgm:pt>
    <dgm:pt modelId="{BA50A922-0BE7-4E50-9D2D-E1CD8EAFB772}" type="pres">
      <dgm:prSet presAssocID="{5C458967-A615-44BA-9997-B09ABA0612E2}" presName="Name23" presStyleLbl="parChTrans1D4" presStyleIdx="0" presStyleCnt="5"/>
      <dgm:spPr/>
    </dgm:pt>
    <dgm:pt modelId="{0ABD7CA1-A6D7-4E77-A702-6AA670164730}" type="pres">
      <dgm:prSet presAssocID="{7ACAE419-98D0-4AAD-833F-5B6AF51386E3}" presName="hierRoot4" presStyleCnt="0"/>
      <dgm:spPr/>
    </dgm:pt>
    <dgm:pt modelId="{9749B3F9-0052-40A5-AAA5-3FBD090D50DB}" type="pres">
      <dgm:prSet presAssocID="{7ACAE419-98D0-4AAD-833F-5B6AF51386E3}" presName="composite4" presStyleCnt="0"/>
      <dgm:spPr/>
    </dgm:pt>
    <dgm:pt modelId="{0983B58C-1FE0-4A78-9E26-AA2E03AF52B8}" type="pres">
      <dgm:prSet presAssocID="{7ACAE419-98D0-4AAD-833F-5B6AF51386E3}" presName="background4" presStyleLbl="node4" presStyleIdx="0" presStyleCnt="5"/>
      <dgm:spPr>
        <a:xfrm>
          <a:off x="1463852" y="2729628"/>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51F2C418-B6F4-4ADB-8D99-97BFE903ACA3}" type="pres">
      <dgm:prSet presAssocID="{7ACAE419-98D0-4AAD-833F-5B6AF51386E3}" presName="text4" presStyleLbl="fgAcc4" presStyleIdx="0" presStyleCnt="5">
        <dgm:presLayoutVars>
          <dgm:chPref val="3"/>
        </dgm:presLayoutVars>
      </dgm:prSet>
      <dgm:spPr/>
    </dgm:pt>
    <dgm:pt modelId="{E685B513-AF55-4E82-BFB1-71572F70E7F6}" type="pres">
      <dgm:prSet presAssocID="{7ACAE419-98D0-4AAD-833F-5B6AF51386E3}" presName="hierChild5" presStyleCnt="0"/>
      <dgm:spPr/>
    </dgm:pt>
    <dgm:pt modelId="{AD2BB809-9731-4114-A7AA-BE6A39CCE65D}" type="pres">
      <dgm:prSet presAssocID="{EB2C3637-B6E6-44A9-A087-E77758BF94DF}" presName="Name23" presStyleLbl="parChTrans1D4" presStyleIdx="1" presStyleCnt="5"/>
      <dgm:spPr/>
    </dgm:pt>
    <dgm:pt modelId="{9548523B-17B1-4CC4-9399-10E8D9634741}" type="pres">
      <dgm:prSet presAssocID="{43FDE770-2141-4658-A96A-C85C6CE126D5}" presName="hierRoot4" presStyleCnt="0"/>
      <dgm:spPr/>
    </dgm:pt>
    <dgm:pt modelId="{37289B94-57C5-42A5-8483-D5F7985EA968}" type="pres">
      <dgm:prSet presAssocID="{43FDE770-2141-4658-A96A-C85C6CE126D5}" presName="composite4" presStyleCnt="0"/>
      <dgm:spPr/>
    </dgm:pt>
    <dgm:pt modelId="{B923F912-2E39-4575-8822-6DBA5EBF0C5E}" type="pres">
      <dgm:prSet presAssocID="{43FDE770-2141-4658-A96A-C85C6CE126D5}" presName="background4" presStyleLbl="node4" presStyleIdx="1" presStyleCnt="5"/>
      <dgm:spPr>
        <a:xfrm>
          <a:off x="2436197" y="2729628"/>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15067918-B358-4DF7-A6EB-80D1774BD0B5}" type="pres">
      <dgm:prSet presAssocID="{43FDE770-2141-4658-A96A-C85C6CE126D5}" presName="text4" presStyleLbl="fgAcc4" presStyleIdx="1" presStyleCnt="5">
        <dgm:presLayoutVars>
          <dgm:chPref val="3"/>
        </dgm:presLayoutVars>
      </dgm:prSet>
      <dgm:spPr/>
    </dgm:pt>
    <dgm:pt modelId="{A346E8A3-CB04-46E9-871A-E6CDC8DDBAA1}" type="pres">
      <dgm:prSet presAssocID="{43FDE770-2141-4658-A96A-C85C6CE126D5}" presName="hierChild5" presStyleCnt="0"/>
      <dgm:spPr/>
    </dgm:pt>
    <dgm:pt modelId="{C2F9982E-82CA-478B-A3C3-F1408E6E00EC}" type="pres">
      <dgm:prSet presAssocID="{0FD4D6FE-5B77-46E6-835E-9C8A5222C299}" presName="Name17" presStyleLbl="parChTrans1D3" presStyleIdx="3" presStyleCnt="6"/>
      <dgm:spPr/>
    </dgm:pt>
    <dgm:pt modelId="{EAFDC236-3A47-40A2-969A-1F0C808DC04E}" type="pres">
      <dgm:prSet presAssocID="{7465C12F-A888-4B1C-BE3D-0F15C51EAEFD}" presName="hierRoot3" presStyleCnt="0"/>
      <dgm:spPr/>
    </dgm:pt>
    <dgm:pt modelId="{346EB64F-99AC-4E7E-8133-473D981BD83B}" type="pres">
      <dgm:prSet presAssocID="{7465C12F-A888-4B1C-BE3D-0F15C51EAEFD}" presName="composite3" presStyleCnt="0"/>
      <dgm:spPr/>
    </dgm:pt>
    <dgm:pt modelId="{D8023C34-21B0-4E33-9642-8C78385A2A0B}" type="pres">
      <dgm:prSet presAssocID="{7465C12F-A888-4B1C-BE3D-0F15C51EAEFD}" presName="background3" presStyleLbl="node3" presStyleIdx="3" presStyleCnt="6"/>
      <dgm:spPr>
        <a:xfrm>
          <a:off x="3408542"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E140FA9E-4630-4B8D-9513-17E39B143AFF}" type="pres">
      <dgm:prSet presAssocID="{7465C12F-A888-4B1C-BE3D-0F15C51EAEFD}" presName="text3" presStyleLbl="fgAcc3" presStyleIdx="3" presStyleCnt="6">
        <dgm:presLayoutVars>
          <dgm:chPref val="3"/>
        </dgm:presLayoutVars>
      </dgm:prSet>
      <dgm:spPr/>
    </dgm:pt>
    <dgm:pt modelId="{6B7552FD-9981-4BBA-9C6B-84DC18DEC63A}" type="pres">
      <dgm:prSet presAssocID="{7465C12F-A888-4B1C-BE3D-0F15C51EAEFD}" presName="hierChild4" presStyleCnt="0"/>
      <dgm:spPr/>
    </dgm:pt>
    <dgm:pt modelId="{DB3D7994-35F1-4789-99E4-DAA80338CBBA}" type="pres">
      <dgm:prSet presAssocID="{CE86A2DE-E93B-498F-9AFD-DA50FC3AAF32}" presName="Name23" presStyleLbl="parChTrans1D4" presStyleIdx="2" presStyleCnt="5"/>
      <dgm:spPr/>
    </dgm:pt>
    <dgm:pt modelId="{DA95708A-610A-4791-BB1C-052148953FDB}" type="pres">
      <dgm:prSet presAssocID="{AC13CB12-3ADA-4F2C-B172-C800CF136CCA}" presName="hierRoot4" presStyleCnt="0"/>
      <dgm:spPr/>
    </dgm:pt>
    <dgm:pt modelId="{CE7FB78A-AC6B-4F8A-A53E-C47E68ABB71A}" type="pres">
      <dgm:prSet presAssocID="{AC13CB12-3ADA-4F2C-B172-C800CF136CCA}" presName="composite4" presStyleCnt="0"/>
      <dgm:spPr/>
    </dgm:pt>
    <dgm:pt modelId="{729FA8B0-8696-41D6-BBD7-6B7CC3EDCCF1}" type="pres">
      <dgm:prSet presAssocID="{AC13CB12-3ADA-4F2C-B172-C800CF136CCA}" presName="background4" presStyleLbl="node4" presStyleIdx="2" presStyleCnt="5"/>
      <dgm:spPr>
        <a:xfrm>
          <a:off x="3408542" y="2729628"/>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D5B4919E-0D86-4408-9028-4DF943CC85AF}" type="pres">
      <dgm:prSet presAssocID="{AC13CB12-3ADA-4F2C-B172-C800CF136CCA}" presName="text4" presStyleLbl="fgAcc4" presStyleIdx="2" presStyleCnt="5">
        <dgm:presLayoutVars>
          <dgm:chPref val="3"/>
        </dgm:presLayoutVars>
      </dgm:prSet>
      <dgm:spPr/>
    </dgm:pt>
    <dgm:pt modelId="{355F9F19-6C06-443A-9A52-03ED75D088CB}" type="pres">
      <dgm:prSet presAssocID="{AC13CB12-3ADA-4F2C-B172-C800CF136CCA}" presName="hierChild5" presStyleCnt="0"/>
      <dgm:spPr/>
    </dgm:pt>
    <dgm:pt modelId="{68E38EB1-5569-4B3E-8E71-2A9B287652E1}" type="pres">
      <dgm:prSet presAssocID="{111CC945-F874-4E17-93A4-6984E867914F}" presName="Name10" presStyleLbl="parChTrans1D2" presStyleIdx="2" presStyleCnt="3"/>
      <dgm:spPr/>
    </dgm:pt>
    <dgm:pt modelId="{EF3556FD-8862-41C4-80D3-93D353FD603A}" type="pres">
      <dgm:prSet presAssocID="{2A0635E9-6ACE-4A25-B116-26D0D077337E}" presName="hierRoot2" presStyleCnt="0"/>
      <dgm:spPr/>
    </dgm:pt>
    <dgm:pt modelId="{407F8BE4-3129-46D0-8425-D0C083409E06}" type="pres">
      <dgm:prSet presAssocID="{2A0635E9-6ACE-4A25-B116-26D0D077337E}" presName="composite2" presStyleCnt="0"/>
      <dgm:spPr/>
    </dgm:pt>
    <dgm:pt modelId="{1E28EF2B-712C-4375-8D67-C962622013B9}" type="pres">
      <dgm:prSet presAssocID="{2A0635E9-6ACE-4A25-B116-26D0D077337E}" presName="background2" presStyleLbl="node2" presStyleIdx="2" presStyleCnt="3"/>
      <dgm:spPr>
        <a:xfrm>
          <a:off x="4729680" y="1256525"/>
          <a:ext cx="1070316"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9FB062B6-46D7-423A-BB52-AF248FF5CF31}" type="pres">
      <dgm:prSet presAssocID="{2A0635E9-6ACE-4A25-B116-26D0D077337E}" presName="text2" presStyleLbl="fgAcc2" presStyleIdx="2" presStyleCnt="3" custScaleX="134537">
        <dgm:presLayoutVars>
          <dgm:chPref val="3"/>
        </dgm:presLayoutVars>
      </dgm:prSet>
      <dgm:spPr/>
    </dgm:pt>
    <dgm:pt modelId="{B5E21AFC-2F21-456F-A2E3-C4C01CF3C606}" type="pres">
      <dgm:prSet presAssocID="{2A0635E9-6ACE-4A25-B116-26D0D077337E}" presName="hierChild3" presStyleCnt="0"/>
      <dgm:spPr/>
    </dgm:pt>
    <dgm:pt modelId="{217C0253-2760-43F8-9AE9-AD6B0ECE2A3A}" type="pres">
      <dgm:prSet presAssocID="{59B55FCE-7D14-4103-97AB-859D6854852D}" presName="Name17" presStyleLbl="parChTrans1D3" presStyleIdx="4" presStyleCnt="6"/>
      <dgm:spPr/>
    </dgm:pt>
    <dgm:pt modelId="{80B438D7-C253-41DE-B7FA-1F05DCCD6CB6}" type="pres">
      <dgm:prSet presAssocID="{9C6F3496-16C7-48BB-80F3-CE08FACEF6D6}" presName="hierRoot3" presStyleCnt="0"/>
      <dgm:spPr/>
    </dgm:pt>
    <dgm:pt modelId="{C8B22276-2F22-4597-A037-08A1B569C832}" type="pres">
      <dgm:prSet presAssocID="{9C6F3496-16C7-48BB-80F3-CE08FACEF6D6}" presName="composite3" presStyleCnt="0"/>
      <dgm:spPr/>
    </dgm:pt>
    <dgm:pt modelId="{5DF609E3-C531-409A-8697-88073B9EEB18}" type="pres">
      <dgm:prSet presAssocID="{9C6F3496-16C7-48BB-80F3-CE08FACEF6D6}" presName="background3" presStyleLbl="node3" presStyleIdx="4" presStyleCnt="6"/>
      <dgm:spPr>
        <a:xfrm>
          <a:off x="4380888"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051DC539-818B-4CCA-A339-4476CF986074}" type="pres">
      <dgm:prSet presAssocID="{9C6F3496-16C7-48BB-80F3-CE08FACEF6D6}" presName="text3" presStyleLbl="fgAcc3" presStyleIdx="4" presStyleCnt="6">
        <dgm:presLayoutVars>
          <dgm:chPref val="3"/>
        </dgm:presLayoutVars>
      </dgm:prSet>
      <dgm:spPr/>
    </dgm:pt>
    <dgm:pt modelId="{08BC13E9-3E04-4233-8C46-9767499871CA}" type="pres">
      <dgm:prSet presAssocID="{9C6F3496-16C7-48BB-80F3-CE08FACEF6D6}" presName="hierChild4" presStyleCnt="0"/>
      <dgm:spPr/>
    </dgm:pt>
    <dgm:pt modelId="{9B648425-5F3A-4C56-B653-BDD6A105C77F}" type="pres">
      <dgm:prSet presAssocID="{AA7E301C-F6ED-4EC5-9AD9-0959D1F143C8}" presName="Name23" presStyleLbl="parChTrans1D4" presStyleIdx="3" presStyleCnt="5"/>
      <dgm:spPr/>
    </dgm:pt>
    <dgm:pt modelId="{E2453042-B094-4F65-ADEF-BEC5E929ECB9}" type="pres">
      <dgm:prSet presAssocID="{FFCEA6CD-571A-4E22-9596-D2EBEF9EB565}" presName="hierRoot4" presStyleCnt="0"/>
      <dgm:spPr/>
    </dgm:pt>
    <dgm:pt modelId="{321657A4-94A9-4452-9C3C-430A2ACF899B}" type="pres">
      <dgm:prSet presAssocID="{FFCEA6CD-571A-4E22-9596-D2EBEF9EB565}" presName="composite4" presStyleCnt="0"/>
      <dgm:spPr/>
    </dgm:pt>
    <dgm:pt modelId="{A5970B3E-76C9-4935-B68D-2144EF1886A3}" type="pres">
      <dgm:prSet presAssocID="{FFCEA6CD-571A-4E22-9596-D2EBEF9EB565}" presName="background4" presStyleLbl="node4" presStyleIdx="3" presStyleCnt="5"/>
      <dgm:spPr>
        <a:xfrm>
          <a:off x="4380888" y="2729628"/>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356BE116-F887-40EF-9989-D883BCBE1E67}" type="pres">
      <dgm:prSet presAssocID="{FFCEA6CD-571A-4E22-9596-D2EBEF9EB565}" presName="text4" presStyleLbl="fgAcc4" presStyleIdx="3" presStyleCnt="5">
        <dgm:presLayoutVars>
          <dgm:chPref val="3"/>
        </dgm:presLayoutVars>
      </dgm:prSet>
      <dgm:spPr/>
    </dgm:pt>
    <dgm:pt modelId="{DBD6A5BC-4E0E-40B5-B066-589A2ED28CDA}" type="pres">
      <dgm:prSet presAssocID="{FFCEA6CD-571A-4E22-9596-D2EBEF9EB565}" presName="hierChild5" presStyleCnt="0"/>
      <dgm:spPr/>
    </dgm:pt>
    <dgm:pt modelId="{213A18D7-0CA7-47E5-B6A0-FBD2D6DB83E4}" type="pres">
      <dgm:prSet presAssocID="{F6519FA0-09CF-4D5B-A060-EB88F28DF116}" presName="Name17" presStyleLbl="parChTrans1D3" presStyleIdx="5" presStyleCnt="6"/>
      <dgm:spPr/>
    </dgm:pt>
    <dgm:pt modelId="{2A9B8864-9C25-4C42-AE2A-1B68088F5739}" type="pres">
      <dgm:prSet presAssocID="{97D7BA6D-0B09-40EA-94D8-21733530A72D}" presName="hierRoot3" presStyleCnt="0"/>
      <dgm:spPr/>
    </dgm:pt>
    <dgm:pt modelId="{52FE6AD5-F6AF-4657-8478-AB132E14E1FC}" type="pres">
      <dgm:prSet presAssocID="{97D7BA6D-0B09-40EA-94D8-21733530A72D}" presName="composite3" presStyleCnt="0"/>
      <dgm:spPr/>
    </dgm:pt>
    <dgm:pt modelId="{A747CCB1-D8A7-4218-BC87-DB095136D71A}" type="pres">
      <dgm:prSet presAssocID="{97D7BA6D-0B09-40EA-94D8-21733530A72D}" presName="background3" presStyleLbl="node3" presStyleIdx="5" presStyleCnt="6"/>
      <dgm:spPr>
        <a:xfrm>
          <a:off x="5353233" y="1993076"/>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027CB693-F801-43A9-BF14-7C98A576491B}" type="pres">
      <dgm:prSet presAssocID="{97D7BA6D-0B09-40EA-94D8-21733530A72D}" presName="text3" presStyleLbl="fgAcc3" presStyleIdx="5" presStyleCnt="6">
        <dgm:presLayoutVars>
          <dgm:chPref val="3"/>
        </dgm:presLayoutVars>
      </dgm:prSet>
      <dgm:spPr/>
    </dgm:pt>
    <dgm:pt modelId="{E32A753A-588A-4633-A073-33A9678C159E}" type="pres">
      <dgm:prSet presAssocID="{97D7BA6D-0B09-40EA-94D8-21733530A72D}" presName="hierChild4" presStyleCnt="0"/>
      <dgm:spPr/>
    </dgm:pt>
    <dgm:pt modelId="{9765AF57-5C34-410F-AD87-0AD804D0B37C}" type="pres">
      <dgm:prSet presAssocID="{E8E24294-1154-4C80-947E-2A1EE77CF6DE}" presName="Name23" presStyleLbl="parChTrans1D4" presStyleIdx="4" presStyleCnt="5"/>
      <dgm:spPr/>
    </dgm:pt>
    <dgm:pt modelId="{ABE85FAD-927D-4A31-9739-1E0977377197}" type="pres">
      <dgm:prSet presAssocID="{501574DB-E49F-4747-AD5C-3BE18DDE97CA}" presName="hierRoot4" presStyleCnt="0"/>
      <dgm:spPr/>
    </dgm:pt>
    <dgm:pt modelId="{39F789C4-7B08-46DE-A8D0-40BE0E1F1EC5}" type="pres">
      <dgm:prSet presAssocID="{501574DB-E49F-4747-AD5C-3BE18DDE97CA}" presName="composite4" presStyleCnt="0"/>
      <dgm:spPr/>
    </dgm:pt>
    <dgm:pt modelId="{AAD7E532-06EB-481E-9E6C-8C545A229009}" type="pres">
      <dgm:prSet presAssocID="{501574DB-E49F-4747-AD5C-3BE18DDE97CA}" presName="background4" presStyleLbl="node4" presStyleIdx="4" presStyleCnt="5"/>
      <dgm:spPr>
        <a:xfrm>
          <a:off x="5353233" y="2729628"/>
          <a:ext cx="795555" cy="505177"/>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gm:spPr>
    </dgm:pt>
    <dgm:pt modelId="{FFD3D474-9FCC-426C-A170-6ACAAB6CD85B}" type="pres">
      <dgm:prSet presAssocID="{501574DB-E49F-4747-AD5C-3BE18DDE97CA}" presName="text4" presStyleLbl="fgAcc4" presStyleIdx="4" presStyleCnt="5">
        <dgm:presLayoutVars>
          <dgm:chPref val="3"/>
        </dgm:presLayoutVars>
      </dgm:prSet>
      <dgm:spPr/>
    </dgm:pt>
    <dgm:pt modelId="{F31F63B1-E60B-467B-B87F-4E7648E65F4C}" type="pres">
      <dgm:prSet presAssocID="{501574DB-E49F-4747-AD5C-3BE18DDE97CA}" presName="hierChild5" presStyleCnt="0"/>
      <dgm:spPr/>
    </dgm:pt>
  </dgm:ptLst>
  <dgm:cxnLst>
    <dgm:cxn modelId="{EDEA9C00-A194-4A43-BE98-15F3AD0F32DC}" srcId="{97D7BA6D-0B09-40EA-94D8-21733530A72D}" destId="{501574DB-E49F-4747-AD5C-3BE18DDE97CA}" srcOrd="0" destOrd="0" parTransId="{E8E24294-1154-4C80-947E-2A1EE77CF6DE}" sibTransId="{8F20DF8E-5B08-49FA-927A-6701CA5332C4}"/>
    <dgm:cxn modelId="{F249F802-6B32-42B9-B088-29211C01A976}" type="presOf" srcId="{096D7463-9E68-4085-8C90-BFC71E89BB21}" destId="{3902FB36-98BF-4BDC-8B50-5A88A24E5E9E}" srcOrd="0" destOrd="0" presId="urn:microsoft.com/office/officeart/2005/8/layout/hierarchy1"/>
    <dgm:cxn modelId="{61816707-7E33-4930-BC78-8F06DD3773CA}" type="presOf" srcId="{F6519FA0-09CF-4D5B-A060-EB88F28DF116}" destId="{213A18D7-0CA7-47E5-B6A0-FBD2D6DB83E4}" srcOrd="0" destOrd="0" presId="urn:microsoft.com/office/officeart/2005/8/layout/hierarchy1"/>
    <dgm:cxn modelId="{32E05519-9B55-4073-83EF-81E801D92017}" type="presOf" srcId="{0FD4D6FE-5B77-46E6-835E-9C8A5222C299}" destId="{C2F9982E-82CA-478B-A3C3-F1408E6E00EC}" srcOrd="0" destOrd="0" presId="urn:microsoft.com/office/officeart/2005/8/layout/hierarchy1"/>
    <dgm:cxn modelId="{B7507E21-67D8-49B0-84EE-47533B4D5467}" type="presOf" srcId="{43FDE770-2141-4658-A96A-C85C6CE126D5}" destId="{15067918-B358-4DF7-A6EB-80D1774BD0B5}" srcOrd="0" destOrd="0" presId="urn:microsoft.com/office/officeart/2005/8/layout/hierarchy1"/>
    <dgm:cxn modelId="{6BA60126-9F6B-4CA7-BC05-2464D42FA39A}" type="presOf" srcId="{5C458967-A615-44BA-9997-B09ABA0612E2}" destId="{BA50A922-0BE7-4E50-9D2D-E1CD8EAFB772}" srcOrd="0" destOrd="0" presId="urn:microsoft.com/office/officeart/2005/8/layout/hierarchy1"/>
    <dgm:cxn modelId="{F5D1DE31-DB0A-4514-915D-827900FF51A9}" type="presOf" srcId="{EB2C3637-B6E6-44A9-A087-E77758BF94DF}" destId="{AD2BB809-9731-4114-A7AA-BE6A39CCE65D}" srcOrd="0" destOrd="0" presId="urn:microsoft.com/office/officeart/2005/8/layout/hierarchy1"/>
    <dgm:cxn modelId="{4BE54A3C-2243-42B8-9EDA-18916206BA5B}" srcId="{99F52130-85A2-4691-8E82-B6F085BED1B4}" destId="{096D7463-9E68-4085-8C90-BFC71E89BB21}" srcOrd="0" destOrd="0" parTransId="{B3DEC3F7-022A-46BC-B985-7931AD9DCEA2}" sibTransId="{6349B173-9655-4A9F-AF62-209B9FF8F35C}"/>
    <dgm:cxn modelId="{D8195E40-8F39-4B42-9021-201FAF5E6183}" type="presOf" srcId="{7465C12F-A888-4B1C-BE3D-0F15C51EAEFD}" destId="{E140FA9E-4630-4B8D-9513-17E39B143AFF}" srcOrd="0" destOrd="0" presId="urn:microsoft.com/office/officeart/2005/8/layout/hierarchy1"/>
    <dgm:cxn modelId="{95B8A65D-AB23-4895-BB36-FA1CEBC3B722}" srcId="{DECFB678-ED3A-4816-A522-FC0D655410F4}" destId="{7ACAE419-98D0-4AAD-833F-5B6AF51386E3}" srcOrd="0" destOrd="0" parTransId="{5C458967-A615-44BA-9997-B09ABA0612E2}" sibTransId="{4C3819A1-7339-4402-8613-AC739C3A65F7}"/>
    <dgm:cxn modelId="{A7507060-6306-4407-B933-4BB0864B13B7}" srcId="{2A0635E9-6ACE-4A25-B116-26D0D077337E}" destId="{9C6F3496-16C7-48BB-80F3-CE08FACEF6D6}" srcOrd="0" destOrd="0" parTransId="{59B55FCE-7D14-4103-97AB-859D6854852D}" sibTransId="{4DE86F22-DD76-4873-94FC-20B6719FAC9D}"/>
    <dgm:cxn modelId="{78A71645-7DE4-475C-83EB-F3369BEB985E}" type="presOf" srcId="{DECFB678-ED3A-4816-A522-FC0D655410F4}" destId="{B80174B6-38AD-42D1-A8CA-CC7CCE418A9D}" srcOrd="0" destOrd="0" presId="urn:microsoft.com/office/officeart/2005/8/layout/hierarchy1"/>
    <dgm:cxn modelId="{B6DA4B65-E60D-4B82-BEBC-B83126023DAD}" srcId="{096D7463-9E68-4085-8C90-BFC71E89BB21}" destId="{AA0A61DF-8BC5-45FE-8F6B-D1D5E3A5D2A2}" srcOrd="1" destOrd="0" parTransId="{879370ED-2B74-4E5D-A911-230172C2EE12}" sibTransId="{9A5192DC-1C75-45B9-925A-2ED1F406070F}"/>
    <dgm:cxn modelId="{9D3D4B67-FC53-4D03-9B06-EC510B239600}" type="presOf" srcId="{B3DEC3F7-022A-46BC-B985-7931AD9DCEA2}" destId="{70D76CCE-E73A-4ABA-9AB5-145071646156}" srcOrd="0" destOrd="0" presId="urn:microsoft.com/office/officeart/2005/8/layout/hierarchy1"/>
    <dgm:cxn modelId="{067AEA4A-B025-45DD-9EF4-A709531BFF96}" type="presOf" srcId="{99F52130-85A2-4691-8E82-B6F085BED1B4}" destId="{A025D333-5306-419E-81E9-6743DD23911E}" srcOrd="0" destOrd="0" presId="urn:microsoft.com/office/officeart/2005/8/layout/hierarchy1"/>
    <dgm:cxn modelId="{CF89F055-64D0-4AAA-B6A1-A618CC456A20}" type="presOf" srcId="{F1BA9B68-0805-4344-9608-DF467630CA1B}" destId="{79230DDD-397D-4563-9796-D58C40620327}" srcOrd="0" destOrd="0" presId="urn:microsoft.com/office/officeart/2005/8/layout/hierarchy1"/>
    <dgm:cxn modelId="{962AE076-D960-4508-BB7A-8746A63A467D}" type="presOf" srcId="{111CC945-F874-4E17-93A4-6984E867914F}" destId="{68E38EB1-5569-4B3E-8E71-2A9B287652E1}" srcOrd="0" destOrd="0" presId="urn:microsoft.com/office/officeart/2005/8/layout/hierarchy1"/>
    <dgm:cxn modelId="{E73E5459-33E3-4399-BC4A-1878F5A48852}" type="presOf" srcId="{AC13CB12-3ADA-4F2C-B172-C800CF136CCA}" destId="{D5B4919E-0D86-4408-9028-4DF943CC85AF}" srcOrd="0" destOrd="0" presId="urn:microsoft.com/office/officeart/2005/8/layout/hierarchy1"/>
    <dgm:cxn modelId="{A8755D5A-C846-495B-9761-DCF2D220DB58}" type="presOf" srcId="{2A0635E9-6ACE-4A25-B116-26D0D077337E}" destId="{9FB062B6-46D7-423A-BB52-AF248FF5CF31}" srcOrd="0" destOrd="0" presId="urn:microsoft.com/office/officeart/2005/8/layout/hierarchy1"/>
    <dgm:cxn modelId="{DA54977F-E013-4C4E-BBC7-F13E6C00A74C}" srcId="{99F52130-85A2-4691-8E82-B6F085BED1B4}" destId="{F1BA9B68-0805-4344-9608-DF467630CA1B}" srcOrd="1" destOrd="0" parTransId="{ADE2F8D6-9902-4891-A5BD-D0EDA8D21186}" sibTransId="{DDFFF6AA-E35C-4F57-9AE5-171C3CE8B97B}"/>
    <dgm:cxn modelId="{45787A84-8A79-4FF6-A041-CAAD5179E45D}" type="presOf" srcId="{59B55FCE-7D14-4103-97AB-859D6854852D}" destId="{217C0253-2760-43F8-9AE9-AD6B0ECE2A3A}" srcOrd="0" destOrd="0" presId="urn:microsoft.com/office/officeart/2005/8/layout/hierarchy1"/>
    <dgm:cxn modelId="{F08D3589-0B0C-452A-987B-4436E150A65C}" srcId="{9C6F3496-16C7-48BB-80F3-CE08FACEF6D6}" destId="{FFCEA6CD-571A-4E22-9596-D2EBEF9EB565}" srcOrd="0" destOrd="0" parTransId="{AA7E301C-F6ED-4EC5-9AD9-0959D1F143C8}" sibTransId="{428A3287-90F6-40A7-B540-7C669B9ACECC}"/>
    <dgm:cxn modelId="{82417B8A-7C0E-435C-9D92-A9B5457DBF32}" srcId="{F1BA9B68-0805-4344-9608-DF467630CA1B}" destId="{DECFB678-ED3A-4816-A522-FC0D655410F4}" srcOrd="0" destOrd="0" parTransId="{71250C1C-068E-4BF0-AB5E-4F3649AB8E33}" sibTransId="{54A289D7-66AC-4212-8356-CEF9063A1385}"/>
    <dgm:cxn modelId="{99C0DB9B-3589-477D-9116-6BBEEB207689}" srcId="{F1BA9B68-0805-4344-9608-DF467630CA1B}" destId="{7465C12F-A888-4B1C-BE3D-0F15C51EAEFD}" srcOrd="1" destOrd="0" parTransId="{0FD4D6FE-5B77-46E6-835E-9C8A5222C299}" sibTransId="{DD9E880F-70D1-4995-955C-839CE3DC2208}"/>
    <dgm:cxn modelId="{FE8D10A0-EFBD-461F-9F24-6B9FADCEF3BF}" type="presOf" srcId="{AA7E301C-F6ED-4EC5-9AD9-0959D1F143C8}" destId="{9B648425-5F3A-4C56-B653-BDD6A105C77F}" srcOrd="0" destOrd="0" presId="urn:microsoft.com/office/officeart/2005/8/layout/hierarchy1"/>
    <dgm:cxn modelId="{284006A4-498E-479A-8AA3-1C328E5A9E68}" type="presOf" srcId="{ADE2F8D6-9902-4891-A5BD-D0EDA8D21186}" destId="{55A937C1-E326-4C47-BB42-74FDFA26CA9C}" srcOrd="0" destOrd="0" presId="urn:microsoft.com/office/officeart/2005/8/layout/hierarchy1"/>
    <dgm:cxn modelId="{C9E606A7-DBD7-4B40-B1D4-447CBDC82726}" type="presOf" srcId="{9C6F3496-16C7-48BB-80F3-CE08FACEF6D6}" destId="{051DC539-818B-4CCA-A339-4476CF986074}" srcOrd="0" destOrd="0" presId="urn:microsoft.com/office/officeart/2005/8/layout/hierarchy1"/>
    <dgm:cxn modelId="{DCFA19AE-0B00-4752-9A8C-A290DC68D3FE}" type="presOf" srcId="{5081E837-1071-432B-B8CB-10FF47FA7694}" destId="{29813DB6-79C7-444C-B682-0993FAFA7206}" srcOrd="0" destOrd="0" presId="urn:microsoft.com/office/officeart/2005/8/layout/hierarchy1"/>
    <dgm:cxn modelId="{8465D2AE-61C6-41FA-AB3C-755FBA3A9589}" srcId="{8B6352A5-DC9C-415A-BBC5-65A97FBD09E7}" destId="{99F52130-85A2-4691-8E82-B6F085BED1B4}" srcOrd="0" destOrd="0" parTransId="{C1B3841E-288B-45DD-93F1-83839DB0BA2B}" sibTransId="{31F19872-53BA-4CC2-8B74-9600D65118FE}"/>
    <dgm:cxn modelId="{8F6FC1B1-886F-44B1-AD34-A6E7A18C3271}" type="presOf" srcId="{97D7BA6D-0B09-40EA-94D8-21733530A72D}" destId="{027CB693-F801-43A9-BF14-7C98A576491B}" srcOrd="0" destOrd="0" presId="urn:microsoft.com/office/officeart/2005/8/layout/hierarchy1"/>
    <dgm:cxn modelId="{FA1B6CBA-9173-45F3-BD95-85EAACE32C05}" type="presOf" srcId="{8B6352A5-DC9C-415A-BBC5-65A97FBD09E7}" destId="{F770CA86-EB93-4B13-AE8C-235A0565F1B7}" srcOrd="0" destOrd="0" presId="urn:microsoft.com/office/officeart/2005/8/layout/hierarchy1"/>
    <dgm:cxn modelId="{909E05BB-2B99-48A1-873E-D8C7817F905B}" srcId="{096D7463-9E68-4085-8C90-BFC71E89BB21}" destId="{6C1C62E5-520C-4DE4-9EDA-9F05440AE9F8}" srcOrd="0" destOrd="0" parTransId="{5081E837-1071-432B-B8CB-10FF47FA7694}" sibTransId="{30222A5A-F26D-4D76-A6DA-89182B3EDF0A}"/>
    <dgm:cxn modelId="{B13B49C0-8C90-4117-B3CA-3A3378D6E179}" type="presOf" srcId="{6C1C62E5-520C-4DE4-9EDA-9F05440AE9F8}" destId="{3C74F149-8F0F-4DDD-94AB-53FBEA887350}" srcOrd="0" destOrd="0" presId="urn:microsoft.com/office/officeart/2005/8/layout/hierarchy1"/>
    <dgm:cxn modelId="{B604D3C6-F0DC-4344-B100-E51244C872B8}" type="presOf" srcId="{AA0A61DF-8BC5-45FE-8F6B-D1D5E3A5D2A2}" destId="{78FA9DF0-9E47-4704-A676-7B7939CFBF59}" srcOrd="0" destOrd="0" presId="urn:microsoft.com/office/officeart/2005/8/layout/hierarchy1"/>
    <dgm:cxn modelId="{3D80BCC9-98E9-4B75-A5E5-94C94ABB82CE}" srcId="{99F52130-85A2-4691-8E82-B6F085BED1B4}" destId="{2A0635E9-6ACE-4A25-B116-26D0D077337E}" srcOrd="2" destOrd="0" parTransId="{111CC945-F874-4E17-93A4-6984E867914F}" sibTransId="{C6322176-2384-4BBB-8D01-0C48A03A7D2E}"/>
    <dgm:cxn modelId="{A6180ACC-4336-4EA7-B43D-69CB6E031B89}" type="presOf" srcId="{879370ED-2B74-4E5D-A911-230172C2EE12}" destId="{742F311B-095F-4467-B9CB-0AE123CA91E6}" srcOrd="0" destOrd="0" presId="urn:microsoft.com/office/officeart/2005/8/layout/hierarchy1"/>
    <dgm:cxn modelId="{230A51CF-C8C0-4A8E-B3B1-BD1F5931C9F1}" type="presOf" srcId="{501574DB-E49F-4747-AD5C-3BE18DDE97CA}" destId="{FFD3D474-9FCC-426C-A170-6ACAAB6CD85B}" srcOrd="0" destOrd="0" presId="urn:microsoft.com/office/officeart/2005/8/layout/hierarchy1"/>
    <dgm:cxn modelId="{43E258D1-F139-47F9-9BF6-87EDC0E864A4}" type="presOf" srcId="{7ACAE419-98D0-4AAD-833F-5B6AF51386E3}" destId="{51F2C418-B6F4-4ADB-8D99-97BFE903ACA3}" srcOrd="0" destOrd="0" presId="urn:microsoft.com/office/officeart/2005/8/layout/hierarchy1"/>
    <dgm:cxn modelId="{B071B5D2-485B-44BE-97D0-C9D706D77BDD}" srcId="{2A0635E9-6ACE-4A25-B116-26D0D077337E}" destId="{97D7BA6D-0B09-40EA-94D8-21733530A72D}" srcOrd="1" destOrd="0" parTransId="{F6519FA0-09CF-4D5B-A060-EB88F28DF116}" sibTransId="{09D02220-DC08-4208-BFF5-BF3D6166FAB2}"/>
    <dgm:cxn modelId="{AB0347D3-52CC-4853-A860-3BD3DA76A638}" type="presOf" srcId="{71250C1C-068E-4BF0-AB5E-4F3649AB8E33}" destId="{ABE1BAA3-D2E8-4A7B-A9E0-D5296FC10FD4}" srcOrd="0" destOrd="0" presId="urn:microsoft.com/office/officeart/2005/8/layout/hierarchy1"/>
    <dgm:cxn modelId="{82D2A9E0-21B0-47CD-BA7B-B4D6EAA7568C}" type="presOf" srcId="{E8E24294-1154-4C80-947E-2A1EE77CF6DE}" destId="{9765AF57-5C34-410F-AD87-0AD804D0B37C}" srcOrd="0" destOrd="0" presId="urn:microsoft.com/office/officeart/2005/8/layout/hierarchy1"/>
    <dgm:cxn modelId="{10647BE3-EB21-4772-A124-0F2BF35A5EF8}" type="presOf" srcId="{CE86A2DE-E93B-498F-9AFD-DA50FC3AAF32}" destId="{DB3D7994-35F1-4789-99E4-DAA80338CBBA}" srcOrd="0" destOrd="0" presId="urn:microsoft.com/office/officeart/2005/8/layout/hierarchy1"/>
    <dgm:cxn modelId="{482F1DEC-167E-4F1D-8F88-4BEA7F666753}" srcId="{7465C12F-A888-4B1C-BE3D-0F15C51EAEFD}" destId="{AC13CB12-3ADA-4F2C-B172-C800CF136CCA}" srcOrd="0" destOrd="0" parTransId="{CE86A2DE-E93B-498F-9AFD-DA50FC3AAF32}" sibTransId="{5772909B-0817-4242-8644-172921450A4C}"/>
    <dgm:cxn modelId="{DEA5F2F3-F9E6-4351-999A-E2B96324550E}" srcId="{DECFB678-ED3A-4816-A522-FC0D655410F4}" destId="{43FDE770-2141-4658-A96A-C85C6CE126D5}" srcOrd="1" destOrd="0" parTransId="{EB2C3637-B6E6-44A9-A087-E77758BF94DF}" sibTransId="{65970020-1124-4848-850C-9EE8161EA689}"/>
    <dgm:cxn modelId="{D2926EFF-6427-4711-8FBC-55F514CCA196}" type="presOf" srcId="{FFCEA6CD-571A-4E22-9596-D2EBEF9EB565}" destId="{356BE116-F887-40EF-9989-D883BCBE1E67}" srcOrd="0" destOrd="0" presId="urn:microsoft.com/office/officeart/2005/8/layout/hierarchy1"/>
    <dgm:cxn modelId="{A1F08396-9B8A-406C-9325-2E7B8ED8F130}" type="presParOf" srcId="{F770CA86-EB93-4B13-AE8C-235A0565F1B7}" destId="{BB9F3EDA-F113-4315-A8E8-996C31761F3F}" srcOrd="0" destOrd="0" presId="urn:microsoft.com/office/officeart/2005/8/layout/hierarchy1"/>
    <dgm:cxn modelId="{0441038B-ACD5-47DB-A035-DB8968531324}" type="presParOf" srcId="{BB9F3EDA-F113-4315-A8E8-996C31761F3F}" destId="{9FAC6E11-4C17-46AA-86D5-121816D193C3}" srcOrd="0" destOrd="0" presId="urn:microsoft.com/office/officeart/2005/8/layout/hierarchy1"/>
    <dgm:cxn modelId="{6CDEB45E-5036-4C0A-9329-4178B8E8CB24}" type="presParOf" srcId="{9FAC6E11-4C17-46AA-86D5-121816D193C3}" destId="{CEAED4F0-24FB-467E-8CE8-C679720BA7A9}" srcOrd="0" destOrd="0" presId="urn:microsoft.com/office/officeart/2005/8/layout/hierarchy1"/>
    <dgm:cxn modelId="{0275902E-2BB9-4960-9788-49343319CB25}" type="presParOf" srcId="{9FAC6E11-4C17-46AA-86D5-121816D193C3}" destId="{A025D333-5306-419E-81E9-6743DD23911E}" srcOrd="1" destOrd="0" presId="urn:microsoft.com/office/officeart/2005/8/layout/hierarchy1"/>
    <dgm:cxn modelId="{469AA700-BFBD-42A5-BA6D-2AD8F47FED01}" type="presParOf" srcId="{BB9F3EDA-F113-4315-A8E8-996C31761F3F}" destId="{7CE03ACC-78F1-4E8B-85C4-41E8114AC024}" srcOrd="1" destOrd="0" presId="urn:microsoft.com/office/officeart/2005/8/layout/hierarchy1"/>
    <dgm:cxn modelId="{A267B65A-C2E0-4C94-A67A-AA9E322CE354}" type="presParOf" srcId="{7CE03ACC-78F1-4E8B-85C4-41E8114AC024}" destId="{70D76CCE-E73A-4ABA-9AB5-145071646156}" srcOrd="0" destOrd="0" presId="urn:microsoft.com/office/officeart/2005/8/layout/hierarchy1"/>
    <dgm:cxn modelId="{3E121AF3-4A41-4F5A-AA4C-222DEB3F70FD}" type="presParOf" srcId="{7CE03ACC-78F1-4E8B-85C4-41E8114AC024}" destId="{609229EA-35D5-4EFF-9803-DB5A87397E52}" srcOrd="1" destOrd="0" presId="urn:microsoft.com/office/officeart/2005/8/layout/hierarchy1"/>
    <dgm:cxn modelId="{08DC6C99-EF4D-46CB-9ED9-34FA9F17A4F6}" type="presParOf" srcId="{609229EA-35D5-4EFF-9803-DB5A87397E52}" destId="{3FEDD78B-90A3-4868-ACEC-FB3DAA7B8C5F}" srcOrd="0" destOrd="0" presId="urn:microsoft.com/office/officeart/2005/8/layout/hierarchy1"/>
    <dgm:cxn modelId="{86521A38-F47C-472B-91EC-1169956C2EB5}" type="presParOf" srcId="{3FEDD78B-90A3-4868-ACEC-FB3DAA7B8C5F}" destId="{3CD9B529-CB38-4EEF-8378-062EAD9A7A65}" srcOrd="0" destOrd="0" presId="urn:microsoft.com/office/officeart/2005/8/layout/hierarchy1"/>
    <dgm:cxn modelId="{F7C572E0-615E-419D-B069-9ED7D697927D}" type="presParOf" srcId="{3FEDD78B-90A3-4868-ACEC-FB3DAA7B8C5F}" destId="{3902FB36-98BF-4BDC-8B50-5A88A24E5E9E}" srcOrd="1" destOrd="0" presId="urn:microsoft.com/office/officeart/2005/8/layout/hierarchy1"/>
    <dgm:cxn modelId="{C422CD63-AF2A-40DF-84A7-230769E19150}" type="presParOf" srcId="{609229EA-35D5-4EFF-9803-DB5A87397E52}" destId="{191926EA-7983-4ABC-A7F6-ED36271DF4AF}" srcOrd="1" destOrd="0" presId="urn:microsoft.com/office/officeart/2005/8/layout/hierarchy1"/>
    <dgm:cxn modelId="{F99BD605-2FA6-40C2-9D66-BC0B22C4F387}" type="presParOf" srcId="{191926EA-7983-4ABC-A7F6-ED36271DF4AF}" destId="{29813DB6-79C7-444C-B682-0993FAFA7206}" srcOrd="0" destOrd="0" presId="urn:microsoft.com/office/officeart/2005/8/layout/hierarchy1"/>
    <dgm:cxn modelId="{12B879A5-C657-423C-892E-014FECB9C041}" type="presParOf" srcId="{191926EA-7983-4ABC-A7F6-ED36271DF4AF}" destId="{4ECE3B7D-955C-446A-89A4-4994CD1ABAF5}" srcOrd="1" destOrd="0" presId="urn:microsoft.com/office/officeart/2005/8/layout/hierarchy1"/>
    <dgm:cxn modelId="{DE56DB14-A99E-44C0-B889-394F575369B8}" type="presParOf" srcId="{4ECE3B7D-955C-446A-89A4-4994CD1ABAF5}" destId="{75572D1F-2B22-4AF4-9BE0-F9C59E6616EE}" srcOrd="0" destOrd="0" presId="urn:microsoft.com/office/officeart/2005/8/layout/hierarchy1"/>
    <dgm:cxn modelId="{03F218A7-7325-4761-BE00-E2247C3F3E21}" type="presParOf" srcId="{75572D1F-2B22-4AF4-9BE0-F9C59E6616EE}" destId="{1512E742-F4A7-4E17-BFD7-467E6C23BFCC}" srcOrd="0" destOrd="0" presId="urn:microsoft.com/office/officeart/2005/8/layout/hierarchy1"/>
    <dgm:cxn modelId="{F13546D2-23C2-4A22-A7DF-614087A0384E}" type="presParOf" srcId="{75572D1F-2B22-4AF4-9BE0-F9C59E6616EE}" destId="{3C74F149-8F0F-4DDD-94AB-53FBEA887350}" srcOrd="1" destOrd="0" presId="urn:microsoft.com/office/officeart/2005/8/layout/hierarchy1"/>
    <dgm:cxn modelId="{BDBFB11A-129C-425C-9B6D-47256720C8C3}" type="presParOf" srcId="{4ECE3B7D-955C-446A-89A4-4994CD1ABAF5}" destId="{50E29598-557E-4DA6-8F54-FE80077CC37C}" srcOrd="1" destOrd="0" presId="urn:microsoft.com/office/officeart/2005/8/layout/hierarchy1"/>
    <dgm:cxn modelId="{154EA3A4-8B38-42B0-B1E9-D5F06558C58E}" type="presParOf" srcId="{191926EA-7983-4ABC-A7F6-ED36271DF4AF}" destId="{742F311B-095F-4467-B9CB-0AE123CA91E6}" srcOrd="2" destOrd="0" presId="urn:microsoft.com/office/officeart/2005/8/layout/hierarchy1"/>
    <dgm:cxn modelId="{90E9B891-4EF7-4746-85C6-D0F4F1198FE4}" type="presParOf" srcId="{191926EA-7983-4ABC-A7F6-ED36271DF4AF}" destId="{3E05D1A2-E282-49C4-A869-882C1EAE9040}" srcOrd="3" destOrd="0" presId="urn:microsoft.com/office/officeart/2005/8/layout/hierarchy1"/>
    <dgm:cxn modelId="{749CE068-CC71-4F45-8957-0434C172BB90}" type="presParOf" srcId="{3E05D1A2-E282-49C4-A869-882C1EAE9040}" destId="{4601C394-A8EE-4197-BAFC-F6AFAAA21B4C}" srcOrd="0" destOrd="0" presId="urn:microsoft.com/office/officeart/2005/8/layout/hierarchy1"/>
    <dgm:cxn modelId="{6D786B21-191C-4E97-B733-4396EDE22717}" type="presParOf" srcId="{4601C394-A8EE-4197-BAFC-F6AFAAA21B4C}" destId="{88F1C50D-963F-4AFB-8534-1CA6A8057B7C}" srcOrd="0" destOrd="0" presId="urn:microsoft.com/office/officeart/2005/8/layout/hierarchy1"/>
    <dgm:cxn modelId="{EA894A21-A2C4-4EF7-9DFD-510EBE498AA8}" type="presParOf" srcId="{4601C394-A8EE-4197-BAFC-F6AFAAA21B4C}" destId="{78FA9DF0-9E47-4704-A676-7B7939CFBF59}" srcOrd="1" destOrd="0" presId="urn:microsoft.com/office/officeart/2005/8/layout/hierarchy1"/>
    <dgm:cxn modelId="{CB09552A-7513-4B86-8578-F95618243FB4}" type="presParOf" srcId="{3E05D1A2-E282-49C4-A869-882C1EAE9040}" destId="{A0EA4E1F-BBE3-4B51-8248-6EF272A151D7}" srcOrd="1" destOrd="0" presId="urn:microsoft.com/office/officeart/2005/8/layout/hierarchy1"/>
    <dgm:cxn modelId="{7F7E8A71-7840-4466-AAB5-822F4B44F80A}" type="presParOf" srcId="{7CE03ACC-78F1-4E8B-85C4-41E8114AC024}" destId="{55A937C1-E326-4C47-BB42-74FDFA26CA9C}" srcOrd="2" destOrd="0" presId="urn:microsoft.com/office/officeart/2005/8/layout/hierarchy1"/>
    <dgm:cxn modelId="{45E3CCC5-CC59-4B4D-969E-020597EFDAC6}" type="presParOf" srcId="{7CE03ACC-78F1-4E8B-85C4-41E8114AC024}" destId="{BA131B17-C086-4F4F-9AFD-EACA57AD49BE}" srcOrd="3" destOrd="0" presId="urn:microsoft.com/office/officeart/2005/8/layout/hierarchy1"/>
    <dgm:cxn modelId="{2B4CD82C-725F-4361-9675-DF5BF97204D0}" type="presParOf" srcId="{BA131B17-C086-4F4F-9AFD-EACA57AD49BE}" destId="{8B7B37B7-4A04-4AD3-A44C-2207C73DE3E1}" srcOrd="0" destOrd="0" presId="urn:microsoft.com/office/officeart/2005/8/layout/hierarchy1"/>
    <dgm:cxn modelId="{CBBF47ED-C5C2-4564-B7E4-15C998FE9B3F}" type="presParOf" srcId="{8B7B37B7-4A04-4AD3-A44C-2207C73DE3E1}" destId="{293C88C8-63F3-4340-8827-FC4EE2FF8B3A}" srcOrd="0" destOrd="0" presId="urn:microsoft.com/office/officeart/2005/8/layout/hierarchy1"/>
    <dgm:cxn modelId="{0FA05AA0-F326-4A36-85A3-92749F7C88D3}" type="presParOf" srcId="{8B7B37B7-4A04-4AD3-A44C-2207C73DE3E1}" destId="{79230DDD-397D-4563-9796-D58C40620327}" srcOrd="1" destOrd="0" presId="urn:microsoft.com/office/officeart/2005/8/layout/hierarchy1"/>
    <dgm:cxn modelId="{81CAF17B-1438-4E2E-8E3A-32B2FD1A2872}" type="presParOf" srcId="{BA131B17-C086-4F4F-9AFD-EACA57AD49BE}" destId="{BD01EE95-98A3-4A43-AA68-1FEA839C16EE}" srcOrd="1" destOrd="0" presId="urn:microsoft.com/office/officeart/2005/8/layout/hierarchy1"/>
    <dgm:cxn modelId="{DACE339D-A10B-4FF6-A5D3-E49F0A835686}" type="presParOf" srcId="{BD01EE95-98A3-4A43-AA68-1FEA839C16EE}" destId="{ABE1BAA3-D2E8-4A7B-A9E0-D5296FC10FD4}" srcOrd="0" destOrd="0" presId="urn:microsoft.com/office/officeart/2005/8/layout/hierarchy1"/>
    <dgm:cxn modelId="{E53F9BA7-4A48-43E2-952D-FFAC22236148}" type="presParOf" srcId="{BD01EE95-98A3-4A43-AA68-1FEA839C16EE}" destId="{891D85B2-EEA1-4510-AD9C-ED383192F8AB}" srcOrd="1" destOrd="0" presId="urn:microsoft.com/office/officeart/2005/8/layout/hierarchy1"/>
    <dgm:cxn modelId="{20863153-B5E7-4BC3-A147-7269A3AA1BD2}" type="presParOf" srcId="{891D85B2-EEA1-4510-AD9C-ED383192F8AB}" destId="{35803841-81F9-4FB4-BA24-6817769AA1EC}" srcOrd="0" destOrd="0" presId="urn:microsoft.com/office/officeart/2005/8/layout/hierarchy1"/>
    <dgm:cxn modelId="{6309D8F3-DD8B-42BF-ABFE-FB087CF585E2}" type="presParOf" srcId="{35803841-81F9-4FB4-BA24-6817769AA1EC}" destId="{D05A1FAE-34F8-46F6-B7E0-1BA8424A7F67}" srcOrd="0" destOrd="0" presId="urn:microsoft.com/office/officeart/2005/8/layout/hierarchy1"/>
    <dgm:cxn modelId="{6ED5F6B8-D5EE-4F8F-94D2-93F8493AEB93}" type="presParOf" srcId="{35803841-81F9-4FB4-BA24-6817769AA1EC}" destId="{B80174B6-38AD-42D1-A8CA-CC7CCE418A9D}" srcOrd="1" destOrd="0" presId="urn:microsoft.com/office/officeart/2005/8/layout/hierarchy1"/>
    <dgm:cxn modelId="{56F4C014-6C20-49E3-A3EF-FEDD17D92E9D}" type="presParOf" srcId="{891D85B2-EEA1-4510-AD9C-ED383192F8AB}" destId="{EF0AAA7A-E0A7-478F-9E5D-DE9F10F3D829}" srcOrd="1" destOrd="0" presId="urn:microsoft.com/office/officeart/2005/8/layout/hierarchy1"/>
    <dgm:cxn modelId="{974EB854-BD0C-4C32-8087-F841CA043CE3}" type="presParOf" srcId="{EF0AAA7A-E0A7-478F-9E5D-DE9F10F3D829}" destId="{BA50A922-0BE7-4E50-9D2D-E1CD8EAFB772}" srcOrd="0" destOrd="0" presId="urn:microsoft.com/office/officeart/2005/8/layout/hierarchy1"/>
    <dgm:cxn modelId="{4E7D2F25-661C-468C-89CE-A72EDCBBFC91}" type="presParOf" srcId="{EF0AAA7A-E0A7-478F-9E5D-DE9F10F3D829}" destId="{0ABD7CA1-A6D7-4E77-A702-6AA670164730}" srcOrd="1" destOrd="0" presId="urn:microsoft.com/office/officeart/2005/8/layout/hierarchy1"/>
    <dgm:cxn modelId="{2B19208C-D46C-47A5-80F0-83A8A274A142}" type="presParOf" srcId="{0ABD7CA1-A6D7-4E77-A702-6AA670164730}" destId="{9749B3F9-0052-40A5-AAA5-3FBD090D50DB}" srcOrd="0" destOrd="0" presId="urn:microsoft.com/office/officeart/2005/8/layout/hierarchy1"/>
    <dgm:cxn modelId="{748FF7EA-6B46-402F-B2AC-3906C6277C65}" type="presParOf" srcId="{9749B3F9-0052-40A5-AAA5-3FBD090D50DB}" destId="{0983B58C-1FE0-4A78-9E26-AA2E03AF52B8}" srcOrd="0" destOrd="0" presId="urn:microsoft.com/office/officeart/2005/8/layout/hierarchy1"/>
    <dgm:cxn modelId="{00ABE327-44FC-4ECF-83D2-8DDBD6F5820A}" type="presParOf" srcId="{9749B3F9-0052-40A5-AAA5-3FBD090D50DB}" destId="{51F2C418-B6F4-4ADB-8D99-97BFE903ACA3}" srcOrd="1" destOrd="0" presId="urn:microsoft.com/office/officeart/2005/8/layout/hierarchy1"/>
    <dgm:cxn modelId="{77169A3B-B6B4-45E1-9CA7-FCAE2C95ADA9}" type="presParOf" srcId="{0ABD7CA1-A6D7-4E77-A702-6AA670164730}" destId="{E685B513-AF55-4E82-BFB1-71572F70E7F6}" srcOrd="1" destOrd="0" presId="urn:microsoft.com/office/officeart/2005/8/layout/hierarchy1"/>
    <dgm:cxn modelId="{7A9B1037-9087-41B5-8064-D03F55BD6547}" type="presParOf" srcId="{EF0AAA7A-E0A7-478F-9E5D-DE9F10F3D829}" destId="{AD2BB809-9731-4114-A7AA-BE6A39CCE65D}" srcOrd="2" destOrd="0" presId="urn:microsoft.com/office/officeart/2005/8/layout/hierarchy1"/>
    <dgm:cxn modelId="{A1065AF1-E499-4FB7-94D9-D64F1BA2CB47}" type="presParOf" srcId="{EF0AAA7A-E0A7-478F-9E5D-DE9F10F3D829}" destId="{9548523B-17B1-4CC4-9399-10E8D9634741}" srcOrd="3" destOrd="0" presId="urn:microsoft.com/office/officeart/2005/8/layout/hierarchy1"/>
    <dgm:cxn modelId="{8189D062-10CA-4B85-9E31-9AB4F38EEB8D}" type="presParOf" srcId="{9548523B-17B1-4CC4-9399-10E8D9634741}" destId="{37289B94-57C5-42A5-8483-D5F7985EA968}" srcOrd="0" destOrd="0" presId="urn:microsoft.com/office/officeart/2005/8/layout/hierarchy1"/>
    <dgm:cxn modelId="{F12486B0-FE0D-4CEF-9D7E-85A1DC3AAA8D}" type="presParOf" srcId="{37289B94-57C5-42A5-8483-D5F7985EA968}" destId="{B923F912-2E39-4575-8822-6DBA5EBF0C5E}" srcOrd="0" destOrd="0" presId="urn:microsoft.com/office/officeart/2005/8/layout/hierarchy1"/>
    <dgm:cxn modelId="{1AA82F46-D5B9-4A49-BA08-8D51FD7BA70F}" type="presParOf" srcId="{37289B94-57C5-42A5-8483-D5F7985EA968}" destId="{15067918-B358-4DF7-A6EB-80D1774BD0B5}" srcOrd="1" destOrd="0" presId="urn:microsoft.com/office/officeart/2005/8/layout/hierarchy1"/>
    <dgm:cxn modelId="{07557A45-DE9E-4DC4-8D31-18D427B38376}" type="presParOf" srcId="{9548523B-17B1-4CC4-9399-10E8D9634741}" destId="{A346E8A3-CB04-46E9-871A-E6CDC8DDBAA1}" srcOrd="1" destOrd="0" presId="urn:microsoft.com/office/officeart/2005/8/layout/hierarchy1"/>
    <dgm:cxn modelId="{634F6BFF-67B9-4ACD-B578-13FE6754358D}" type="presParOf" srcId="{BD01EE95-98A3-4A43-AA68-1FEA839C16EE}" destId="{C2F9982E-82CA-478B-A3C3-F1408E6E00EC}" srcOrd="2" destOrd="0" presId="urn:microsoft.com/office/officeart/2005/8/layout/hierarchy1"/>
    <dgm:cxn modelId="{1C1E46B1-A5F2-4C0D-8250-18A9010D3F48}" type="presParOf" srcId="{BD01EE95-98A3-4A43-AA68-1FEA839C16EE}" destId="{EAFDC236-3A47-40A2-969A-1F0C808DC04E}" srcOrd="3" destOrd="0" presId="urn:microsoft.com/office/officeart/2005/8/layout/hierarchy1"/>
    <dgm:cxn modelId="{D935F0FE-51E4-4D69-B1E9-8D95E8BB7F79}" type="presParOf" srcId="{EAFDC236-3A47-40A2-969A-1F0C808DC04E}" destId="{346EB64F-99AC-4E7E-8133-473D981BD83B}" srcOrd="0" destOrd="0" presId="urn:microsoft.com/office/officeart/2005/8/layout/hierarchy1"/>
    <dgm:cxn modelId="{AF744A1A-7022-4015-A443-A4EFDA0DECD7}" type="presParOf" srcId="{346EB64F-99AC-4E7E-8133-473D981BD83B}" destId="{D8023C34-21B0-4E33-9642-8C78385A2A0B}" srcOrd="0" destOrd="0" presId="urn:microsoft.com/office/officeart/2005/8/layout/hierarchy1"/>
    <dgm:cxn modelId="{BF8FAD05-BD25-462C-B5A3-76EE9DA9BAA5}" type="presParOf" srcId="{346EB64F-99AC-4E7E-8133-473D981BD83B}" destId="{E140FA9E-4630-4B8D-9513-17E39B143AFF}" srcOrd="1" destOrd="0" presId="urn:microsoft.com/office/officeart/2005/8/layout/hierarchy1"/>
    <dgm:cxn modelId="{6348D969-C1EC-4DA0-91D4-B8DAAF7E44F3}" type="presParOf" srcId="{EAFDC236-3A47-40A2-969A-1F0C808DC04E}" destId="{6B7552FD-9981-4BBA-9C6B-84DC18DEC63A}" srcOrd="1" destOrd="0" presId="urn:microsoft.com/office/officeart/2005/8/layout/hierarchy1"/>
    <dgm:cxn modelId="{4D3BC7D4-14A9-4F5A-B172-0062AB5A93B0}" type="presParOf" srcId="{6B7552FD-9981-4BBA-9C6B-84DC18DEC63A}" destId="{DB3D7994-35F1-4789-99E4-DAA80338CBBA}" srcOrd="0" destOrd="0" presId="urn:microsoft.com/office/officeart/2005/8/layout/hierarchy1"/>
    <dgm:cxn modelId="{57BBA322-92B7-4236-B01A-02279BAC1DF1}" type="presParOf" srcId="{6B7552FD-9981-4BBA-9C6B-84DC18DEC63A}" destId="{DA95708A-610A-4791-BB1C-052148953FDB}" srcOrd="1" destOrd="0" presId="urn:microsoft.com/office/officeart/2005/8/layout/hierarchy1"/>
    <dgm:cxn modelId="{10DD33D0-EC85-4BC5-B5EF-EBC6DC9F60F1}" type="presParOf" srcId="{DA95708A-610A-4791-BB1C-052148953FDB}" destId="{CE7FB78A-AC6B-4F8A-A53E-C47E68ABB71A}" srcOrd="0" destOrd="0" presId="urn:microsoft.com/office/officeart/2005/8/layout/hierarchy1"/>
    <dgm:cxn modelId="{B3A71975-E767-4753-96B7-6ECBE769FC05}" type="presParOf" srcId="{CE7FB78A-AC6B-4F8A-A53E-C47E68ABB71A}" destId="{729FA8B0-8696-41D6-BBD7-6B7CC3EDCCF1}" srcOrd="0" destOrd="0" presId="urn:microsoft.com/office/officeart/2005/8/layout/hierarchy1"/>
    <dgm:cxn modelId="{A1016DE4-6EC0-4B1F-BA1F-201BB213A631}" type="presParOf" srcId="{CE7FB78A-AC6B-4F8A-A53E-C47E68ABB71A}" destId="{D5B4919E-0D86-4408-9028-4DF943CC85AF}" srcOrd="1" destOrd="0" presId="urn:microsoft.com/office/officeart/2005/8/layout/hierarchy1"/>
    <dgm:cxn modelId="{8AC8316F-DB73-4010-BF06-4A3C69CD9338}" type="presParOf" srcId="{DA95708A-610A-4791-BB1C-052148953FDB}" destId="{355F9F19-6C06-443A-9A52-03ED75D088CB}" srcOrd="1" destOrd="0" presId="urn:microsoft.com/office/officeart/2005/8/layout/hierarchy1"/>
    <dgm:cxn modelId="{F5D7A347-83D7-4346-90CF-D7C322D15990}" type="presParOf" srcId="{7CE03ACC-78F1-4E8B-85C4-41E8114AC024}" destId="{68E38EB1-5569-4B3E-8E71-2A9B287652E1}" srcOrd="4" destOrd="0" presId="urn:microsoft.com/office/officeart/2005/8/layout/hierarchy1"/>
    <dgm:cxn modelId="{323A6A70-74FD-462E-AEDF-E4A5667DC0A4}" type="presParOf" srcId="{7CE03ACC-78F1-4E8B-85C4-41E8114AC024}" destId="{EF3556FD-8862-41C4-80D3-93D353FD603A}" srcOrd="5" destOrd="0" presId="urn:microsoft.com/office/officeart/2005/8/layout/hierarchy1"/>
    <dgm:cxn modelId="{582AB698-CACB-48B4-8A34-9060F2E43ECA}" type="presParOf" srcId="{EF3556FD-8862-41C4-80D3-93D353FD603A}" destId="{407F8BE4-3129-46D0-8425-D0C083409E06}" srcOrd="0" destOrd="0" presId="urn:microsoft.com/office/officeart/2005/8/layout/hierarchy1"/>
    <dgm:cxn modelId="{C5617323-32B9-403C-ACF2-406748F88349}" type="presParOf" srcId="{407F8BE4-3129-46D0-8425-D0C083409E06}" destId="{1E28EF2B-712C-4375-8D67-C962622013B9}" srcOrd="0" destOrd="0" presId="urn:microsoft.com/office/officeart/2005/8/layout/hierarchy1"/>
    <dgm:cxn modelId="{2A27505A-7FF5-43CF-9FB4-83953F39B37C}" type="presParOf" srcId="{407F8BE4-3129-46D0-8425-D0C083409E06}" destId="{9FB062B6-46D7-423A-BB52-AF248FF5CF31}" srcOrd="1" destOrd="0" presId="urn:microsoft.com/office/officeart/2005/8/layout/hierarchy1"/>
    <dgm:cxn modelId="{495617AD-DACC-4542-B1A7-B40C76EF69FC}" type="presParOf" srcId="{EF3556FD-8862-41C4-80D3-93D353FD603A}" destId="{B5E21AFC-2F21-456F-A2E3-C4C01CF3C606}" srcOrd="1" destOrd="0" presId="urn:microsoft.com/office/officeart/2005/8/layout/hierarchy1"/>
    <dgm:cxn modelId="{8BEFB951-7A05-403C-A781-6C179DA0ABBF}" type="presParOf" srcId="{B5E21AFC-2F21-456F-A2E3-C4C01CF3C606}" destId="{217C0253-2760-43F8-9AE9-AD6B0ECE2A3A}" srcOrd="0" destOrd="0" presId="urn:microsoft.com/office/officeart/2005/8/layout/hierarchy1"/>
    <dgm:cxn modelId="{8A87E472-D3E9-402C-AE89-28724F0F54A3}" type="presParOf" srcId="{B5E21AFC-2F21-456F-A2E3-C4C01CF3C606}" destId="{80B438D7-C253-41DE-B7FA-1F05DCCD6CB6}" srcOrd="1" destOrd="0" presId="urn:microsoft.com/office/officeart/2005/8/layout/hierarchy1"/>
    <dgm:cxn modelId="{7149F8B9-1500-4B3B-891A-493D1C92C2FB}" type="presParOf" srcId="{80B438D7-C253-41DE-B7FA-1F05DCCD6CB6}" destId="{C8B22276-2F22-4597-A037-08A1B569C832}" srcOrd="0" destOrd="0" presId="urn:microsoft.com/office/officeart/2005/8/layout/hierarchy1"/>
    <dgm:cxn modelId="{376D9D92-29FF-4462-9724-BAE93E75F12D}" type="presParOf" srcId="{C8B22276-2F22-4597-A037-08A1B569C832}" destId="{5DF609E3-C531-409A-8697-88073B9EEB18}" srcOrd="0" destOrd="0" presId="urn:microsoft.com/office/officeart/2005/8/layout/hierarchy1"/>
    <dgm:cxn modelId="{CA7FEA95-4404-43A2-9567-67A3E16EDF98}" type="presParOf" srcId="{C8B22276-2F22-4597-A037-08A1B569C832}" destId="{051DC539-818B-4CCA-A339-4476CF986074}" srcOrd="1" destOrd="0" presId="urn:microsoft.com/office/officeart/2005/8/layout/hierarchy1"/>
    <dgm:cxn modelId="{E512AB62-FB10-4E40-BD32-65C7AA691987}" type="presParOf" srcId="{80B438D7-C253-41DE-B7FA-1F05DCCD6CB6}" destId="{08BC13E9-3E04-4233-8C46-9767499871CA}" srcOrd="1" destOrd="0" presId="urn:microsoft.com/office/officeart/2005/8/layout/hierarchy1"/>
    <dgm:cxn modelId="{76E162F1-589F-4A45-9903-F019BFEF0212}" type="presParOf" srcId="{08BC13E9-3E04-4233-8C46-9767499871CA}" destId="{9B648425-5F3A-4C56-B653-BDD6A105C77F}" srcOrd="0" destOrd="0" presId="urn:microsoft.com/office/officeart/2005/8/layout/hierarchy1"/>
    <dgm:cxn modelId="{34C4D5DF-3340-425B-911B-E7BF4FBD488D}" type="presParOf" srcId="{08BC13E9-3E04-4233-8C46-9767499871CA}" destId="{E2453042-B094-4F65-ADEF-BEC5E929ECB9}" srcOrd="1" destOrd="0" presId="urn:microsoft.com/office/officeart/2005/8/layout/hierarchy1"/>
    <dgm:cxn modelId="{2990F9F1-2420-4BF3-8F95-E09ED969E209}" type="presParOf" srcId="{E2453042-B094-4F65-ADEF-BEC5E929ECB9}" destId="{321657A4-94A9-4452-9C3C-430A2ACF899B}" srcOrd="0" destOrd="0" presId="urn:microsoft.com/office/officeart/2005/8/layout/hierarchy1"/>
    <dgm:cxn modelId="{20631712-02F0-48B4-A1F2-926F80660977}" type="presParOf" srcId="{321657A4-94A9-4452-9C3C-430A2ACF899B}" destId="{A5970B3E-76C9-4935-B68D-2144EF1886A3}" srcOrd="0" destOrd="0" presId="urn:microsoft.com/office/officeart/2005/8/layout/hierarchy1"/>
    <dgm:cxn modelId="{EF55B768-AE3E-40CE-9FF4-B429A6A07AF8}" type="presParOf" srcId="{321657A4-94A9-4452-9C3C-430A2ACF899B}" destId="{356BE116-F887-40EF-9989-D883BCBE1E67}" srcOrd="1" destOrd="0" presId="urn:microsoft.com/office/officeart/2005/8/layout/hierarchy1"/>
    <dgm:cxn modelId="{973487BC-0A23-4DF8-BA9C-90B67CD09476}" type="presParOf" srcId="{E2453042-B094-4F65-ADEF-BEC5E929ECB9}" destId="{DBD6A5BC-4E0E-40B5-B066-589A2ED28CDA}" srcOrd="1" destOrd="0" presId="urn:microsoft.com/office/officeart/2005/8/layout/hierarchy1"/>
    <dgm:cxn modelId="{37AEE18E-3A0A-4165-A881-5C54E55D0AC6}" type="presParOf" srcId="{B5E21AFC-2F21-456F-A2E3-C4C01CF3C606}" destId="{213A18D7-0CA7-47E5-B6A0-FBD2D6DB83E4}" srcOrd="2" destOrd="0" presId="urn:microsoft.com/office/officeart/2005/8/layout/hierarchy1"/>
    <dgm:cxn modelId="{860C3F65-E702-427F-A505-BEB5C9DD16F6}" type="presParOf" srcId="{B5E21AFC-2F21-456F-A2E3-C4C01CF3C606}" destId="{2A9B8864-9C25-4C42-AE2A-1B68088F5739}" srcOrd="3" destOrd="0" presId="urn:microsoft.com/office/officeart/2005/8/layout/hierarchy1"/>
    <dgm:cxn modelId="{EB602E57-514C-4DE1-AE7A-B97F6397DB09}" type="presParOf" srcId="{2A9B8864-9C25-4C42-AE2A-1B68088F5739}" destId="{52FE6AD5-F6AF-4657-8478-AB132E14E1FC}" srcOrd="0" destOrd="0" presId="urn:microsoft.com/office/officeart/2005/8/layout/hierarchy1"/>
    <dgm:cxn modelId="{4B8A64C6-7AD5-44C4-95E3-61B52E3B9DB8}" type="presParOf" srcId="{52FE6AD5-F6AF-4657-8478-AB132E14E1FC}" destId="{A747CCB1-D8A7-4218-BC87-DB095136D71A}" srcOrd="0" destOrd="0" presId="urn:microsoft.com/office/officeart/2005/8/layout/hierarchy1"/>
    <dgm:cxn modelId="{6E72558E-A585-41F5-92D3-E10DC3E91FD2}" type="presParOf" srcId="{52FE6AD5-F6AF-4657-8478-AB132E14E1FC}" destId="{027CB693-F801-43A9-BF14-7C98A576491B}" srcOrd="1" destOrd="0" presId="urn:microsoft.com/office/officeart/2005/8/layout/hierarchy1"/>
    <dgm:cxn modelId="{CD5C8F60-21C7-4B50-8467-1B4B02FB3082}" type="presParOf" srcId="{2A9B8864-9C25-4C42-AE2A-1B68088F5739}" destId="{E32A753A-588A-4633-A073-33A9678C159E}" srcOrd="1" destOrd="0" presId="urn:microsoft.com/office/officeart/2005/8/layout/hierarchy1"/>
    <dgm:cxn modelId="{E82E52B9-E0D1-4631-8C2D-686438D65288}" type="presParOf" srcId="{E32A753A-588A-4633-A073-33A9678C159E}" destId="{9765AF57-5C34-410F-AD87-0AD804D0B37C}" srcOrd="0" destOrd="0" presId="urn:microsoft.com/office/officeart/2005/8/layout/hierarchy1"/>
    <dgm:cxn modelId="{D5E60F0F-C39F-461F-84CA-DF2FE7FB93E9}" type="presParOf" srcId="{E32A753A-588A-4633-A073-33A9678C159E}" destId="{ABE85FAD-927D-4A31-9739-1E0977377197}" srcOrd="1" destOrd="0" presId="urn:microsoft.com/office/officeart/2005/8/layout/hierarchy1"/>
    <dgm:cxn modelId="{05FFD096-690B-48D4-9F82-25982D1A4E43}" type="presParOf" srcId="{ABE85FAD-927D-4A31-9739-1E0977377197}" destId="{39F789C4-7B08-46DE-A8D0-40BE0E1F1EC5}" srcOrd="0" destOrd="0" presId="urn:microsoft.com/office/officeart/2005/8/layout/hierarchy1"/>
    <dgm:cxn modelId="{0B533431-F9AF-4393-B4D3-FE99B514B850}" type="presParOf" srcId="{39F789C4-7B08-46DE-A8D0-40BE0E1F1EC5}" destId="{AAD7E532-06EB-481E-9E6C-8C545A229009}" srcOrd="0" destOrd="0" presId="urn:microsoft.com/office/officeart/2005/8/layout/hierarchy1"/>
    <dgm:cxn modelId="{68532D4A-FF24-40A8-ACD6-C867C785C109}" type="presParOf" srcId="{39F789C4-7B08-46DE-A8D0-40BE0E1F1EC5}" destId="{FFD3D474-9FCC-426C-A170-6ACAAB6CD85B}" srcOrd="1" destOrd="0" presId="urn:microsoft.com/office/officeart/2005/8/layout/hierarchy1"/>
    <dgm:cxn modelId="{5AA6F42B-14E5-422A-96E5-A1664027486D}" type="presParOf" srcId="{ABE85FAD-927D-4A31-9739-1E0977377197}" destId="{F31F63B1-E60B-467B-B87F-4E7648E65F4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5AF57-5C34-410F-AD87-0AD804D0B37C}">
      <dsp:nvSpPr>
        <dsp:cNvPr id="0" name=""/>
        <dsp:cNvSpPr/>
      </dsp:nvSpPr>
      <dsp:spPr>
        <a:xfrm>
          <a:off x="4265898" y="1874172"/>
          <a:ext cx="91440" cy="173464"/>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13A18D7-0CA7-47E5-B6A0-FBD2D6DB83E4}">
      <dsp:nvSpPr>
        <dsp:cNvPr id="0" name=""/>
        <dsp:cNvSpPr/>
      </dsp:nvSpPr>
      <dsp:spPr>
        <a:xfrm>
          <a:off x="3947128" y="1321968"/>
          <a:ext cx="364490" cy="173464"/>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9B648425-5F3A-4C56-B653-BDD6A105C77F}">
      <dsp:nvSpPr>
        <dsp:cNvPr id="0" name=""/>
        <dsp:cNvSpPr/>
      </dsp:nvSpPr>
      <dsp:spPr>
        <a:xfrm>
          <a:off x="3536917" y="1874172"/>
          <a:ext cx="91440" cy="173464"/>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17C0253-2760-43F8-9AE9-AD6B0ECE2A3A}">
      <dsp:nvSpPr>
        <dsp:cNvPr id="0" name=""/>
        <dsp:cNvSpPr/>
      </dsp:nvSpPr>
      <dsp:spPr>
        <a:xfrm>
          <a:off x="3582637" y="1321968"/>
          <a:ext cx="364490" cy="173464"/>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8E38EB1-5569-4B3E-8E71-2A9B287652E1}">
      <dsp:nvSpPr>
        <dsp:cNvPr id="0" name=""/>
        <dsp:cNvSpPr/>
      </dsp:nvSpPr>
      <dsp:spPr>
        <a:xfrm>
          <a:off x="2358417" y="769765"/>
          <a:ext cx="1588711" cy="173464"/>
        </a:xfrm>
        <a:custGeom>
          <a:avLst/>
          <a:gdLst/>
          <a:ahLst/>
          <a:cxnLst/>
          <a:rect l="0" t="0" r="0" b="0"/>
          <a:pathLst>
            <a:path>
              <a:moveTo>
                <a:pt x="0" y="0"/>
              </a:moveTo>
              <a:lnTo>
                <a:pt x="0" y="157674"/>
              </a:lnTo>
              <a:lnTo>
                <a:pt x="2119086" y="157674"/>
              </a:lnTo>
              <a:lnTo>
                <a:pt x="2119086" y="231373"/>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DB3D7994-35F1-4789-99E4-DAA80338CBBA}">
      <dsp:nvSpPr>
        <dsp:cNvPr id="0" name=""/>
        <dsp:cNvSpPr/>
      </dsp:nvSpPr>
      <dsp:spPr>
        <a:xfrm>
          <a:off x="2807935" y="1874172"/>
          <a:ext cx="91440" cy="173464"/>
        </a:xfrm>
        <a:custGeom>
          <a:avLst/>
          <a:gdLst/>
          <a:ahLst/>
          <a:cxnLst/>
          <a:rect l="0" t="0" r="0" b="0"/>
          <a:pathLst>
            <a:path>
              <a:moveTo>
                <a:pt x="45720" y="0"/>
              </a:moveTo>
              <a:lnTo>
                <a:pt x="4572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2F9982E-82CA-478B-A3C3-F1408E6E00EC}">
      <dsp:nvSpPr>
        <dsp:cNvPr id="0" name=""/>
        <dsp:cNvSpPr/>
      </dsp:nvSpPr>
      <dsp:spPr>
        <a:xfrm>
          <a:off x="2306918" y="1321968"/>
          <a:ext cx="546736" cy="173464"/>
        </a:xfrm>
        <a:custGeom>
          <a:avLst/>
          <a:gdLst/>
          <a:ahLst/>
          <a:cxnLst/>
          <a:rect l="0" t="0" r="0" b="0"/>
          <a:pathLst>
            <a:path>
              <a:moveTo>
                <a:pt x="0" y="0"/>
              </a:moveTo>
              <a:lnTo>
                <a:pt x="0" y="157674"/>
              </a:lnTo>
              <a:lnTo>
                <a:pt x="729258" y="157674"/>
              </a:lnTo>
              <a:lnTo>
                <a:pt x="729258"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D2BB809-9731-4114-A7AA-BE6A39CCE65D}">
      <dsp:nvSpPr>
        <dsp:cNvPr id="0" name=""/>
        <dsp:cNvSpPr/>
      </dsp:nvSpPr>
      <dsp:spPr>
        <a:xfrm>
          <a:off x="1760182" y="1874172"/>
          <a:ext cx="364490" cy="173464"/>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BA50A922-0BE7-4E50-9D2D-E1CD8EAFB772}">
      <dsp:nvSpPr>
        <dsp:cNvPr id="0" name=""/>
        <dsp:cNvSpPr/>
      </dsp:nvSpPr>
      <dsp:spPr>
        <a:xfrm>
          <a:off x="1395691" y="1874172"/>
          <a:ext cx="364490" cy="173464"/>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BE1BAA3-D2E8-4A7B-A9E0-D5296FC10FD4}">
      <dsp:nvSpPr>
        <dsp:cNvPr id="0" name=""/>
        <dsp:cNvSpPr/>
      </dsp:nvSpPr>
      <dsp:spPr>
        <a:xfrm>
          <a:off x="1760182" y="1321968"/>
          <a:ext cx="546736" cy="173464"/>
        </a:xfrm>
        <a:custGeom>
          <a:avLst/>
          <a:gdLst/>
          <a:ahLst/>
          <a:cxnLst/>
          <a:rect l="0" t="0" r="0" b="0"/>
          <a:pathLst>
            <a:path>
              <a:moveTo>
                <a:pt x="729258" y="0"/>
              </a:moveTo>
              <a:lnTo>
                <a:pt x="729258"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5A937C1-E326-4C47-BB42-74FDFA26CA9C}">
      <dsp:nvSpPr>
        <dsp:cNvPr id="0" name=""/>
        <dsp:cNvSpPr/>
      </dsp:nvSpPr>
      <dsp:spPr>
        <a:xfrm>
          <a:off x="2261198" y="769765"/>
          <a:ext cx="91440" cy="173464"/>
        </a:xfrm>
        <a:custGeom>
          <a:avLst/>
          <a:gdLst/>
          <a:ahLst/>
          <a:cxnLst/>
          <a:rect l="0" t="0" r="0" b="0"/>
          <a:pathLst>
            <a:path>
              <a:moveTo>
                <a:pt x="114410" y="0"/>
              </a:moveTo>
              <a:lnTo>
                <a:pt x="114410" y="157674"/>
              </a:lnTo>
              <a:lnTo>
                <a:pt x="45720" y="157674"/>
              </a:lnTo>
              <a:lnTo>
                <a:pt x="45720" y="231373"/>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42F311B-095F-4467-B9CB-0AE123CA91E6}">
      <dsp:nvSpPr>
        <dsp:cNvPr id="0" name=""/>
        <dsp:cNvSpPr/>
      </dsp:nvSpPr>
      <dsp:spPr>
        <a:xfrm>
          <a:off x="666709" y="1321968"/>
          <a:ext cx="364490" cy="173464"/>
        </a:xfrm>
        <a:custGeom>
          <a:avLst/>
          <a:gdLst/>
          <a:ahLst/>
          <a:cxnLst/>
          <a:rect l="0" t="0" r="0" b="0"/>
          <a:pathLst>
            <a:path>
              <a:moveTo>
                <a:pt x="0" y="0"/>
              </a:moveTo>
              <a:lnTo>
                <a:pt x="0" y="157674"/>
              </a:lnTo>
              <a:lnTo>
                <a:pt x="486172" y="157674"/>
              </a:lnTo>
              <a:lnTo>
                <a:pt x="486172"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29813DB6-79C7-444C-B682-0993FAFA7206}">
      <dsp:nvSpPr>
        <dsp:cNvPr id="0" name=""/>
        <dsp:cNvSpPr/>
      </dsp:nvSpPr>
      <dsp:spPr>
        <a:xfrm>
          <a:off x="302218" y="1321968"/>
          <a:ext cx="364490" cy="173464"/>
        </a:xfrm>
        <a:custGeom>
          <a:avLst/>
          <a:gdLst/>
          <a:ahLst/>
          <a:cxnLst/>
          <a:rect l="0" t="0" r="0" b="0"/>
          <a:pathLst>
            <a:path>
              <a:moveTo>
                <a:pt x="486172" y="0"/>
              </a:moveTo>
              <a:lnTo>
                <a:pt x="486172" y="157674"/>
              </a:lnTo>
              <a:lnTo>
                <a:pt x="0" y="157674"/>
              </a:lnTo>
              <a:lnTo>
                <a:pt x="0" y="231373"/>
              </a:lnTo>
            </a:path>
          </a:pathLst>
        </a:custGeom>
        <a:noFill/>
        <a:ln w="25400" cap="flat" cmpd="sng" algn="ctr">
          <a:solidFill>
            <a:srgbClr val="4F81BD">
              <a:shade val="8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70D76CCE-E73A-4ABA-9AB5-145071646156}">
      <dsp:nvSpPr>
        <dsp:cNvPr id="0" name=""/>
        <dsp:cNvSpPr/>
      </dsp:nvSpPr>
      <dsp:spPr>
        <a:xfrm>
          <a:off x="666709" y="769765"/>
          <a:ext cx="1691707" cy="173464"/>
        </a:xfrm>
        <a:custGeom>
          <a:avLst/>
          <a:gdLst/>
          <a:ahLst/>
          <a:cxnLst/>
          <a:rect l="0" t="0" r="0" b="0"/>
          <a:pathLst>
            <a:path>
              <a:moveTo>
                <a:pt x="2256467" y="0"/>
              </a:moveTo>
              <a:lnTo>
                <a:pt x="2256467" y="157674"/>
              </a:lnTo>
              <a:lnTo>
                <a:pt x="0" y="157674"/>
              </a:lnTo>
              <a:lnTo>
                <a:pt x="0" y="231373"/>
              </a:lnTo>
            </a:path>
          </a:pathLst>
        </a:custGeom>
        <a:noFill/>
        <a:ln w="25400" cap="flat" cmpd="sng" algn="ctr">
          <a:solidFill>
            <a:srgbClr val="4F81BD">
              <a:shade val="60000"/>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EAED4F0-24FB-467E-8CE8-C679720BA7A9}">
      <dsp:nvSpPr>
        <dsp:cNvPr id="0" name=""/>
        <dsp:cNvSpPr/>
      </dsp:nvSpPr>
      <dsp:spPr>
        <a:xfrm>
          <a:off x="2060197" y="391026"/>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025D333-5306-419E-81E9-6743DD23911E}">
      <dsp:nvSpPr>
        <dsp:cNvPr id="0" name=""/>
        <dsp:cNvSpPr/>
      </dsp:nvSpPr>
      <dsp:spPr>
        <a:xfrm>
          <a:off x="2126468" y="453983"/>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Hypothesis Testing</a:t>
          </a:r>
        </a:p>
      </dsp:txBody>
      <dsp:txXfrm>
        <a:off x="2137561" y="465076"/>
        <a:ext cx="574253" cy="356553"/>
      </dsp:txXfrm>
    </dsp:sp>
    <dsp:sp modelId="{3CD9B529-CB38-4EEF-8378-062EAD9A7A65}">
      <dsp:nvSpPr>
        <dsp:cNvPr id="0" name=""/>
        <dsp:cNvSpPr/>
      </dsp:nvSpPr>
      <dsp:spPr>
        <a:xfrm>
          <a:off x="368490" y="943229"/>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902FB36-98BF-4BDC-8B50-5A88A24E5E9E}">
      <dsp:nvSpPr>
        <dsp:cNvPr id="0" name=""/>
        <dsp:cNvSpPr/>
      </dsp:nvSpPr>
      <dsp:spPr>
        <a:xfrm>
          <a:off x="434761" y="1006187"/>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One Variable</a:t>
          </a:r>
        </a:p>
      </dsp:txBody>
      <dsp:txXfrm>
        <a:off x="445854" y="1017280"/>
        <a:ext cx="574253" cy="356553"/>
      </dsp:txXfrm>
    </dsp:sp>
    <dsp:sp modelId="{1512E742-F4A7-4E17-BFD7-467E6C23BFCC}">
      <dsp:nvSpPr>
        <dsp:cNvPr id="0" name=""/>
        <dsp:cNvSpPr/>
      </dsp:nvSpPr>
      <dsp:spPr>
        <a:xfrm>
          <a:off x="3999"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C74F149-8F0F-4DDD-94AB-53FBEA887350}">
      <dsp:nvSpPr>
        <dsp:cNvPr id="0" name=""/>
        <dsp:cNvSpPr/>
      </dsp:nvSpPr>
      <dsp:spPr>
        <a:xfrm>
          <a:off x="70270"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N ≤ 30 One Sample </a:t>
          </a:r>
          <a:r>
            <a:rPr lang="en-US" sz="700" kern="1200" dirty="0" err="1">
              <a:solidFill>
                <a:sysClr val="windowText" lastClr="000000">
                  <a:hueOff val="0"/>
                  <a:satOff val="0"/>
                  <a:lumOff val="0"/>
                  <a:alphaOff val="0"/>
                </a:sysClr>
              </a:solidFill>
              <a:latin typeface="Calibri"/>
              <a:ea typeface="+mn-ea"/>
              <a:cs typeface="+mn-cs"/>
            </a:rPr>
            <a:t>T.Test</a:t>
          </a:r>
          <a:endParaRPr lang="en-US" sz="700" kern="1200" dirty="0">
            <a:solidFill>
              <a:sysClr val="windowText" lastClr="000000">
                <a:hueOff val="0"/>
                <a:satOff val="0"/>
                <a:lumOff val="0"/>
                <a:alphaOff val="0"/>
              </a:sysClr>
            </a:solidFill>
            <a:latin typeface="Calibri"/>
            <a:ea typeface="+mn-ea"/>
            <a:cs typeface="+mn-cs"/>
          </a:endParaRPr>
        </a:p>
      </dsp:txBody>
      <dsp:txXfrm>
        <a:off x="81363" y="1569484"/>
        <a:ext cx="574253" cy="356553"/>
      </dsp:txXfrm>
    </dsp:sp>
    <dsp:sp modelId="{88F1C50D-963F-4AFB-8534-1CA6A8057B7C}">
      <dsp:nvSpPr>
        <dsp:cNvPr id="0" name=""/>
        <dsp:cNvSpPr/>
      </dsp:nvSpPr>
      <dsp:spPr>
        <a:xfrm>
          <a:off x="732980"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8FA9DF0-9E47-4704-A676-7B7939CFBF59}">
      <dsp:nvSpPr>
        <dsp:cNvPr id="0" name=""/>
        <dsp:cNvSpPr/>
      </dsp:nvSpPr>
      <dsp:spPr>
        <a:xfrm>
          <a:off x="799252"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N ≥ 30 </a:t>
          </a:r>
          <a:r>
            <a:rPr lang="en-US" sz="700" kern="1200" dirty="0" err="1">
              <a:solidFill>
                <a:sysClr val="windowText" lastClr="000000">
                  <a:hueOff val="0"/>
                  <a:satOff val="0"/>
                  <a:lumOff val="0"/>
                  <a:alphaOff val="0"/>
                </a:sysClr>
              </a:solidFill>
              <a:latin typeface="Calibri"/>
              <a:ea typeface="+mn-ea"/>
              <a:cs typeface="+mn-cs"/>
            </a:rPr>
            <a:t>Z.Test</a:t>
          </a:r>
          <a:endParaRPr lang="en-US" sz="700" kern="1200" dirty="0">
            <a:solidFill>
              <a:sysClr val="windowText" lastClr="000000">
                <a:hueOff val="0"/>
                <a:satOff val="0"/>
                <a:lumOff val="0"/>
                <a:alphaOff val="0"/>
              </a:sysClr>
            </a:solidFill>
            <a:latin typeface="Calibri"/>
            <a:ea typeface="+mn-ea"/>
            <a:cs typeface="+mn-cs"/>
          </a:endParaRPr>
        </a:p>
      </dsp:txBody>
      <dsp:txXfrm>
        <a:off x="810345" y="1569484"/>
        <a:ext cx="574253" cy="356553"/>
      </dsp:txXfrm>
    </dsp:sp>
    <dsp:sp modelId="{293C88C8-63F3-4340-8827-FC4EE2FF8B3A}">
      <dsp:nvSpPr>
        <dsp:cNvPr id="0" name=""/>
        <dsp:cNvSpPr/>
      </dsp:nvSpPr>
      <dsp:spPr>
        <a:xfrm>
          <a:off x="2008699" y="943229"/>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79230DDD-397D-4563-9796-D58C40620327}">
      <dsp:nvSpPr>
        <dsp:cNvPr id="0" name=""/>
        <dsp:cNvSpPr/>
      </dsp:nvSpPr>
      <dsp:spPr>
        <a:xfrm>
          <a:off x="2074970" y="1006187"/>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Two Variables</a:t>
          </a:r>
        </a:p>
      </dsp:txBody>
      <dsp:txXfrm>
        <a:off x="2086063" y="1017280"/>
        <a:ext cx="574253" cy="356553"/>
      </dsp:txXfrm>
    </dsp:sp>
    <dsp:sp modelId="{D05A1FAE-34F8-46F6-B7E0-1BA8424A7F67}">
      <dsp:nvSpPr>
        <dsp:cNvPr id="0" name=""/>
        <dsp:cNvSpPr/>
      </dsp:nvSpPr>
      <dsp:spPr>
        <a:xfrm>
          <a:off x="1461962"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B80174B6-38AD-42D1-A8CA-CC7CCE418A9D}">
      <dsp:nvSpPr>
        <dsp:cNvPr id="0" name=""/>
        <dsp:cNvSpPr/>
      </dsp:nvSpPr>
      <dsp:spPr>
        <a:xfrm>
          <a:off x="1528233"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Independent T / Z Test</a:t>
          </a:r>
        </a:p>
      </dsp:txBody>
      <dsp:txXfrm>
        <a:off x="1539326" y="1569484"/>
        <a:ext cx="574253" cy="356553"/>
      </dsp:txXfrm>
    </dsp:sp>
    <dsp:sp modelId="{0983B58C-1FE0-4A78-9E26-AA2E03AF52B8}">
      <dsp:nvSpPr>
        <dsp:cNvPr id="0" name=""/>
        <dsp:cNvSpPr/>
      </dsp:nvSpPr>
      <dsp:spPr>
        <a:xfrm>
          <a:off x="1097471" y="2047637"/>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1F2C418-B6F4-4ADB-8D99-97BFE903ACA3}">
      <dsp:nvSpPr>
        <dsp:cNvPr id="0" name=""/>
        <dsp:cNvSpPr/>
      </dsp:nvSpPr>
      <dsp:spPr>
        <a:xfrm>
          <a:off x="1163742" y="2110594"/>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N≤ 30  </a:t>
          </a:r>
          <a:r>
            <a:rPr lang="en-US" sz="700" kern="1200" dirty="0" err="1">
              <a:solidFill>
                <a:sysClr val="windowText" lastClr="000000">
                  <a:hueOff val="0"/>
                  <a:satOff val="0"/>
                  <a:lumOff val="0"/>
                  <a:alphaOff val="0"/>
                </a:sysClr>
              </a:solidFill>
              <a:latin typeface="Calibri"/>
              <a:ea typeface="+mn-ea"/>
              <a:cs typeface="+mn-cs"/>
            </a:rPr>
            <a:t>Ind</a:t>
          </a:r>
          <a:r>
            <a:rPr lang="en-US" sz="700" kern="1200" dirty="0">
              <a:solidFill>
                <a:sysClr val="windowText" lastClr="000000">
                  <a:hueOff val="0"/>
                  <a:satOff val="0"/>
                  <a:lumOff val="0"/>
                  <a:alphaOff val="0"/>
                </a:sysClr>
              </a:solidFill>
              <a:latin typeface="Calibri"/>
              <a:ea typeface="+mn-ea"/>
              <a:cs typeface="+mn-cs"/>
            </a:rPr>
            <a:t> </a:t>
          </a:r>
          <a:r>
            <a:rPr lang="en-US" sz="700" kern="1200" dirty="0" err="1">
              <a:solidFill>
                <a:sysClr val="windowText" lastClr="000000">
                  <a:hueOff val="0"/>
                  <a:satOff val="0"/>
                  <a:lumOff val="0"/>
                  <a:alphaOff val="0"/>
                </a:sysClr>
              </a:solidFill>
              <a:latin typeface="Calibri"/>
              <a:ea typeface="+mn-ea"/>
              <a:cs typeface="+mn-cs"/>
            </a:rPr>
            <a:t>T.Test</a:t>
          </a:r>
          <a:r>
            <a:rPr lang="en-US" sz="700" kern="1200" dirty="0">
              <a:solidFill>
                <a:sysClr val="windowText" lastClr="000000">
                  <a:hueOff val="0"/>
                  <a:satOff val="0"/>
                  <a:lumOff val="0"/>
                  <a:alphaOff val="0"/>
                </a:sysClr>
              </a:solidFill>
              <a:latin typeface="Calibri"/>
              <a:ea typeface="+mn-ea"/>
              <a:cs typeface="+mn-cs"/>
            </a:rPr>
            <a:t> </a:t>
          </a:r>
          <a:endParaRPr lang="en-IN" sz="700" kern="1200" dirty="0">
            <a:solidFill>
              <a:sysClr val="windowText" lastClr="000000">
                <a:hueOff val="0"/>
                <a:satOff val="0"/>
                <a:lumOff val="0"/>
                <a:alphaOff val="0"/>
              </a:sysClr>
            </a:solidFill>
            <a:latin typeface="Calibri"/>
            <a:ea typeface="+mn-ea"/>
            <a:cs typeface="+mn-cs"/>
          </a:endParaRPr>
        </a:p>
      </dsp:txBody>
      <dsp:txXfrm>
        <a:off x="1174835" y="2121687"/>
        <a:ext cx="574253" cy="356553"/>
      </dsp:txXfrm>
    </dsp:sp>
    <dsp:sp modelId="{B923F912-2E39-4575-8822-6DBA5EBF0C5E}">
      <dsp:nvSpPr>
        <dsp:cNvPr id="0" name=""/>
        <dsp:cNvSpPr/>
      </dsp:nvSpPr>
      <dsp:spPr>
        <a:xfrm>
          <a:off x="1826453" y="2047637"/>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15067918-B358-4DF7-A6EB-80D1774BD0B5}">
      <dsp:nvSpPr>
        <dsp:cNvPr id="0" name=""/>
        <dsp:cNvSpPr/>
      </dsp:nvSpPr>
      <dsp:spPr>
        <a:xfrm>
          <a:off x="1892724" y="2110594"/>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N ≥ 30 </a:t>
          </a:r>
          <a:r>
            <a:rPr lang="en-US" sz="700" kern="1200" dirty="0" err="1">
              <a:solidFill>
                <a:sysClr val="windowText" lastClr="000000">
                  <a:hueOff val="0"/>
                  <a:satOff val="0"/>
                  <a:lumOff val="0"/>
                  <a:alphaOff val="0"/>
                </a:sysClr>
              </a:solidFill>
              <a:latin typeface="Calibri"/>
              <a:ea typeface="+mn-ea"/>
              <a:cs typeface="+mn-cs"/>
            </a:rPr>
            <a:t>Ind</a:t>
          </a:r>
          <a:r>
            <a:rPr lang="en-US" sz="700" kern="1200" dirty="0">
              <a:solidFill>
                <a:sysClr val="windowText" lastClr="000000">
                  <a:hueOff val="0"/>
                  <a:satOff val="0"/>
                  <a:lumOff val="0"/>
                  <a:alphaOff val="0"/>
                </a:sysClr>
              </a:solidFill>
              <a:latin typeface="Calibri"/>
              <a:ea typeface="+mn-ea"/>
              <a:cs typeface="+mn-cs"/>
            </a:rPr>
            <a:t> </a:t>
          </a:r>
          <a:r>
            <a:rPr lang="en-US" sz="700" kern="1200" dirty="0" err="1">
              <a:solidFill>
                <a:sysClr val="windowText" lastClr="000000">
                  <a:hueOff val="0"/>
                  <a:satOff val="0"/>
                  <a:lumOff val="0"/>
                  <a:alphaOff val="0"/>
                </a:sysClr>
              </a:solidFill>
              <a:latin typeface="Calibri"/>
              <a:ea typeface="+mn-ea"/>
              <a:cs typeface="+mn-cs"/>
            </a:rPr>
            <a:t>Z.Test</a:t>
          </a:r>
          <a:endParaRPr lang="en-US" sz="700" kern="1200" dirty="0">
            <a:solidFill>
              <a:sysClr val="windowText" lastClr="000000">
                <a:hueOff val="0"/>
                <a:satOff val="0"/>
                <a:lumOff val="0"/>
                <a:alphaOff val="0"/>
              </a:sysClr>
            </a:solidFill>
            <a:latin typeface="Calibri"/>
            <a:ea typeface="+mn-ea"/>
            <a:cs typeface="+mn-cs"/>
          </a:endParaRPr>
        </a:p>
      </dsp:txBody>
      <dsp:txXfrm>
        <a:off x="1903817" y="2121687"/>
        <a:ext cx="574253" cy="356553"/>
      </dsp:txXfrm>
    </dsp:sp>
    <dsp:sp modelId="{D8023C34-21B0-4E33-9642-8C78385A2A0B}">
      <dsp:nvSpPr>
        <dsp:cNvPr id="0" name=""/>
        <dsp:cNvSpPr/>
      </dsp:nvSpPr>
      <dsp:spPr>
        <a:xfrm>
          <a:off x="2555435"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140FA9E-4630-4B8D-9513-17E39B143AFF}">
      <dsp:nvSpPr>
        <dsp:cNvPr id="0" name=""/>
        <dsp:cNvSpPr/>
      </dsp:nvSpPr>
      <dsp:spPr>
        <a:xfrm>
          <a:off x="2621706"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Dependent T/Z Test</a:t>
          </a:r>
        </a:p>
      </dsp:txBody>
      <dsp:txXfrm>
        <a:off x="2632799" y="1569484"/>
        <a:ext cx="574253" cy="356553"/>
      </dsp:txXfrm>
    </dsp:sp>
    <dsp:sp modelId="{729FA8B0-8696-41D6-BBD7-6B7CC3EDCCF1}">
      <dsp:nvSpPr>
        <dsp:cNvPr id="0" name=""/>
        <dsp:cNvSpPr/>
      </dsp:nvSpPr>
      <dsp:spPr>
        <a:xfrm>
          <a:off x="2555435" y="2047637"/>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5B4919E-0D86-4408-9028-4DF943CC85AF}">
      <dsp:nvSpPr>
        <dsp:cNvPr id="0" name=""/>
        <dsp:cNvSpPr/>
      </dsp:nvSpPr>
      <dsp:spPr>
        <a:xfrm>
          <a:off x="2621706" y="2110594"/>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Paired </a:t>
          </a:r>
          <a:r>
            <a:rPr lang="en-US" sz="700" kern="1200" dirty="0" err="1">
              <a:solidFill>
                <a:sysClr val="windowText" lastClr="000000">
                  <a:hueOff val="0"/>
                  <a:satOff val="0"/>
                  <a:lumOff val="0"/>
                  <a:alphaOff val="0"/>
                </a:sysClr>
              </a:solidFill>
              <a:latin typeface="Calibri"/>
              <a:ea typeface="+mn-ea"/>
              <a:cs typeface="+mn-cs"/>
            </a:rPr>
            <a:t>T.Test</a:t>
          </a:r>
          <a:endParaRPr lang="en-IN" sz="700" kern="1200" dirty="0">
            <a:solidFill>
              <a:sysClr val="windowText" lastClr="000000">
                <a:hueOff val="0"/>
                <a:satOff val="0"/>
                <a:lumOff val="0"/>
                <a:alphaOff val="0"/>
              </a:sysClr>
            </a:solidFill>
            <a:latin typeface="Calibri"/>
            <a:ea typeface="+mn-ea"/>
            <a:cs typeface="+mn-cs"/>
          </a:endParaRPr>
        </a:p>
      </dsp:txBody>
      <dsp:txXfrm>
        <a:off x="2632799" y="2121687"/>
        <a:ext cx="574253" cy="356553"/>
      </dsp:txXfrm>
    </dsp:sp>
    <dsp:sp modelId="{1E28EF2B-712C-4375-8D67-C962622013B9}">
      <dsp:nvSpPr>
        <dsp:cNvPr id="0" name=""/>
        <dsp:cNvSpPr/>
      </dsp:nvSpPr>
      <dsp:spPr>
        <a:xfrm>
          <a:off x="3545912" y="943229"/>
          <a:ext cx="802432"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9FB062B6-46D7-423A-BB52-AF248FF5CF31}">
      <dsp:nvSpPr>
        <dsp:cNvPr id="0" name=""/>
        <dsp:cNvSpPr/>
      </dsp:nvSpPr>
      <dsp:spPr>
        <a:xfrm>
          <a:off x="3612183" y="1006187"/>
          <a:ext cx="802432"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2 &gt; Variables ANOVA (F Test)</a:t>
          </a:r>
          <a:endParaRPr lang="en-IN" sz="700" kern="1200" dirty="0">
            <a:solidFill>
              <a:sysClr val="windowText" lastClr="000000">
                <a:hueOff val="0"/>
                <a:satOff val="0"/>
                <a:lumOff val="0"/>
                <a:alphaOff val="0"/>
              </a:sysClr>
            </a:solidFill>
            <a:latin typeface="Calibri"/>
            <a:ea typeface="+mn-ea"/>
            <a:cs typeface="+mn-cs"/>
          </a:endParaRPr>
        </a:p>
      </dsp:txBody>
      <dsp:txXfrm>
        <a:off x="3623276" y="1017280"/>
        <a:ext cx="780246" cy="356553"/>
      </dsp:txXfrm>
    </dsp:sp>
    <dsp:sp modelId="{5DF609E3-C531-409A-8697-88073B9EEB18}">
      <dsp:nvSpPr>
        <dsp:cNvPr id="0" name=""/>
        <dsp:cNvSpPr/>
      </dsp:nvSpPr>
      <dsp:spPr>
        <a:xfrm>
          <a:off x="3284417"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51DC539-818B-4CCA-A339-4476CF986074}">
      <dsp:nvSpPr>
        <dsp:cNvPr id="0" name=""/>
        <dsp:cNvSpPr/>
      </dsp:nvSpPr>
      <dsp:spPr>
        <a:xfrm>
          <a:off x="3350688"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One Way ANOVA</a:t>
          </a:r>
          <a:endParaRPr lang="en-IN" sz="700" kern="1200" dirty="0">
            <a:solidFill>
              <a:sysClr val="windowText" lastClr="000000">
                <a:hueOff val="0"/>
                <a:satOff val="0"/>
                <a:lumOff val="0"/>
                <a:alphaOff val="0"/>
              </a:sysClr>
            </a:solidFill>
            <a:latin typeface="Calibri"/>
            <a:ea typeface="+mn-ea"/>
            <a:cs typeface="+mn-cs"/>
          </a:endParaRPr>
        </a:p>
      </dsp:txBody>
      <dsp:txXfrm>
        <a:off x="3361781" y="1569484"/>
        <a:ext cx="574253" cy="356553"/>
      </dsp:txXfrm>
    </dsp:sp>
    <dsp:sp modelId="{A5970B3E-76C9-4935-B68D-2144EF1886A3}">
      <dsp:nvSpPr>
        <dsp:cNvPr id="0" name=""/>
        <dsp:cNvSpPr/>
      </dsp:nvSpPr>
      <dsp:spPr>
        <a:xfrm>
          <a:off x="3284417" y="2047637"/>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356BE116-F887-40EF-9989-D883BCBE1E67}">
      <dsp:nvSpPr>
        <dsp:cNvPr id="0" name=""/>
        <dsp:cNvSpPr/>
      </dsp:nvSpPr>
      <dsp:spPr>
        <a:xfrm>
          <a:off x="3350688" y="2110594"/>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One </a:t>
          </a:r>
          <a:r>
            <a:rPr lang="en-US" sz="700" kern="1200" dirty="0" err="1">
              <a:solidFill>
                <a:sysClr val="windowText" lastClr="000000">
                  <a:hueOff val="0"/>
                  <a:satOff val="0"/>
                  <a:lumOff val="0"/>
                  <a:alphaOff val="0"/>
                </a:sysClr>
              </a:solidFill>
              <a:latin typeface="Calibri"/>
              <a:ea typeface="+mn-ea"/>
              <a:cs typeface="+mn-cs"/>
            </a:rPr>
            <a:t>Dep</a:t>
          </a:r>
          <a:r>
            <a:rPr lang="en-US" sz="700" kern="1200" dirty="0">
              <a:solidFill>
                <a:sysClr val="windowText" lastClr="000000">
                  <a:hueOff val="0"/>
                  <a:satOff val="0"/>
                  <a:lumOff val="0"/>
                  <a:alphaOff val="0"/>
                </a:sysClr>
              </a:solidFill>
              <a:latin typeface="Calibri"/>
              <a:ea typeface="+mn-ea"/>
              <a:cs typeface="+mn-cs"/>
            </a:rPr>
            <a:t>&amp; One </a:t>
          </a:r>
          <a:r>
            <a:rPr lang="en-US" sz="700" kern="1200" dirty="0" err="1">
              <a:solidFill>
                <a:sysClr val="windowText" lastClr="000000">
                  <a:hueOff val="0"/>
                  <a:satOff val="0"/>
                  <a:lumOff val="0"/>
                  <a:alphaOff val="0"/>
                </a:sysClr>
              </a:solidFill>
              <a:latin typeface="Calibri"/>
              <a:ea typeface="+mn-ea"/>
              <a:cs typeface="+mn-cs"/>
            </a:rPr>
            <a:t>Ind</a:t>
          </a:r>
          <a:r>
            <a:rPr lang="en-US" sz="700" kern="1200" dirty="0">
              <a:solidFill>
                <a:sysClr val="windowText" lastClr="000000">
                  <a:hueOff val="0"/>
                  <a:satOff val="0"/>
                  <a:lumOff val="0"/>
                  <a:alphaOff val="0"/>
                </a:sysClr>
              </a:solidFill>
              <a:latin typeface="Calibri"/>
              <a:ea typeface="+mn-ea"/>
              <a:cs typeface="+mn-cs"/>
            </a:rPr>
            <a:t> Variable</a:t>
          </a:r>
          <a:endParaRPr lang="en-IN" sz="700" kern="1200" dirty="0">
            <a:solidFill>
              <a:sysClr val="windowText" lastClr="000000">
                <a:hueOff val="0"/>
                <a:satOff val="0"/>
                <a:lumOff val="0"/>
                <a:alphaOff val="0"/>
              </a:sysClr>
            </a:solidFill>
            <a:latin typeface="Calibri"/>
            <a:ea typeface="+mn-ea"/>
            <a:cs typeface="+mn-cs"/>
          </a:endParaRPr>
        </a:p>
      </dsp:txBody>
      <dsp:txXfrm>
        <a:off x="3361781" y="2121687"/>
        <a:ext cx="574253" cy="356553"/>
      </dsp:txXfrm>
    </dsp:sp>
    <dsp:sp modelId="{A747CCB1-D8A7-4218-BC87-DB095136D71A}">
      <dsp:nvSpPr>
        <dsp:cNvPr id="0" name=""/>
        <dsp:cNvSpPr/>
      </dsp:nvSpPr>
      <dsp:spPr>
        <a:xfrm>
          <a:off x="4013399" y="1495433"/>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027CB693-F801-43A9-BF14-7C98A576491B}">
      <dsp:nvSpPr>
        <dsp:cNvPr id="0" name=""/>
        <dsp:cNvSpPr/>
      </dsp:nvSpPr>
      <dsp:spPr>
        <a:xfrm>
          <a:off x="4079670" y="1558391"/>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Two Way ANOVA</a:t>
          </a:r>
          <a:endParaRPr lang="en-IN" sz="700" kern="1200" dirty="0">
            <a:solidFill>
              <a:sysClr val="windowText" lastClr="000000">
                <a:hueOff val="0"/>
                <a:satOff val="0"/>
                <a:lumOff val="0"/>
                <a:alphaOff val="0"/>
              </a:sysClr>
            </a:solidFill>
            <a:latin typeface="Calibri"/>
            <a:ea typeface="+mn-ea"/>
            <a:cs typeface="+mn-cs"/>
          </a:endParaRPr>
        </a:p>
      </dsp:txBody>
      <dsp:txXfrm>
        <a:off x="4090763" y="1569484"/>
        <a:ext cx="574253" cy="356553"/>
      </dsp:txXfrm>
    </dsp:sp>
    <dsp:sp modelId="{AAD7E532-06EB-481E-9E6C-8C545A229009}">
      <dsp:nvSpPr>
        <dsp:cNvPr id="0" name=""/>
        <dsp:cNvSpPr/>
      </dsp:nvSpPr>
      <dsp:spPr>
        <a:xfrm>
          <a:off x="4013399" y="2047637"/>
          <a:ext cx="596439" cy="378739"/>
        </a:xfrm>
        <a:prstGeom prst="roundRect">
          <a:avLst>
            <a:gd name="adj" fmla="val 10000"/>
          </a:avLst>
        </a:prstGeom>
        <a:solidFill>
          <a:srgbClr val="4F81BD">
            <a:hueOff val="0"/>
            <a:satOff val="0"/>
            <a:lumOff val="0"/>
            <a:alphaOff val="0"/>
          </a:srgbClr>
        </a:solidFill>
        <a:ln w="38100" cap="flat" cmpd="sng" algn="ctr">
          <a:solidFill>
            <a:sysClr val="window" lastClr="FFFFFF">
              <a:hueOff val="0"/>
              <a:satOff val="0"/>
              <a:lumOff val="0"/>
              <a:alphaOff val="0"/>
            </a:sys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FFD3D474-9FCC-426C-A170-6ACAAB6CD85B}">
      <dsp:nvSpPr>
        <dsp:cNvPr id="0" name=""/>
        <dsp:cNvSpPr/>
      </dsp:nvSpPr>
      <dsp:spPr>
        <a:xfrm>
          <a:off x="4079670" y="2110594"/>
          <a:ext cx="596439" cy="378739"/>
        </a:xfrm>
        <a:prstGeom prst="roundRect">
          <a:avLst>
            <a:gd name="adj" fmla="val 10000"/>
          </a:avLst>
        </a:prstGeom>
        <a:solidFill>
          <a:sysClr val="window" lastClr="FFFFFF">
            <a:alpha val="90000"/>
            <a:hueOff val="0"/>
            <a:satOff val="0"/>
            <a:lumOff val="0"/>
            <a:alphaOff val="0"/>
          </a:sysClr>
        </a:solidFill>
        <a:ln w="25400" cap="flat" cmpd="sng" algn="ctr">
          <a:solidFill>
            <a:srgbClr val="4F81BD">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ysClr val="windowText" lastClr="000000">
                  <a:hueOff val="0"/>
                  <a:satOff val="0"/>
                  <a:lumOff val="0"/>
                  <a:alphaOff val="0"/>
                </a:sysClr>
              </a:solidFill>
              <a:latin typeface="Calibri"/>
              <a:ea typeface="+mn-ea"/>
              <a:cs typeface="+mn-cs"/>
            </a:rPr>
            <a:t>One </a:t>
          </a:r>
          <a:r>
            <a:rPr lang="en-US" sz="700" kern="1200" dirty="0" err="1">
              <a:solidFill>
                <a:sysClr val="windowText" lastClr="000000">
                  <a:hueOff val="0"/>
                  <a:satOff val="0"/>
                  <a:lumOff val="0"/>
                  <a:alphaOff val="0"/>
                </a:sysClr>
              </a:solidFill>
              <a:latin typeface="Calibri"/>
              <a:ea typeface="+mn-ea"/>
              <a:cs typeface="+mn-cs"/>
            </a:rPr>
            <a:t>Dep</a:t>
          </a:r>
          <a:r>
            <a:rPr lang="en-US" sz="700" kern="1200" dirty="0">
              <a:solidFill>
                <a:sysClr val="windowText" lastClr="000000">
                  <a:hueOff val="0"/>
                  <a:satOff val="0"/>
                  <a:lumOff val="0"/>
                  <a:alphaOff val="0"/>
                </a:sysClr>
              </a:solidFill>
              <a:latin typeface="Calibri"/>
              <a:ea typeface="+mn-ea"/>
              <a:cs typeface="+mn-cs"/>
            </a:rPr>
            <a:t> &amp;Two </a:t>
          </a:r>
          <a:r>
            <a:rPr lang="en-US" sz="700" kern="1200" dirty="0" err="1">
              <a:solidFill>
                <a:sysClr val="windowText" lastClr="000000">
                  <a:hueOff val="0"/>
                  <a:satOff val="0"/>
                  <a:lumOff val="0"/>
                  <a:alphaOff val="0"/>
                </a:sysClr>
              </a:solidFill>
              <a:latin typeface="Calibri"/>
              <a:ea typeface="+mn-ea"/>
              <a:cs typeface="+mn-cs"/>
            </a:rPr>
            <a:t>Ind</a:t>
          </a:r>
          <a:r>
            <a:rPr lang="en-US" sz="700" kern="1200" dirty="0">
              <a:solidFill>
                <a:sysClr val="windowText" lastClr="000000">
                  <a:hueOff val="0"/>
                  <a:satOff val="0"/>
                  <a:lumOff val="0"/>
                  <a:alphaOff val="0"/>
                </a:sysClr>
              </a:solidFill>
              <a:latin typeface="Calibri"/>
              <a:ea typeface="+mn-ea"/>
              <a:cs typeface="+mn-cs"/>
            </a:rPr>
            <a:t> variables </a:t>
          </a:r>
          <a:endParaRPr lang="en-IN" sz="700" kern="1200" dirty="0">
            <a:solidFill>
              <a:sysClr val="windowText" lastClr="000000">
                <a:hueOff val="0"/>
                <a:satOff val="0"/>
                <a:lumOff val="0"/>
                <a:alphaOff val="0"/>
              </a:sysClr>
            </a:solidFill>
            <a:latin typeface="Calibri"/>
            <a:ea typeface="+mn-ea"/>
            <a:cs typeface="+mn-cs"/>
          </a:endParaRPr>
        </a:p>
      </dsp:txBody>
      <dsp:txXfrm>
        <a:off x="4090763" y="2121687"/>
        <a:ext cx="574253" cy="35655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2603500"/>
            <a:ext cx="6619244"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9/26/2024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3505193-F847-4ECF-8689-EFCF227E309D}"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F5618-F8F9-45C1-9BE1-ECBB8D0DF4AF}" type="slidenum">
              <a:rPr lang="en-US" smtClean="0"/>
              <a:t>‹#›</a:t>
            </a:fld>
            <a:endParaRPr lang="en-US"/>
          </a:p>
        </p:txBody>
      </p:sp>
    </p:spTree>
    <p:extLst>
      <p:ext uri="{BB962C8B-B14F-4D97-AF65-F5344CB8AC3E}">
        <p14:creationId xmlns:p14="http://schemas.microsoft.com/office/powerpoint/2010/main" val="427149479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6858000"/>
            <a:chOff x="0" y="0"/>
            <a:chExt cx="12192000" cy="6858000"/>
          </a:xfrm>
        </p:grpSpPr>
        <p:sp>
          <p:nvSpPr>
            <p:cNvPr id="7" name="Rectangle 6"/>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973668"/>
            <a:ext cx="6571060"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2603500"/>
            <a:ext cx="6571060"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6391839"/>
            <a:ext cx="742949" cy="3047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9/26/2024</a:t>
            </a:fld>
            <a:endParaRPr lang="en-US" dirty="0"/>
          </a:p>
        </p:txBody>
      </p:sp>
      <p:sp>
        <p:nvSpPr>
          <p:cNvPr id="5" name="Footer Placeholder 4"/>
          <p:cNvSpPr>
            <a:spLocks noGrp="1"/>
          </p:cNvSpPr>
          <p:nvPr>
            <p:ph type="ftr" sz="quarter" idx="3"/>
          </p:nvPr>
        </p:nvSpPr>
        <p:spPr>
          <a:xfrm>
            <a:off x="420833" y="6391839"/>
            <a:ext cx="2894846" cy="3048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3505193-F847-4ECF-8689-EFCF227E309D}" type="datetimeFigureOut">
              <a:rPr lang="en-US" smtClean="0"/>
              <a:t>9/26/2024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AF5618-F8F9-45C1-9BE1-ECBB8D0DF4AF}" type="slidenum">
              <a:rPr lang="en-US" smtClean="0"/>
              <a:t>‹#›</a:t>
            </a:fld>
            <a:endParaRPr lang="en-US"/>
          </a:p>
        </p:txBody>
      </p:sp>
    </p:spTree>
    <p:extLst>
      <p:ext uri="{BB962C8B-B14F-4D97-AF65-F5344CB8AC3E}">
        <p14:creationId xmlns:p14="http://schemas.microsoft.com/office/powerpoint/2010/main" val="492323514"/>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jpg"/><Relationship Id="rId1" Type="http://schemas.openxmlformats.org/officeDocument/2006/relationships/slideLayout" Target="../slideLayouts/slideLayout3.xml"/><Relationship Id="rId4" Type="http://schemas.openxmlformats.org/officeDocument/2006/relationships/image" Target="../media/image30.jpg"/></Relationships>
</file>

<file path=ppt/slides/_rels/slide4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gi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0" y="1066800"/>
            <a:ext cx="9144000" cy="5791198"/>
          </a:xfrm>
          <a:custGeom>
            <a:avLst/>
            <a:gdLst/>
            <a:ahLst/>
            <a:cxnLst/>
            <a:rect l="l" t="t" r="r" b="b"/>
            <a:pathLst>
              <a:path w="9144000" h="5791198">
                <a:moveTo>
                  <a:pt x="0" y="5791198"/>
                </a:moveTo>
                <a:lnTo>
                  <a:pt x="9144000" y="5791198"/>
                </a:lnTo>
                <a:lnTo>
                  <a:pt x="9144000" y="0"/>
                </a:lnTo>
                <a:lnTo>
                  <a:pt x="0" y="0"/>
                </a:lnTo>
                <a:lnTo>
                  <a:pt x="0" y="5791198"/>
                </a:lnTo>
                <a:close/>
              </a:path>
            </a:pathLst>
          </a:custGeom>
          <a:solidFill>
            <a:srgbClr val="612A74"/>
          </a:solidFill>
        </p:spPr>
        <p:txBody>
          <a:bodyPr wrap="square" lIns="0" tIns="0" rIns="0" bIns="0" rtlCol="0">
            <a:noAutofit/>
          </a:bodyPr>
          <a:lstStyle/>
          <a:p>
            <a:endParaRPr dirty="0"/>
          </a:p>
        </p:txBody>
      </p:sp>
      <p:sp>
        <p:nvSpPr>
          <p:cNvPr id="9" name="object 9"/>
          <p:cNvSpPr/>
          <p:nvPr/>
        </p:nvSpPr>
        <p:spPr>
          <a:xfrm>
            <a:off x="5638800" y="1054480"/>
            <a:ext cx="3048000" cy="2622804"/>
          </a:xfrm>
          <a:prstGeom prst="rect">
            <a:avLst/>
          </a:prstGeom>
          <a:blipFill>
            <a:blip r:embed="rId2" cstate="print"/>
            <a:stretch>
              <a:fillRect/>
            </a:stretch>
          </a:blipFill>
        </p:spPr>
        <p:txBody>
          <a:bodyPr wrap="square" lIns="0" tIns="0" rIns="0" bIns="0" rtlCol="0">
            <a:noAutofit/>
          </a:bodyPr>
          <a:lstStyle/>
          <a:p>
            <a:endParaRPr/>
          </a:p>
        </p:txBody>
      </p:sp>
      <p:sp>
        <p:nvSpPr>
          <p:cNvPr id="8" name="object 8"/>
          <p:cNvSpPr/>
          <p:nvPr/>
        </p:nvSpPr>
        <p:spPr>
          <a:xfrm>
            <a:off x="5638800" y="3797680"/>
            <a:ext cx="3048000" cy="2603119"/>
          </a:xfrm>
          <a:prstGeom prst="rect">
            <a:avLst/>
          </a:prstGeom>
          <a:blipFill>
            <a:blip r:embed="rId3" cstate="print"/>
            <a:stretch>
              <a:fillRect/>
            </a:stretch>
          </a:blipFill>
        </p:spPr>
        <p:txBody>
          <a:bodyPr wrap="square" lIns="0" tIns="0" rIns="0" bIns="0" rtlCol="0">
            <a:noAutofit/>
          </a:bodyPr>
          <a:lstStyle/>
          <a:p>
            <a:endParaRPr/>
          </a:p>
        </p:txBody>
      </p:sp>
      <p:sp>
        <p:nvSpPr>
          <p:cNvPr id="7" name="object 7"/>
          <p:cNvSpPr txBox="1"/>
          <p:nvPr/>
        </p:nvSpPr>
        <p:spPr>
          <a:xfrm>
            <a:off x="383540" y="2999368"/>
            <a:ext cx="2547912" cy="494792"/>
          </a:xfrm>
          <a:prstGeom prst="rect">
            <a:avLst/>
          </a:prstGeom>
        </p:spPr>
        <p:txBody>
          <a:bodyPr wrap="square" lIns="0" tIns="0" rIns="0" bIns="0" rtlCol="0">
            <a:noAutofit/>
          </a:bodyPr>
          <a:lstStyle/>
          <a:p>
            <a:pPr marL="12700">
              <a:lnSpc>
                <a:spcPts val="3879"/>
              </a:lnSpc>
              <a:spcBef>
                <a:spcPts val="194"/>
              </a:spcBef>
            </a:pPr>
            <a:r>
              <a:rPr sz="3700" spc="0" dirty="0">
                <a:solidFill>
                  <a:srgbClr val="FFFFFF"/>
                </a:solidFill>
                <a:latin typeface="Arial"/>
                <a:cs typeface="Arial"/>
              </a:rPr>
              <a:t>Int</a:t>
            </a:r>
            <a:r>
              <a:rPr sz="3700" spc="4" dirty="0">
                <a:solidFill>
                  <a:srgbClr val="FFFFFF"/>
                </a:solidFill>
                <a:latin typeface="Arial"/>
                <a:cs typeface="Arial"/>
              </a:rPr>
              <a:t>r</a:t>
            </a:r>
            <a:r>
              <a:rPr sz="3700" spc="0" dirty="0">
                <a:solidFill>
                  <a:srgbClr val="FFFFFF"/>
                </a:solidFill>
                <a:latin typeface="Arial"/>
                <a:cs typeface="Arial"/>
              </a:rPr>
              <a:t>oducti</a:t>
            </a:r>
            <a:r>
              <a:rPr sz="3700" spc="-9" dirty="0">
                <a:solidFill>
                  <a:srgbClr val="FFFFFF"/>
                </a:solidFill>
                <a:latin typeface="Arial"/>
                <a:cs typeface="Arial"/>
              </a:rPr>
              <a:t>o</a:t>
            </a:r>
            <a:r>
              <a:rPr sz="3700" spc="0" dirty="0">
                <a:solidFill>
                  <a:srgbClr val="FFFFFF"/>
                </a:solidFill>
                <a:latin typeface="Arial"/>
                <a:cs typeface="Arial"/>
              </a:rPr>
              <a:t>n</a:t>
            </a:r>
            <a:endParaRPr sz="3700">
              <a:latin typeface="Arial"/>
              <a:cs typeface="Arial"/>
            </a:endParaRPr>
          </a:p>
        </p:txBody>
      </p:sp>
      <p:sp>
        <p:nvSpPr>
          <p:cNvPr id="6" name="object 6"/>
          <p:cNvSpPr txBox="1"/>
          <p:nvPr/>
        </p:nvSpPr>
        <p:spPr>
          <a:xfrm>
            <a:off x="2970359" y="2999368"/>
            <a:ext cx="487281" cy="494792"/>
          </a:xfrm>
          <a:prstGeom prst="rect">
            <a:avLst/>
          </a:prstGeom>
        </p:spPr>
        <p:txBody>
          <a:bodyPr wrap="square" lIns="0" tIns="0" rIns="0" bIns="0" rtlCol="0">
            <a:noAutofit/>
          </a:bodyPr>
          <a:lstStyle/>
          <a:p>
            <a:pPr marL="12700">
              <a:lnSpc>
                <a:spcPts val="3879"/>
              </a:lnSpc>
              <a:spcBef>
                <a:spcPts val="194"/>
              </a:spcBef>
            </a:pPr>
            <a:r>
              <a:rPr sz="3700" spc="0" dirty="0">
                <a:solidFill>
                  <a:srgbClr val="FFFFFF"/>
                </a:solidFill>
                <a:latin typeface="Arial"/>
                <a:cs typeface="Arial"/>
              </a:rPr>
              <a:t>to</a:t>
            </a:r>
            <a:endParaRPr sz="3700">
              <a:latin typeface="Arial"/>
              <a:cs typeface="Arial"/>
            </a:endParaRPr>
          </a:p>
        </p:txBody>
      </p:sp>
      <p:sp>
        <p:nvSpPr>
          <p:cNvPr id="5" name="object 5"/>
          <p:cNvSpPr txBox="1"/>
          <p:nvPr/>
        </p:nvSpPr>
        <p:spPr>
          <a:xfrm>
            <a:off x="3494659" y="2999368"/>
            <a:ext cx="1973846" cy="494792"/>
          </a:xfrm>
          <a:prstGeom prst="rect">
            <a:avLst/>
          </a:prstGeom>
        </p:spPr>
        <p:txBody>
          <a:bodyPr wrap="square" lIns="0" tIns="0" rIns="0" bIns="0" rtlCol="0">
            <a:noAutofit/>
          </a:bodyPr>
          <a:lstStyle/>
          <a:p>
            <a:pPr marL="12700">
              <a:lnSpc>
                <a:spcPts val="3879"/>
              </a:lnSpc>
              <a:spcBef>
                <a:spcPts val="194"/>
              </a:spcBef>
            </a:pPr>
            <a:r>
              <a:rPr sz="3700" spc="0" dirty="0">
                <a:solidFill>
                  <a:srgbClr val="FFFFFF"/>
                </a:solidFill>
                <a:latin typeface="Arial"/>
                <a:cs typeface="Arial"/>
              </a:rPr>
              <a:t>Statistics</a:t>
            </a:r>
            <a:endParaRPr sz="3700">
              <a:latin typeface="Arial"/>
              <a:cs typeface="Arial"/>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1</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8" name="object 18"/>
          <p:cNvSpPr/>
          <p:nvPr/>
        </p:nvSpPr>
        <p:spPr>
          <a:xfrm>
            <a:off x="227380" y="3733800"/>
            <a:ext cx="4268470" cy="1675002"/>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5029200" y="3789553"/>
            <a:ext cx="3919601" cy="1619250"/>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txBox="1"/>
          <p:nvPr/>
        </p:nvSpPr>
        <p:spPr>
          <a:xfrm>
            <a:off x="1145844" y="194228"/>
            <a:ext cx="7744744" cy="807593"/>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Median</a:t>
            </a:r>
            <a:r>
              <a:rPr sz="2800" b="1" spc="-76" dirty="0">
                <a:solidFill>
                  <a:srgbClr val="FFFFFF"/>
                </a:solidFill>
                <a:latin typeface="Arial"/>
                <a:cs typeface="Arial"/>
              </a:rPr>
              <a:t> </a:t>
            </a:r>
            <a:r>
              <a:rPr sz="2800" b="1" spc="0" dirty="0">
                <a:solidFill>
                  <a:srgbClr val="FFFFFF"/>
                </a:solidFill>
                <a:latin typeface="Arial"/>
                <a:cs typeface="Arial"/>
              </a:rPr>
              <a:t>is</a:t>
            </a:r>
            <a:r>
              <a:rPr sz="2800" b="1" spc="-23" dirty="0">
                <a:solidFill>
                  <a:srgbClr val="FFFFFF"/>
                </a:solidFill>
                <a:latin typeface="Arial"/>
                <a:cs typeface="Arial"/>
              </a:rPr>
              <a:t> </a:t>
            </a:r>
            <a:r>
              <a:rPr sz="2800" b="1" spc="0" dirty="0">
                <a:solidFill>
                  <a:srgbClr val="FFFFFF"/>
                </a:solidFill>
                <a:latin typeface="Arial"/>
                <a:cs typeface="Arial"/>
              </a:rPr>
              <a:t>the</a:t>
            </a:r>
            <a:r>
              <a:rPr sz="2800" b="1" spc="-21" dirty="0">
                <a:solidFill>
                  <a:srgbClr val="FFFFFF"/>
                </a:solidFill>
                <a:latin typeface="Arial"/>
                <a:cs typeface="Arial"/>
              </a:rPr>
              <a:t> </a:t>
            </a:r>
            <a:r>
              <a:rPr sz="2800" b="1" spc="0" dirty="0">
                <a:solidFill>
                  <a:srgbClr val="FFFFFF"/>
                </a:solidFill>
                <a:latin typeface="Arial"/>
                <a:cs typeface="Arial"/>
              </a:rPr>
              <a:t>middle</a:t>
            </a:r>
            <a:r>
              <a:rPr sz="2800" b="1" spc="-90" dirty="0">
                <a:solidFill>
                  <a:srgbClr val="FFFFFF"/>
                </a:solidFill>
                <a:latin typeface="Arial"/>
                <a:cs typeface="Arial"/>
              </a:rPr>
              <a:t> </a:t>
            </a:r>
            <a:r>
              <a:rPr sz="2800" b="1" spc="4" dirty="0">
                <a:solidFill>
                  <a:srgbClr val="FFFFFF"/>
                </a:solidFill>
                <a:latin typeface="Arial"/>
                <a:cs typeface="Arial"/>
              </a:rPr>
              <a:t>s</a:t>
            </a:r>
            <a:r>
              <a:rPr sz="2800" b="1" spc="0" dirty="0">
                <a:solidFill>
                  <a:srgbClr val="FFFFFF"/>
                </a:solidFill>
                <a:latin typeface="Arial"/>
                <a:cs typeface="Arial"/>
              </a:rPr>
              <a:t>core</a:t>
            </a:r>
            <a:r>
              <a:rPr sz="2800" b="1" spc="-54" dirty="0">
                <a:solidFill>
                  <a:srgbClr val="FFFFFF"/>
                </a:solidFill>
                <a:latin typeface="Arial"/>
                <a:cs typeface="Arial"/>
              </a:rPr>
              <a:t> </a:t>
            </a:r>
            <a:r>
              <a:rPr sz="2800" b="1" spc="0" dirty="0">
                <a:solidFill>
                  <a:srgbClr val="FFFFFF"/>
                </a:solidFill>
                <a:latin typeface="Arial"/>
                <a:cs typeface="Arial"/>
              </a:rPr>
              <a:t>of</a:t>
            </a:r>
            <a:r>
              <a:rPr sz="2800" b="1" spc="-26" dirty="0">
                <a:solidFill>
                  <a:srgbClr val="FFFFFF"/>
                </a:solidFill>
                <a:latin typeface="Arial"/>
                <a:cs typeface="Arial"/>
              </a:rPr>
              <a:t> </a:t>
            </a:r>
            <a:r>
              <a:rPr sz="2800" b="1" spc="0" dirty="0">
                <a:solidFill>
                  <a:srgbClr val="FFFFFF"/>
                </a:solidFill>
                <a:latin typeface="Arial"/>
                <a:cs typeface="Arial"/>
              </a:rPr>
              <a:t>the</a:t>
            </a:r>
            <a:r>
              <a:rPr sz="2800" b="1" spc="-21" dirty="0">
                <a:solidFill>
                  <a:srgbClr val="FFFFFF"/>
                </a:solidFill>
                <a:latin typeface="Arial"/>
                <a:cs typeface="Arial"/>
              </a:rPr>
              <a:t> </a:t>
            </a:r>
            <a:r>
              <a:rPr sz="2800" b="1" spc="0" dirty="0">
                <a:solidFill>
                  <a:srgbClr val="FFFFFF"/>
                </a:solidFill>
                <a:latin typeface="Arial"/>
                <a:cs typeface="Arial"/>
              </a:rPr>
              <a:t>dis</a:t>
            </a:r>
            <a:r>
              <a:rPr sz="2800" b="1" spc="4" dirty="0">
                <a:solidFill>
                  <a:srgbClr val="FFFFFF"/>
                </a:solidFill>
                <a:latin typeface="Arial"/>
                <a:cs typeface="Arial"/>
              </a:rPr>
              <a:t>t</a:t>
            </a:r>
            <a:r>
              <a:rPr sz="2800" b="1" spc="0" dirty="0">
                <a:solidFill>
                  <a:srgbClr val="FFFFFF"/>
                </a:solidFill>
                <a:latin typeface="Arial"/>
                <a:cs typeface="Arial"/>
              </a:rPr>
              <a:t>ribution</a:t>
            </a:r>
            <a:endParaRPr sz="2800">
              <a:latin typeface="Arial"/>
              <a:cs typeface="Arial"/>
            </a:endParaRPr>
          </a:p>
          <a:p>
            <a:pPr marL="12700" marR="53263">
              <a:lnSpc>
                <a:spcPct val="95825"/>
              </a:lnSpc>
            </a:pPr>
            <a:r>
              <a:rPr sz="2800" b="1" spc="0" dirty="0">
                <a:solidFill>
                  <a:srgbClr val="FFFFFF"/>
                </a:solidFill>
                <a:latin typeface="Arial"/>
                <a:cs typeface="Arial"/>
              </a:rPr>
              <a:t>when</a:t>
            </a:r>
            <a:r>
              <a:rPr sz="2800" b="1" spc="-71" dirty="0">
                <a:solidFill>
                  <a:srgbClr val="FFFFFF"/>
                </a:solidFill>
                <a:latin typeface="Arial"/>
                <a:cs typeface="Arial"/>
              </a:rPr>
              <a:t> </a:t>
            </a:r>
            <a:r>
              <a:rPr sz="2800" b="1" spc="0" dirty="0">
                <a:solidFill>
                  <a:srgbClr val="FFFFFF"/>
                </a:solidFill>
                <a:latin typeface="Arial"/>
                <a:cs typeface="Arial"/>
              </a:rPr>
              <a:t>all the</a:t>
            </a:r>
            <a:r>
              <a:rPr sz="2800" b="1" spc="-21" dirty="0">
                <a:solidFill>
                  <a:srgbClr val="FFFFFF"/>
                </a:solidFill>
                <a:latin typeface="Arial"/>
                <a:cs typeface="Arial"/>
              </a:rPr>
              <a:t> </a:t>
            </a:r>
            <a:r>
              <a:rPr sz="2800" b="1" spc="0" dirty="0">
                <a:solidFill>
                  <a:srgbClr val="FFFFFF"/>
                </a:solidFill>
                <a:latin typeface="Arial"/>
                <a:cs typeface="Arial"/>
              </a:rPr>
              <a:t>s</a:t>
            </a:r>
            <a:r>
              <a:rPr sz="2800" b="1" spc="9" dirty="0">
                <a:solidFill>
                  <a:srgbClr val="FFFFFF"/>
                </a:solidFill>
                <a:latin typeface="Arial"/>
                <a:cs typeface="Arial"/>
              </a:rPr>
              <a:t>c</a:t>
            </a:r>
            <a:r>
              <a:rPr sz="2800" b="1" spc="0" dirty="0">
                <a:solidFill>
                  <a:srgbClr val="FFFFFF"/>
                </a:solidFill>
                <a:latin typeface="Arial"/>
                <a:cs typeface="Arial"/>
              </a:rPr>
              <a:t>ores</a:t>
            </a:r>
            <a:r>
              <a:rPr sz="2800" b="1" spc="-70" dirty="0">
                <a:solidFill>
                  <a:srgbClr val="FFFFFF"/>
                </a:solidFill>
                <a:latin typeface="Arial"/>
                <a:cs typeface="Arial"/>
              </a:rPr>
              <a:t> </a:t>
            </a:r>
            <a:r>
              <a:rPr sz="2800" b="1" spc="0" dirty="0">
                <a:solidFill>
                  <a:srgbClr val="FFFFFF"/>
                </a:solidFill>
                <a:latin typeface="Arial"/>
                <a:cs typeface="Arial"/>
              </a:rPr>
              <a:t>have</a:t>
            </a:r>
            <a:r>
              <a:rPr sz="2800" b="1" spc="-43" dirty="0">
                <a:solidFill>
                  <a:srgbClr val="FFFFFF"/>
                </a:solidFill>
                <a:latin typeface="Arial"/>
                <a:cs typeface="Arial"/>
              </a:rPr>
              <a:t> </a:t>
            </a:r>
            <a:r>
              <a:rPr sz="2800" b="1" spc="0" dirty="0">
                <a:solidFill>
                  <a:srgbClr val="FFFFFF"/>
                </a:solidFill>
                <a:latin typeface="Arial"/>
                <a:cs typeface="Arial"/>
              </a:rPr>
              <a:t>been</a:t>
            </a:r>
            <a:r>
              <a:rPr sz="2800" b="1" spc="-50" dirty="0">
                <a:solidFill>
                  <a:srgbClr val="FFFFFF"/>
                </a:solidFill>
                <a:latin typeface="Arial"/>
                <a:cs typeface="Arial"/>
              </a:rPr>
              <a:t> </a:t>
            </a:r>
            <a:r>
              <a:rPr sz="2800" b="1" spc="0" dirty="0">
                <a:solidFill>
                  <a:srgbClr val="FFFFFF"/>
                </a:solidFill>
                <a:latin typeface="Arial"/>
                <a:cs typeface="Arial"/>
              </a:rPr>
              <a:t>r</a:t>
            </a:r>
            <a:r>
              <a:rPr sz="2800" b="1" spc="4" dirty="0">
                <a:solidFill>
                  <a:srgbClr val="FFFFFF"/>
                </a:solidFill>
                <a:latin typeface="Arial"/>
                <a:cs typeface="Arial"/>
              </a:rPr>
              <a:t>a</a:t>
            </a:r>
            <a:r>
              <a:rPr sz="2800" b="1" spc="0" dirty="0">
                <a:solidFill>
                  <a:srgbClr val="FFFFFF"/>
                </a:solidFill>
                <a:latin typeface="Arial"/>
                <a:cs typeface="Arial"/>
              </a:rPr>
              <a:t>nked</a:t>
            </a:r>
            <a:endParaRPr sz="2800">
              <a:latin typeface="Arial"/>
              <a:cs typeface="Arial"/>
            </a:endParaRPr>
          </a:p>
        </p:txBody>
      </p:sp>
      <p:sp>
        <p:nvSpPr>
          <p:cNvPr id="15" name="object 15"/>
          <p:cNvSpPr txBox="1"/>
          <p:nvPr/>
        </p:nvSpPr>
        <p:spPr>
          <a:xfrm>
            <a:off x="489915" y="1267656"/>
            <a:ext cx="299829" cy="1109321"/>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In</a:t>
            </a:r>
            <a:endParaRPr sz="2200">
              <a:latin typeface="Arial"/>
              <a:cs typeface="Arial"/>
            </a:endParaRPr>
          </a:p>
          <a:p>
            <a:pPr marL="12700" marR="41833">
              <a:lnSpc>
                <a:spcPct val="92488"/>
              </a:lnSpc>
              <a:spcBef>
                <a:spcPts val="608"/>
              </a:spcBef>
            </a:pPr>
            <a:r>
              <a:rPr sz="2200" spc="0" dirty="0">
                <a:solidFill>
                  <a:srgbClr val="4E84C4"/>
                </a:solidFill>
                <a:latin typeface="Wingdings"/>
                <a:cs typeface="Wingdings"/>
              </a:rPr>
              <a:t></a:t>
            </a:r>
            <a:endParaRPr sz="2200">
              <a:latin typeface="Wingdings"/>
              <a:cs typeface="Wingdings"/>
            </a:endParaRPr>
          </a:p>
          <a:p>
            <a:pPr marL="12700" marR="41833">
              <a:lnSpc>
                <a:spcPct val="92488"/>
              </a:lnSpc>
              <a:spcBef>
                <a:spcPts val="726"/>
              </a:spcBef>
            </a:pPr>
            <a:r>
              <a:rPr sz="2200" spc="0" dirty="0">
                <a:solidFill>
                  <a:srgbClr val="4E84C4"/>
                </a:solidFill>
                <a:latin typeface="Wingdings"/>
                <a:cs typeface="Wingdings"/>
              </a:rPr>
              <a:t></a:t>
            </a:r>
            <a:endParaRPr sz="2200">
              <a:latin typeface="Wingdings"/>
              <a:cs typeface="Wingdings"/>
            </a:endParaRPr>
          </a:p>
        </p:txBody>
      </p:sp>
      <p:sp>
        <p:nvSpPr>
          <p:cNvPr id="14" name="object 14"/>
          <p:cNvSpPr txBox="1"/>
          <p:nvPr/>
        </p:nvSpPr>
        <p:spPr>
          <a:xfrm>
            <a:off x="800043" y="1267656"/>
            <a:ext cx="2189601"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an</a:t>
            </a:r>
            <a:r>
              <a:rPr sz="2200" spc="-24" dirty="0">
                <a:latin typeface="Arial"/>
                <a:cs typeface="Arial"/>
              </a:rPr>
              <a:t> </a:t>
            </a:r>
            <a:r>
              <a:rPr sz="2200" spc="0" dirty="0">
                <a:latin typeface="Arial"/>
                <a:cs typeface="Arial"/>
              </a:rPr>
              <a:t>or</a:t>
            </a:r>
            <a:r>
              <a:rPr sz="2200" spc="4" dirty="0">
                <a:latin typeface="Arial"/>
                <a:cs typeface="Arial"/>
              </a:rPr>
              <a:t>d</a:t>
            </a:r>
            <a:r>
              <a:rPr sz="2200" spc="0" dirty="0">
                <a:latin typeface="Arial"/>
                <a:cs typeface="Arial"/>
              </a:rPr>
              <a:t>er</a:t>
            </a:r>
            <a:r>
              <a:rPr sz="2200" spc="4" dirty="0">
                <a:latin typeface="Arial"/>
                <a:cs typeface="Arial"/>
              </a:rPr>
              <a:t>e</a:t>
            </a:r>
            <a:r>
              <a:rPr sz="2200" spc="0" dirty="0">
                <a:latin typeface="Arial"/>
                <a:cs typeface="Arial"/>
              </a:rPr>
              <a:t>d</a:t>
            </a:r>
            <a:r>
              <a:rPr sz="2200" spc="-50" dirty="0">
                <a:latin typeface="Arial"/>
                <a:cs typeface="Arial"/>
              </a:rPr>
              <a:t> </a:t>
            </a:r>
            <a:r>
              <a:rPr sz="2200" spc="0" dirty="0">
                <a:latin typeface="Arial"/>
                <a:cs typeface="Arial"/>
              </a:rPr>
              <a:t>arr</a:t>
            </a:r>
            <a:r>
              <a:rPr sz="2200" spc="4" dirty="0">
                <a:latin typeface="Arial"/>
                <a:cs typeface="Arial"/>
              </a:rPr>
              <a:t>a</a:t>
            </a:r>
            <a:r>
              <a:rPr sz="2200" spc="-175" dirty="0">
                <a:latin typeface="Arial"/>
                <a:cs typeface="Arial"/>
              </a:rPr>
              <a:t>y</a:t>
            </a:r>
            <a:r>
              <a:rPr sz="2200" spc="0" dirty="0">
                <a:latin typeface="Arial"/>
                <a:cs typeface="Arial"/>
              </a:rPr>
              <a:t>,</a:t>
            </a:r>
            <a:endParaRPr sz="2200">
              <a:latin typeface="Arial"/>
              <a:cs typeface="Arial"/>
            </a:endParaRPr>
          </a:p>
        </p:txBody>
      </p:sp>
      <p:sp>
        <p:nvSpPr>
          <p:cNvPr id="13" name="object 13"/>
          <p:cNvSpPr txBox="1"/>
          <p:nvPr/>
        </p:nvSpPr>
        <p:spPr>
          <a:xfrm>
            <a:off x="832815" y="1669999"/>
            <a:ext cx="1340416" cy="1042154"/>
          </a:xfrm>
          <a:prstGeom prst="rect">
            <a:avLst/>
          </a:prstGeom>
        </p:spPr>
        <p:txBody>
          <a:bodyPr wrap="square" lIns="0" tIns="0" rIns="0" bIns="0" rtlCol="0">
            <a:noAutofit/>
          </a:bodyPr>
          <a:lstStyle/>
          <a:p>
            <a:pPr marL="12700">
              <a:lnSpc>
                <a:spcPts val="2350"/>
              </a:lnSpc>
              <a:spcBef>
                <a:spcPts val="117"/>
              </a:spcBef>
            </a:pPr>
            <a:r>
              <a:rPr sz="2200" spc="0" dirty="0">
                <a:latin typeface="Arial"/>
                <a:cs typeface="Arial"/>
              </a:rPr>
              <a:t>If</a:t>
            </a:r>
            <a:r>
              <a:rPr sz="2200" spc="-4" dirty="0">
                <a:latin typeface="Arial"/>
                <a:cs typeface="Arial"/>
              </a:rPr>
              <a:t> </a:t>
            </a:r>
            <a:r>
              <a:rPr sz="2200" spc="0" dirty="0">
                <a:latin typeface="Arial"/>
                <a:cs typeface="Arial"/>
              </a:rPr>
              <a:t>n</a:t>
            </a:r>
            <a:r>
              <a:rPr sz="2200" spc="-12" dirty="0">
                <a:latin typeface="Arial"/>
                <a:cs typeface="Arial"/>
              </a:rPr>
              <a:t> </a:t>
            </a:r>
            <a:r>
              <a:rPr sz="2200" spc="0" dirty="0">
                <a:latin typeface="Arial"/>
                <a:cs typeface="Arial"/>
              </a:rPr>
              <a:t>or</a:t>
            </a:r>
            <a:r>
              <a:rPr sz="2200" spc="-4" dirty="0">
                <a:latin typeface="Arial"/>
                <a:cs typeface="Arial"/>
              </a:rPr>
              <a:t> </a:t>
            </a:r>
            <a:r>
              <a:rPr sz="2200" spc="0" dirty="0">
                <a:latin typeface="Arial"/>
                <a:cs typeface="Arial"/>
              </a:rPr>
              <a:t>N</a:t>
            </a:r>
            <a:r>
              <a:rPr sz="2200" spc="-15" dirty="0">
                <a:latin typeface="Arial"/>
                <a:cs typeface="Arial"/>
              </a:rPr>
              <a:t> </a:t>
            </a:r>
            <a:r>
              <a:rPr sz="2200" spc="0" dirty="0">
                <a:latin typeface="Arial"/>
                <a:cs typeface="Arial"/>
              </a:rPr>
              <a:t>is</a:t>
            </a:r>
            <a:endParaRPr sz="2200">
              <a:latin typeface="Arial"/>
              <a:cs typeface="Arial"/>
            </a:endParaRPr>
          </a:p>
          <a:p>
            <a:pPr marL="12700" marR="7498">
              <a:lnSpc>
                <a:spcPct val="100041"/>
              </a:lnSpc>
              <a:spcBef>
                <a:spcPts val="520"/>
              </a:spcBef>
            </a:pPr>
            <a:r>
              <a:rPr sz="2200" spc="0" dirty="0">
                <a:latin typeface="Arial"/>
                <a:cs typeface="Arial"/>
              </a:rPr>
              <a:t>If n</a:t>
            </a:r>
            <a:r>
              <a:rPr sz="2200" spc="-12" dirty="0">
                <a:latin typeface="Arial"/>
                <a:cs typeface="Arial"/>
              </a:rPr>
              <a:t> </a:t>
            </a:r>
            <a:r>
              <a:rPr sz="2200" spc="4" dirty="0">
                <a:latin typeface="Arial"/>
                <a:cs typeface="Arial"/>
              </a:rPr>
              <a:t>o</a:t>
            </a:r>
            <a:r>
              <a:rPr sz="2200" spc="0" dirty="0">
                <a:latin typeface="Arial"/>
                <a:cs typeface="Arial"/>
              </a:rPr>
              <a:t>r</a:t>
            </a:r>
            <a:r>
              <a:rPr sz="2200" spc="-9" dirty="0">
                <a:latin typeface="Arial"/>
                <a:cs typeface="Arial"/>
              </a:rPr>
              <a:t> </a:t>
            </a:r>
            <a:r>
              <a:rPr sz="2200" spc="0" dirty="0">
                <a:latin typeface="Arial"/>
                <a:cs typeface="Arial"/>
              </a:rPr>
              <a:t>N</a:t>
            </a:r>
            <a:r>
              <a:rPr sz="2200" spc="-15" dirty="0">
                <a:latin typeface="Arial"/>
                <a:cs typeface="Arial"/>
              </a:rPr>
              <a:t> </a:t>
            </a:r>
            <a:r>
              <a:rPr sz="2200" spc="0" dirty="0">
                <a:latin typeface="Arial"/>
                <a:cs typeface="Arial"/>
              </a:rPr>
              <a:t>is numb</a:t>
            </a:r>
            <a:r>
              <a:rPr sz="2200" spc="4" dirty="0">
                <a:latin typeface="Arial"/>
                <a:cs typeface="Arial"/>
              </a:rPr>
              <a:t>e</a:t>
            </a:r>
            <a:r>
              <a:rPr sz="2200" spc="0" dirty="0">
                <a:latin typeface="Arial"/>
                <a:cs typeface="Arial"/>
              </a:rPr>
              <a:t>rs</a:t>
            </a:r>
            <a:endParaRPr sz="2200">
              <a:latin typeface="Arial"/>
              <a:cs typeface="Arial"/>
            </a:endParaRPr>
          </a:p>
        </p:txBody>
      </p:sp>
      <p:sp>
        <p:nvSpPr>
          <p:cNvPr id="12" name="object 12"/>
          <p:cNvSpPr txBox="1"/>
          <p:nvPr/>
        </p:nvSpPr>
        <p:spPr>
          <a:xfrm>
            <a:off x="2183569" y="1669999"/>
            <a:ext cx="4277567" cy="304596"/>
          </a:xfrm>
          <a:prstGeom prst="rect">
            <a:avLst/>
          </a:prstGeom>
        </p:spPr>
        <p:txBody>
          <a:bodyPr wrap="square" lIns="0" tIns="0" rIns="0" bIns="0" rtlCol="0">
            <a:noAutofit/>
          </a:bodyPr>
          <a:lstStyle/>
          <a:p>
            <a:pPr marL="12700">
              <a:lnSpc>
                <a:spcPts val="2350"/>
              </a:lnSpc>
              <a:spcBef>
                <a:spcPts val="117"/>
              </a:spcBef>
            </a:pPr>
            <a:r>
              <a:rPr sz="2200" spc="0" dirty="0">
                <a:latin typeface="Arial"/>
                <a:cs typeface="Arial"/>
              </a:rPr>
              <a:t>odd,</a:t>
            </a:r>
            <a:r>
              <a:rPr sz="2200" spc="-27"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medi</a:t>
            </a:r>
            <a:r>
              <a:rPr sz="2200" spc="4" dirty="0">
                <a:latin typeface="Arial"/>
                <a:cs typeface="Arial"/>
              </a:rPr>
              <a:t>a</a:t>
            </a:r>
            <a:r>
              <a:rPr sz="2200" spc="0" dirty="0">
                <a:latin typeface="Arial"/>
                <a:cs typeface="Arial"/>
              </a:rPr>
              <a:t>n</a:t>
            </a:r>
            <a:r>
              <a:rPr sz="2200" spc="-57" dirty="0">
                <a:latin typeface="Arial"/>
                <a:cs typeface="Arial"/>
              </a:rPr>
              <a:t> </a:t>
            </a:r>
            <a:r>
              <a:rPr sz="2200" spc="0" dirty="0">
                <a:latin typeface="Arial"/>
                <a:cs typeface="Arial"/>
              </a:rPr>
              <a:t>is</a:t>
            </a:r>
            <a:r>
              <a:rPr sz="2200" spc="-5" dirty="0">
                <a:latin typeface="Arial"/>
                <a:cs typeface="Arial"/>
              </a:rPr>
              <a:t> </a:t>
            </a:r>
            <a:r>
              <a:rPr sz="2200" spc="0" dirty="0">
                <a:latin typeface="Arial"/>
                <a:cs typeface="Arial"/>
              </a:rPr>
              <a:t>middle</a:t>
            </a:r>
            <a:r>
              <a:rPr sz="2200" spc="-59" dirty="0">
                <a:latin typeface="Arial"/>
                <a:cs typeface="Arial"/>
              </a:rPr>
              <a:t> </a:t>
            </a:r>
            <a:r>
              <a:rPr sz="2200" spc="0" dirty="0">
                <a:latin typeface="Arial"/>
                <a:cs typeface="Arial"/>
              </a:rPr>
              <a:t>number</a:t>
            </a:r>
            <a:endParaRPr sz="2200">
              <a:latin typeface="Arial"/>
              <a:cs typeface="Arial"/>
            </a:endParaRPr>
          </a:p>
        </p:txBody>
      </p:sp>
      <p:sp>
        <p:nvSpPr>
          <p:cNvPr id="11" name="object 11"/>
          <p:cNvSpPr txBox="1"/>
          <p:nvPr/>
        </p:nvSpPr>
        <p:spPr>
          <a:xfrm>
            <a:off x="2183384" y="2072582"/>
            <a:ext cx="74940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even,</a:t>
            </a:r>
            <a:endParaRPr sz="2200">
              <a:latin typeface="Arial"/>
              <a:cs typeface="Arial"/>
            </a:endParaRPr>
          </a:p>
        </p:txBody>
      </p:sp>
      <p:sp>
        <p:nvSpPr>
          <p:cNvPr id="10" name="object 10"/>
          <p:cNvSpPr txBox="1"/>
          <p:nvPr/>
        </p:nvSpPr>
        <p:spPr>
          <a:xfrm>
            <a:off x="2946711" y="2072582"/>
            <a:ext cx="45489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the</a:t>
            </a:r>
            <a:endParaRPr sz="2200">
              <a:latin typeface="Arial"/>
              <a:cs typeface="Arial"/>
            </a:endParaRPr>
          </a:p>
        </p:txBody>
      </p:sp>
      <p:sp>
        <p:nvSpPr>
          <p:cNvPr id="9" name="object 9"/>
          <p:cNvSpPr txBox="1"/>
          <p:nvPr/>
        </p:nvSpPr>
        <p:spPr>
          <a:xfrm>
            <a:off x="3412461" y="2072582"/>
            <a:ext cx="982278"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med</a:t>
            </a:r>
            <a:r>
              <a:rPr sz="2200" spc="4" dirty="0">
                <a:latin typeface="Arial"/>
                <a:cs typeface="Arial"/>
              </a:rPr>
              <a:t>i</a:t>
            </a:r>
            <a:r>
              <a:rPr sz="2200" spc="0" dirty="0">
                <a:latin typeface="Arial"/>
                <a:cs typeface="Arial"/>
              </a:rPr>
              <a:t>an</a:t>
            </a:r>
            <a:endParaRPr sz="2200">
              <a:latin typeface="Arial"/>
              <a:cs typeface="Arial"/>
            </a:endParaRPr>
          </a:p>
        </p:txBody>
      </p:sp>
      <p:sp>
        <p:nvSpPr>
          <p:cNvPr id="8" name="object 8"/>
          <p:cNvSpPr txBox="1"/>
          <p:nvPr/>
        </p:nvSpPr>
        <p:spPr>
          <a:xfrm>
            <a:off x="4407268" y="2072582"/>
            <a:ext cx="26859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is</a:t>
            </a:r>
            <a:endParaRPr sz="2200">
              <a:latin typeface="Arial"/>
              <a:cs typeface="Arial"/>
            </a:endParaRPr>
          </a:p>
        </p:txBody>
      </p:sp>
      <p:sp>
        <p:nvSpPr>
          <p:cNvPr id="7" name="object 7"/>
          <p:cNvSpPr txBox="1"/>
          <p:nvPr/>
        </p:nvSpPr>
        <p:spPr>
          <a:xfrm>
            <a:off x="4685881" y="2072582"/>
            <a:ext cx="1075428"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avera</a:t>
            </a:r>
            <a:r>
              <a:rPr sz="2200" spc="4" dirty="0">
                <a:latin typeface="Arial"/>
                <a:cs typeface="Arial"/>
              </a:rPr>
              <a:t>g</a:t>
            </a:r>
            <a:r>
              <a:rPr sz="2200" spc="0" dirty="0">
                <a:latin typeface="Arial"/>
                <a:cs typeface="Arial"/>
              </a:rPr>
              <a:t>e</a:t>
            </a:r>
            <a:endParaRPr sz="2200">
              <a:latin typeface="Arial"/>
              <a:cs typeface="Arial"/>
            </a:endParaRPr>
          </a:p>
        </p:txBody>
      </p:sp>
      <p:sp>
        <p:nvSpPr>
          <p:cNvPr id="6" name="object 6"/>
          <p:cNvSpPr txBox="1"/>
          <p:nvPr/>
        </p:nvSpPr>
        <p:spPr>
          <a:xfrm>
            <a:off x="5774955" y="2072582"/>
            <a:ext cx="299829"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of</a:t>
            </a:r>
            <a:endParaRPr sz="2200">
              <a:latin typeface="Arial"/>
              <a:cs typeface="Arial"/>
            </a:endParaRPr>
          </a:p>
        </p:txBody>
      </p:sp>
      <p:sp>
        <p:nvSpPr>
          <p:cNvPr id="5" name="object 5"/>
          <p:cNvSpPr txBox="1"/>
          <p:nvPr/>
        </p:nvSpPr>
        <p:spPr>
          <a:xfrm>
            <a:off x="6085083" y="2072582"/>
            <a:ext cx="455451"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t</a:t>
            </a:r>
            <a:r>
              <a:rPr sz="2200" spc="0" dirty="0">
                <a:latin typeface="Arial"/>
                <a:cs typeface="Arial"/>
              </a:rPr>
              <a:t>he</a:t>
            </a:r>
            <a:endParaRPr sz="2200">
              <a:latin typeface="Arial"/>
              <a:cs typeface="Arial"/>
            </a:endParaRPr>
          </a:p>
        </p:txBody>
      </p:sp>
      <p:sp>
        <p:nvSpPr>
          <p:cNvPr id="4" name="object 4"/>
          <p:cNvSpPr txBox="1"/>
          <p:nvPr/>
        </p:nvSpPr>
        <p:spPr>
          <a:xfrm>
            <a:off x="6551390" y="2072582"/>
            <a:ext cx="501189"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two</a:t>
            </a:r>
            <a:endParaRPr sz="2200">
              <a:latin typeface="Arial"/>
              <a:cs typeface="Arial"/>
            </a:endParaRPr>
          </a:p>
        </p:txBody>
      </p:sp>
      <p:sp>
        <p:nvSpPr>
          <p:cNvPr id="3" name="object 3"/>
          <p:cNvSpPr txBox="1"/>
          <p:nvPr/>
        </p:nvSpPr>
        <p:spPr>
          <a:xfrm>
            <a:off x="7064830" y="2072582"/>
            <a:ext cx="889407"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midd</a:t>
            </a:r>
            <a:r>
              <a:rPr sz="2200" spc="4" dirty="0">
                <a:latin typeface="Arial"/>
                <a:cs typeface="Arial"/>
              </a:rPr>
              <a:t>l</a:t>
            </a:r>
            <a:r>
              <a:rPr sz="2200" spc="0" dirty="0">
                <a:latin typeface="Arial"/>
                <a:cs typeface="Arial"/>
              </a:rPr>
              <a:t>e</a:t>
            </a:r>
            <a:endParaRPr sz="22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15</a:t>
            </a:r>
            <a:endParaRPr sz="12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25" name="object 25"/>
          <p:cNvSpPr/>
          <p:nvPr/>
        </p:nvSpPr>
        <p:spPr>
          <a:xfrm>
            <a:off x="2667000" y="1752650"/>
            <a:ext cx="1259484" cy="644855"/>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2701163" y="3124200"/>
            <a:ext cx="804075" cy="609600"/>
          </a:xfrm>
          <a:prstGeom prst="rect">
            <a:avLst/>
          </a:prstGeom>
          <a:blipFill>
            <a:blip r:embed="rId3" cstate="print"/>
            <a:stretch>
              <a:fillRect/>
            </a:stretch>
          </a:blipFill>
        </p:spPr>
        <p:txBody>
          <a:bodyPr wrap="square" lIns="0" tIns="0" rIns="0" bIns="0" rtlCol="0">
            <a:noAutofit/>
          </a:bodyPr>
          <a:lstStyle/>
          <a:p>
            <a:endParaRPr/>
          </a:p>
        </p:txBody>
      </p:sp>
      <p:sp>
        <p:nvSpPr>
          <p:cNvPr id="23" name="object 23"/>
          <p:cNvSpPr/>
          <p:nvPr/>
        </p:nvSpPr>
        <p:spPr>
          <a:xfrm>
            <a:off x="457200" y="4419536"/>
            <a:ext cx="3215767" cy="1501648"/>
          </a:xfrm>
          <a:prstGeom prst="rect">
            <a:avLst/>
          </a:prstGeom>
          <a:blipFill>
            <a:blip r:embed="rId4" cstate="print"/>
            <a:stretch>
              <a:fillRect/>
            </a:stretch>
          </a:blipFill>
        </p:spPr>
        <p:txBody>
          <a:bodyPr wrap="square" lIns="0" tIns="0" rIns="0" bIns="0" rtlCol="0">
            <a:noAutofit/>
          </a:bodyPr>
          <a:lstStyle/>
          <a:p>
            <a:endParaRPr/>
          </a:p>
        </p:txBody>
      </p:sp>
      <p:sp>
        <p:nvSpPr>
          <p:cNvPr id="22" name="object 22"/>
          <p:cNvSpPr txBox="1"/>
          <p:nvPr/>
        </p:nvSpPr>
        <p:spPr>
          <a:xfrm>
            <a:off x="1374394" y="407722"/>
            <a:ext cx="3416951"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Median</a:t>
            </a:r>
            <a:r>
              <a:rPr sz="2800" b="1" spc="9" dirty="0">
                <a:solidFill>
                  <a:srgbClr val="FFFFFF"/>
                </a:solidFill>
                <a:latin typeface="Arial"/>
                <a:cs typeface="Arial"/>
              </a:rPr>
              <a:t> </a:t>
            </a:r>
            <a:r>
              <a:rPr sz="2800" b="1" spc="0" dirty="0">
                <a:solidFill>
                  <a:srgbClr val="FFFFFF"/>
                </a:solidFill>
                <a:latin typeface="Arial"/>
                <a:cs typeface="Arial"/>
              </a:rPr>
              <a:t>for r</a:t>
            </a:r>
            <a:r>
              <a:rPr sz="2800" b="1" spc="9" dirty="0">
                <a:solidFill>
                  <a:srgbClr val="FFFFFF"/>
                </a:solidFill>
                <a:latin typeface="Arial"/>
                <a:cs typeface="Arial"/>
              </a:rPr>
              <a:t>a</a:t>
            </a:r>
            <a:r>
              <a:rPr sz="2800" b="1" spc="0" dirty="0">
                <a:solidFill>
                  <a:srgbClr val="FFFFFF"/>
                </a:solidFill>
                <a:latin typeface="Arial"/>
                <a:cs typeface="Arial"/>
              </a:rPr>
              <a:t>w</a:t>
            </a:r>
            <a:r>
              <a:rPr sz="2800" b="1" spc="-26" dirty="0">
                <a:solidFill>
                  <a:srgbClr val="FFFFFF"/>
                </a:solidFill>
                <a:latin typeface="Arial"/>
                <a:cs typeface="Arial"/>
              </a:rPr>
              <a:t> </a:t>
            </a:r>
            <a:r>
              <a:rPr sz="2800" b="1" spc="-9" dirty="0">
                <a:solidFill>
                  <a:srgbClr val="FFFFFF"/>
                </a:solidFill>
                <a:latin typeface="Arial"/>
                <a:cs typeface="Arial"/>
              </a:rPr>
              <a:t>d</a:t>
            </a:r>
            <a:r>
              <a:rPr sz="2800" b="1" spc="0" dirty="0">
                <a:solidFill>
                  <a:srgbClr val="FFFFFF"/>
                </a:solidFill>
                <a:latin typeface="Arial"/>
                <a:cs typeface="Arial"/>
              </a:rPr>
              <a:t>ata</a:t>
            </a:r>
            <a:endParaRPr sz="2800">
              <a:latin typeface="Arial"/>
              <a:cs typeface="Arial"/>
            </a:endParaRPr>
          </a:p>
        </p:txBody>
      </p:sp>
      <p:sp>
        <p:nvSpPr>
          <p:cNvPr id="21" name="object 21"/>
          <p:cNvSpPr txBox="1"/>
          <p:nvPr/>
        </p:nvSpPr>
        <p:spPr>
          <a:xfrm>
            <a:off x="489915" y="1267656"/>
            <a:ext cx="796536"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Wh</a:t>
            </a:r>
            <a:r>
              <a:rPr sz="2200" spc="4" dirty="0">
                <a:latin typeface="Arial"/>
                <a:cs typeface="Arial"/>
              </a:rPr>
              <a:t>e</a:t>
            </a:r>
            <a:r>
              <a:rPr sz="2200" spc="0" dirty="0">
                <a:latin typeface="Arial"/>
                <a:cs typeface="Arial"/>
              </a:rPr>
              <a:t>n</a:t>
            </a:r>
            <a:endParaRPr sz="2200">
              <a:latin typeface="Arial"/>
              <a:cs typeface="Arial"/>
            </a:endParaRPr>
          </a:p>
        </p:txBody>
      </p:sp>
      <p:sp>
        <p:nvSpPr>
          <p:cNvPr id="20" name="object 20"/>
          <p:cNvSpPr txBox="1"/>
          <p:nvPr/>
        </p:nvSpPr>
        <p:spPr>
          <a:xfrm>
            <a:off x="1295913" y="1267656"/>
            <a:ext cx="1649945" cy="706939"/>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ob</a:t>
            </a:r>
            <a:r>
              <a:rPr sz="2200" spc="9" dirty="0">
                <a:latin typeface="Arial"/>
                <a:cs typeface="Arial"/>
              </a:rPr>
              <a:t>s</a:t>
            </a:r>
            <a:r>
              <a:rPr sz="2200" spc="0" dirty="0">
                <a:latin typeface="Arial"/>
                <a:cs typeface="Arial"/>
              </a:rPr>
              <a:t>ervat</a:t>
            </a:r>
            <a:r>
              <a:rPr sz="2200" spc="4" dirty="0">
                <a:latin typeface="Arial"/>
                <a:cs typeface="Arial"/>
              </a:rPr>
              <a:t>i</a:t>
            </a:r>
            <a:r>
              <a:rPr sz="2200" spc="0" dirty="0">
                <a:latin typeface="Arial"/>
                <a:cs typeface="Arial"/>
              </a:rPr>
              <a:t>ons</a:t>
            </a:r>
            <a:endParaRPr sz="2200">
              <a:latin typeface="Arial"/>
              <a:cs typeface="Arial"/>
            </a:endParaRPr>
          </a:p>
          <a:p>
            <a:pPr marL="138170" marR="41833">
              <a:lnSpc>
                <a:spcPct val="95825"/>
              </a:lnSpc>
              <a:spcBef>
                <a:spcPts val="522"/>
              </a:spcBef>
            </a:pPr>
            <a:r>
              <a:rPr sz="2200" spc="-4" dirty="0">
                <a:latin typeface="Arial"/>
                <a:cs typeface="Arial"/>
              </a:rPr>
              <a:t>M</a:t>
            </a:r>
            <a:r>
              <a:rPr sz="2200" spc="0" dirty="0">
                <a:latin typeface="Arial"/>
                <a:cs typeface="Arial"/>
              </a:rPr>
              <a:t>ed</a:t>
            </a:r>
            <a:r>
              <a:rPr sz="2200" spc="4" dirty="0">
                <a:latin typeface="Arial"/>
                <a:cs typeface="Arial"/>
              </a:rPr>
              <a:t>i</a:t>
            </a:r>
            <a:r>
              <a:rPr sz="2200" spc="0" dirty="0">
                <a:latin typeface="Arial"/>
                <a:cs typeface="Arial"/>
              </a:rPr>
              <a:t>an=</a:t>
            </a:r>
            <a:endParaRPr sz="2200">
              <a:latin typeface="Arial"/>
              <a:cs typeface="Arial"/>
            </a:endParaRPr>
          </a:p>
        </p:txBody>
      </p:sp>
      <p:sp>
        <p:nvSpPr>
          <p:cNvPr id="19" name="object 19"/>
          <p:cNvSpPr txBox="1"/>
          <p:nvPr/>
        </p:nvSpPr>
        <p:spPr>
          <a:xfrm>
            <a:off x="2958667" y="1267656"/>
            <a:ext cx="470232"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are</a:t>
            </a:r>
            <a:endParaRPr sz="2200">
              <a:latin typeface="Arial"/>
              <a:cs typeface="Arial"/>
            </a:endParaRPr>
          </a:p>
        </p:txBody>
      </p:sp>
      <p:sp>
        <p:nvSpPr>
          <p:cNvPr id="18" name="object 18"/>
          <p:cNvSpPr txBox="1"/>
          <p:nvPr/>
        </p:nvSpPr>
        <p:spPr>
          <a:xfrm>
            <a:off x="3441150" y="1267656"/>
            <a:ext cx="5380126"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even,</a:t>
            </a:r>
            <a:r>
              <a:rPr sz="2200" spc="-38" dirty="0">
                <a:latin typeface="Arial"/>
                <a:cs typeface="Arial"/>
              </a:rPr>
              <a:t> </a:t>
            </a:r>
            <a:r>
              <a:rPr sz="2200" spc="0" dirty="0">
                <a:latin typeface="Arial"/>
                <a:cs typeface="Arial"/>
              </a:rPr>
              <a:t>arr</a:t>
            </a:r>
            <a:r>
              <a:rPr sz="2200" spc="4" dirty="0">
                <a:latin typeface="Arial"/>
                <a:cs typeface="Arial"/>
              </a:rPr>
              <a:t>a</a:t>
            </a:r>
            <a:r>
              <a:rPr sz="2200" spc="0" dirty="0">
                <a:latin typeface="Arial"/>
                <a:cs typeface="Arial"/>
              </a:rPr>
              <a:t>nge</a:t>
            </a:r>
            <a:r>
              <a:rPr sz="2200" spc="-55"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i</a:t>
            </a:r>
            <a:r>
              <a:rPr sz="2200" spc="4" dirty="0">
                <a:latin typeface="Arial"/>
                <a:cs typeface="Arial"/>
              </a:rPr>
              <a:t>t</a:t>
            </a:r>
            <a:r>
              <a:rPr sz="2200" spc="0" dirty="0">
                <a:latin typeface="Arial"/>
                <a:cs typeface="Arial"/>
              </a:rPr>
              <a:t>ems</a:t>
            </a:r>
            <a:r>
              <a:rPr sz="2200" spc="-26" dirty="0">
                <a:latin typeface="Arial"/>
                <a:cs typeface="Arial"/>
              </a:rPr>
              <a:t> </a:t>
            </a:r>
            <a:r>
              <a:rPr sz="2200" spc="0" dirty="0">
                <a:latin typeface="Arial"/>
                <a:cs typeface="Arial"/>
              </a:rPr>
              <a:t>in</a:t>
            </a:r>
            <a:r>
              <a:rPr sz="2200" spc="-17" dirty="0">
                <a:latin typeface="Arial"/>
                <a:cs typeface="Arial"/>
              </a:rPr>
              <a:t> </a:t>
            </a:r>
            <a:r>
              <a:rPr sz="2200" spc="0" dirty="0">
                <a:latin typeface="Arial"/>
                <a:cs typeface="Arial"/>
              </a:rPr>
              <a:t>a</a:t>
            </a:r>
            <a:r>
              <a:rPr sz="2200" spc="9" dirty="0">
                <a:latin typeface="Arial"/>
                <a:cs typeface="Arial"/>
              </a:rPr>
              <a:t>s</a:t>
            </a:r>
            <a:r>
              <a:rPr sz="2200" spc="0" dirty="0">
                <a:latin typeface="Arial"/>
                <a:cs typeface="Arial"/>
              </a:rPr>
              <a:t>c</a:t>
            </a:r>
            <a:r>
              <a:rPr sz="2200" spc="4" dirty="0">
                <a:latin typeface="Arial"/>
                <a:cs typeface="Arial"/>
              </a:rPr>
              <a:t>e</a:t>
            </a:r>
            <a:r>
              <a:rPr sz="2200" spc="0" dirty="0">
                <a:latin typeface="Arial"/>
                <a:cs typeface="Arial"/>
              </a:rPr>
              <a:t>nd</a:t>
            </a:r>
            <a:r>
              <a:rPr sz="2200" spc="9" dirty="0">
                <a:latin typeface="Arial"/>
                <a:cs typeface="Arial"/>
              </a:rPr>
              <a:t>i</a:t>
            </a:r>
            <a:r>
              <a:rPr sz="2200" spc="0" dirty="0">
                <a:latin typeface="Arial"/>
                <a:cs typeface="Arial"/>
              </a:rPr>
              <a:t>ng</a:t>
            </a:r>
            <a:r>
              <a:rPr sz="2200" spc="-100" dirty="0">
                <a:latin typeface="Arial"/>
                <a:cs typeface="Arial"/>
              </a:rPr>
              <a:t> </a:t>
            </a:r>
            <a:r>
              <a:rPr sz="2200" spc="0" dirty="0">
                <a:latin typeface="Arial"/>
                <a:cs typeface="Arial"/>
              </a:rPr>
              <a:t>order</a:t>
            </a:r>
            <a:endParaRPr sz="2200">
              <a:latin typeface="Arial"/>
              <a:cs typeface="Arial"/>
            </a:endParaRPr>
          </a:p>
        </p:txBody>
      </p:sp>
      <p:sp>
        <p:nvSpPr>
          <p:cNvPr id="17" name="object 17"/>
          <p:cNvSpPr txBox="1"/>
          <p:nvPr/>
        </p:nvSpPr>
        <p:spPr>
          <a:xfrm>
            <a:off x="489915" y="2474918"/>
            <a:ext cx="797213"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When</a:t>
            </a:r>
            <a:endParaRPr sz="2200">
              <a:latin typeface="Arial"/>
              <a:cs typeface="Arial"/>
            </a:endParaRPr>
          </a:p>
        </p:txBody>
      </p:sp>
      <p:sp>
        <p:nvSpPr>
          <p:cNvPr id="16" name="object 16"/>
          <p:cNvSpPr txBox="1"/>
          <p:nvPr/>
        </p:nvSpPr>
        <p:spPr>
          <a:xfrm>
            <a:off x="1296416" y="2474918"/>
            <a:ext cx="1649945" cy="707066"/>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ob</a:t>
            </a:r>
            <a:r>
              <a:rPr sz="2200" spc="9" dirty="0">
                <a:latin typeface="Arial"/>
                <a:cs typeface="Arial"/>
              </a:rPr>
              <a:t>s</a:t>
            </a:r>
            <a:r>
              <a:rPr sz="2200" spc="0" dirty="0">
                <a:latin typeface="Arial"/>
                <a:cs typeface="Arial"/>
              </a:rPr>
              <a:t>ervat</a:t>
            </a:r>
            <a:r>
              <a:rPr sz="2200" spc="4" dirty="0">
                <a:latin typeface="Arial"/>
                <a:cs typeface="Arial"/>
              </a:rPr>
              <a:t>i</a:t>
            </a:r>
            <a:r>
              <a:rPr sz="2200" spc="0" dirty="0">
                <a:latin typeface="Arial"/>
                <a:cs typeface="Arial"/>
              </a:rPr>
              <a:t>ons</a:t>
            </a:r>
            <a:endParaRPr sz="2200">
              <a:latin typeface="Arial"/>
              <a:cs typeface="Arial"/>
            </a:endParaRPr>
          </a:p>
          <a:p>
            <a:pPr marL="120903" marR="41833">
              <a:lnSpc>
                <a:spcPct val="95825"/>
              </a:lnSpc>
              <a:spcBef>
                <a:spcPts val="523"/>
              </a:spcBef>
            </a:pPr>
            <a:r>
              <a:rPr sz="2200" spc="-4" dirty="0">
                <a:latin typeface="Arial"/>
                <a:cs typeface="Arial"/>
              </a:rPr>
              <a:t>M</a:t>
            </a:r>
            <a:r>
              <a:rPr sz="2200" spc="0" dirty="0">
                <a:latin typeface="Arial"/>
                <a:cs typeface="Arial"/>
              </a:rPr>
              <a:t>ed</a:t>
            </a:r>
            <a:r>
              <a:rPr sz="2200" spc="4" dirty="0">
                <a:latin typeface="Arial"/>
                <a:cs typeface="Arial"/>
              </a:rPr>
              <a:t>i</a:t>
            </a:r>
            <a:r>
              <a:rPr sz="2200" spc="0" dirty="0">
                <a:latin typeface="Arial"/>
                <a:cs typeface="Arial"/>
              </a:rPr>
              <a:t>an=</a:t>
            </a:r>
            <a:endParaRPr sz="2200">
              <a:latin typeface="Arial"/>
              <a:cs typeface="Arial"/>
            </a:endParaRPr>
          </a:p>
        </p:txBody>
      </p:sp>
      <p:sp>
        <p:nvSpPr>
          <p:cNvPr id="15" name="object 15"/>
          <p:cNvSpPr txBox="1"/>
          <p:nvPr/>
        </p:nvSpPr>
        <p:spPr>
          <a:xfrm>
            <a:off x="2959170" y="2474918"/>
            <a:ext cx="470232"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are</a:t>
            </a:r>
            <a:endParaRPr sz="2200">
              <a:latin typeface="Arial"/>
              <a:cs typeface="Arial"/>
            </a:endParaRPr>
          </a:p>
        </p:txBody>
      </p:sp>
      <p:sp>
        <p:nvSpPr>
          <p:cNvPr id="14" name="object 14"/>
          <p:cNvSpPr txBox="1"/>
          <p:nvPr/>
        </p:nvSpPr>
        <p:spPr>
          <a:xfrm>
            <a:off x="3443986" y="2474918"/>
            <a:ext cx="165064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od</a:t>
            </a:r>
            <a:r>
              <a:rPr sz="2200" spc="4" dirty="0">
                <a:latin typeface="Arial"/>
                <a:cs typeface="Arial"/>
              </a:rPr>
              <a:t>d</a:t>
            </a:r>
            <a:r>
              <a:rPr sz="2200" spc="0" dirty="0">
                <a:latin typeface="Arial"/>
                <a:cs typeface="Arial"/>
              </a:rPr>
              <a:t>,</a:t>
            </a:r>
            <a:r>
              <a:rPr sz="2200" spc="-31" dirty="0">
                <a:latin typeface="Arial"/>
                <a:cs typeface="Arial"/>
              </a:rPr>
              <a:t> </a:t>
            </a:r>
            <a:r>
              <a:rPr sz="2200" spc="0" dirty="0">
                <a:latin typeface="Arial"/>
                <a:cs typeface="Arial"/>
              </a:rPr>
              <a:t>arr</a:t>
            </a:r>
            <a:r>
              <a:rPr sz="2200" spc="4" dirty="0">
                <a:latin typeface="Arial"/>
                <a:cs typeface="Arial"/>
              </a:rPr>
              <a:t>a</a:t>
            </a:r>
            <a:r>
              <a:rPr sz="2200" spc="0" dirty="0">
                <a:latin typeface="Arial"/>
                <a:cs typeface="Arial"/>
              </a:rPr>
              <a:t>nge</a:t>
            </a:r>
            <a:endParaRPr sz="2200">
              <a:latin typeface="Arial"/>
              <a:cs typeface="Arial"/>
            </a:endParaRPr>
          </a:p>
        </p:txBody>
      </p:sp>
      <p:sp>
        <p:nvSpPr>
          <p:cNvPr id="13" name="object 13"/>
          <p:cNvSpPr txBox="1"/>
          <p:nvPr/>
        </p:nvSpPr>
        <p:spPr>
          <a:xfrm>
            <a:off x="5107160" y="2474918"/>
            <a:ext cx="45489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the</a:t>
            </a:r>
            <a:endParaRPr sz="2200">
              <a:latin typeface="Arial"/>
              <a:cs typeface="Arial"/>
            </a:endParaRPr>
          </a:p>
        </p:txBody>
      </p:sp>
      <p:sp>
        <p:nvSpPr>
          <p:cNvPr id="12" name="object 12"/>
          <p:cNvSpPr txBox="1"/>
          <p:nvPr/>
        </p:nvSpPr>
        <p:spPr>
          <a:xfrm>
            <a:off x="5574304" y="2474918"/>
            <a:ext cx="73434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it</a:t>
            </a:r>
            <a:r>
              <a:rPr sz="2200" spc="4" dirty="0">
                <a:latin typeface="Arial"/>
                <a:cs typeface="Arial"/>
              </a:rPr>
              <a:t>e</a:t>
            </a:r>
            <a:r>
              <a:rPr sz="2200" spc="0" dirty="0">
                <a:latin typeface="Arial"/>
                <a:cs typeface="Arial"/>
              </a:rPr>
              <a:t>ms</a:t>
            </a:r>
            <a:endParaRPr sz="2200">
              <a:latin typeface="Arial"/>
              <a:cs typeface="Arial"/>
            </a:endParaRPr>
          </a:p>
        </p:txBody>
      </p:sp>
      <p:sp>
        <p:nvSpPr>
          <p:cNvPr id="11" name="object 11"/>
          <p:cNvSpPr txBox="1"/>
          <p:nvPr/>
        </p:nvSpPr>
        <p:spPr>
          <a:xfrm>
            <a:off x="6318946" y="2474918"/>
            <a:ext cx="284769"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i</a:t>
            </a:r>
            <a:r>
              <a:rPr sz="2200" spc="0" dirty="0">
                <a:latin typeface="Arial"/>
                <a:cs typeface="Arial"/>
              </a:rPr>
              <a:t>n</a:t>
            </a:r>
            <a:endParaRPr sz="2200">
              <a:latin typeface="Arial"/>
              <a:cs typeface="Arial"/>
            </a:endParaRPr>
          </a:p>
        </p:txBody>
      </p:sp>
      <p:sp>
        <p:nvSpPr>
          <p:cNvPr id="10" name="object 10"/>
          <p:cNvSpPr txBox="1"/>
          <p:nvPr/>
        </p:nvSpPr>
        <p:spPr>
          <a:xfrm>
            <a:off x="6614014" y="2474918"/>
            <a:ext cx="1341491"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a</a:t>
            </a:r>
            <a:r>
              <a:rPr sz="2200" spc="0" dirty="0">
                <a:latin typeface="Arial"/>
                <a:cs typeface="Arial"/>
              </a:rPr>
              <a:t>s</a:t>
            </a:r>
            <a:r>
              <a:rPr sz="2200" spc="9" dirty="0">
                <a:latin typeface="Arial"/>
                <a:cs typeface="Arial"/>
              </a:rPr>
              <a:t>c</a:t>
            </a:r>
            <a:r>
              <a:rPr sz="2200" spc="0" dirty="0">
                <a:latin typeface="Arial"/>
                <a:cs typeface="Arial"/>
              </a:rPr>
              <a:t>en</a:t>
            </a:r>
            <a:r>
              <a:rPr sz="2200" spc="4" dirty="0">
                <a:latin typeface="Arial"/>
                <a:cs typeface="Arial"/>
              </a:rPr>
              <a:t>d</a:t>
            </a:r>
            <a:r>
              <a:rPr sz="2200" spc="0" dirty="0">
                <a:latin typeface="Arial"/>
                <a:cs typeface="Arial"/>
              </a:rPr>
              <a:t>i</a:t>
            </a:r>
            <a:r>
              <a:rPr sz="2200" spc="4" dirty="0">
                <a:latin typeface="Arial"/>
                <a:cs typeface="Arial"/>
              </a:rPr>
              <a:t>n</a:t>
            </a:r>
            <a:r>
              <a:rPr sz="2200" spc="0" dirty="0">
                <a:latin typeface="Arial"/>
                <a:cs typeface="Arial"/>
              </a:rPr>
              <a:t>g</a:t>
            </a:r>
            <a:endParaRPr sz="2200">
              <a:latin typeface="Arial"/>
              <a:cs typeface="Arial"/>
            </a:endParaRPr>
          </a:p>
        </p:txBody>
      </p:sp>
      <p:sp>
        <p:nvSpPr>
          <p:cNvPr id="9" name="object 9"/>
          <p:cNvSpPr txBox="1"/>
          <p:nvPr/>
        </p:nvSpPr>
        <p:spPr>
          <a:xfrm>
            <a:off x="7964967" y="2474918"/>
            <a:ext cx="71872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or</a:t>
            </a:r>
            <a:r>
              <a:rPr sz="2200" spc="4" dirty="0">
                <a:latin typeface="Arial"/>
                <a:cs typeface="Arial"/>
              </a:rPr>
              <a:t>d</a:t>
            </a:r>
            <a:r>
              <a:rPr sz="2200" spc="0" dirty="0">
                <a:latin typeface="Arial"/>
                <a:cs typeface="Arial"/>
              </a:rPr>
              <a:t>er</a:t>
            </a:r>
            <a:endParaRPr sz="2200">
              <a:latin typeface="Arial"/>
              <a:cs typeface="Arial"/>
            </a:endParaRPr>
          </a:p>
        </p:txBody>
      </p:sp>
      <p:sp>
        <p:nvSpPr>
          <p:cNvPr id="8" name="object 8"/>
          <p:cNvSpPr txBox="1"/>
          <p:nvPr/>
        </p:nvSpPr>
        <p:spPr>
          <a:xfrm>
            <a:off x="489915" y="4084897"/>
            <a:ext cx="485571"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For</a:t>
            </a:r>
            <a:endParaRPr sz="2200">
              <a:latin typeface="Arial"/>
              <a:cs typeface="Arial"/>
            </a:endParaRPr>
          </a:p>
        </p:txBody>
      </p:sp>
      <p:sp>
        <p:nvSpPr>
          <p:cNvPr id="7" name="object 7"/>
          <p:cNvSpPr txBox="1"/>
          <p:nvPr/>
        </p:nvSpPr>
        <p:spPr>
          <a:xfrm>
            <a:off x="986342" y="4084897"/>
            <a:ext cx="1479821"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Cont</a:t>
            </a:r>
            <a:r>
              <a:rPr sz="2200" spc="9" dirty="0">
                <a:latin typeface="Arial"/>
                <a:cs typeface="Arial"/>
              </a:rPr>
              <a:t>i</a:t>
            </a:r>
            <a:r>
              <a:rPr sz="2200" spc="0" dirty="0">
                <a:latin typeface="Arial"/>
                <a:cs typeface="Arial"/>
              </a:rPr>
              <a:t>nu</a:t>
            </a:r>
            <a:r>
              <a:rPr sz="2200" spc="4" dirty="0">
                <a:latin typeface="Arial"/>
                <a:cs typeface="Arial"/>
              </a:rPr>
              <a:t>o</a:t>
            </a:r>
            <a:r>
              <a:rPr sz="2200" spc="0" dirty="0">
                <a:latin typeface="Arial"/>
                <a:cs typeface="Arial"/>
              </a:rPr>
              <a:t>us</a:t>
            </a:r>
            <a:endParaRPr sz="2200">
              <a:latin typeface="Arial"/>
              <a:cs typeface="Arial"/>
            </a:endParaRPr>
          </a:p>
        </p:txBody>
      </p:sp>
      <p:sp>
        <p:nvSpPr>
          <p:cNvPr id="6" name="object 6"/>
          <p:cNvSpPr txBox="1"/>
          <p:nvPr/>
        </p:nvSpPr>
        <p:spPr>
          <a:xfrm>
            <a:off x="2477299" y="4084897"/>
            <a:ext cx="890801"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s</a:t>
            </a:r>
            <a:r>
              <a:rPr sz="2200" spc="0" dirty="0">
                <a:latin typeface="Arial"/>
                <a:cs typeface="Arial"/>
              </a:rPr>
              <a:t>er</a:t>
            </a:r>
            <a:r>
              <a:rPr sz="2200" spc="4" dirty="0">
                <a:latin typeface="Arial"/>
                <a:cs typeface="Arial"/>
              </a:rPr>
              <a:t>i</a:t>
            </a:r>
            <a:r>
              <a:rPr sz="2200" spc="0" dirty="0">
                <a:latin typeface="Arial"/>
                <a:cs typeface="Arial"/>
              </a:rPr>
              <a:t>e</a:t>
            </a:r>
            <a:r>
              <a:rPr sz="2200" spc="4" dirty="0">
                <a:latin typeface="Arial"/>
                <a:cs typeface="Arial"/>
              </a:rPr>
              <a:t>s</a:t>
            </a:r>
            <a:r>
              <a:rPr sz="2200" spc="0" dirty="0">
                <a:latin typeface="Arial"/>
                <a:cs typeface="Arial"/>
              </a:rPr>
              <a:t>:</a:t>
            </a:r>
            <a:endParaRPr sz="2200">
              <a:latin typeface="Arial"/>
              <a:cs typeface="Arial"/>
            </a:endParaRPr>
          </a:p>
        </p:txBody>
      </p:sp>
      <p:sp>
        <p:nvSpPr>
          <p:cNvPr id="5" name="object 5"/>
          <p:cNvSpPr txBox="1"/>
          <p:nvPr/>
        </p:nvSpPr>
        <p:spPr>
          <a:xfrm>
            <a:off x="3776217" y="4527986"/>
            <a:ext cx="2542438" cy="997712"/>
          </a:xfrm>
          <a:prstGeom prst="rect">
            <a:avLst/>
          </a:prstGeom>
        </p:spPr>
        <p:txBody>
          <a:bodyPr wrap="square" lIns="0" tIns="0" rIns="0" bIns="0" rtlCol="0">
            <a:noAutofit/>
          </a:bodyPr>
          <a:lstStyle/>
          <a:p>
            <a:pPr marL="12700" marR="34289">
              <a:lnSpc>
                <a:spcPts val="1939"/>
              </a:lnSpc>
              <a:spcBef>
                <a:spcPts val="97"/>
              </a:spcBef>
            </a:pPr>
            <a:r>
              <a:rPr sz="1800" spc="-39" dirty="0">
                <a:latin typeface="Arial"/>
                <a:cs typeface="Arial"/>
              </a:rPr>
              <a:t>w</a:t>
            </a:r>
            <a:r>
              <a:rPr sz="1800" spc="0" dirty="0">
                <a:latin typeface="Arial"/>
                <a:cs typeface="Arial"/>
              </a:rPr>
              <a:t>h</a:t>
            </a:r>
            <a:r>
              <a:rPr sz="1800" spc="-9" dirty="0">
                <a:latin typeface="Arial"/>
                <a:cs typeface="Arial"/>
              </a:rPr>
              <a:t>e</a:t>
            </a:r>
            <a:r>
              <a:rPr sz="1800" spc="9" dirty="0">
                <a:latin typeface="Arial"/>
                <a:cs typeface="Arial"/>
              </a:rPr>
              <a:t>r</a:t>
            </a:r>
            <a:r>
              <a:rPr sz="1800" spc="0" dirty="0">
                <a:latin typeface="Arial"/>
                <a:cs typeface="Arial"/>
              </a:rPr>
              <a:t>e</a:t>
            </a:r>
            <a:endParaRPr sz="1800">
              <a:latin typeface="Arial"/>
              <a:cs typeface="Arial"/>
            </a:endParaRPr>
          </a:p>
          <a:p>
            <a:pPr marL="90424" marR="34289">
              <a:lnSpc>
                <a:spcPct val="95825"/>
              </a:lnSpc>
              <a:spcBef>
                <a:spcPts val="1001"/>
              </a:spcBef>
            </a:pPr>
            <a:r>
              <a:rPr sz="1800" spc="0" dirty="0">
                <a:latin typeface="Arial"/>
                <a:cs typeface="Arial"/>
              </a:rPr>
              <a:t>M=</a:t>
            </a:r>
            <a:r>
              <a:rPr sz="1800" spc="4" dirty="0">
                <a:latin typeface="Arial"/>
                <a:cs typeface="Arial"/>
              </a:rPr>
              <a:t>m</a:t>
            </a:r>
            <a:r>
              <a:rPr sz="1800" spc="0" dirty="0">
                <a:latin typeface="Arial"/>
                <a:cs typeface="Arial"/>
              </a:rPr>
              <a:t>e</a:t>
            </a:r>
            <a:r>
              <a:rPr sz="1800" spc="-9" dirty="0">
                <a:latin typeface="Arial"/>
                <a:cs typeface="Arial"/>
              </a:rPr>
              <a:t>d</a:t>
            </a:r>
            <a:r>
              <a:rPr sz="1800" spc="0" dirty="0">
                <a:latin typeface="Arial"/>
                <a:cs typeface="Arial"/>
              </a:rPr>
              <a:t>i</a:t>
            </a:r>
            <a:r>
              <a:rPr sz="1800" spc="-9" dirty="0">
                <a:latin typeface="Arial"/>
                <a:cs typeface="Arial"/>
              </a:rPr>
              <a:t>a</a:t>
            </a:r>
            <a:r>
              <a:rPr sz="1800" spc="0" dirty="0">
                <a:latin typeface="Arial"/>
                <a:cs typeface="Arial"/>
              </a:rPr>
              <a:t>n,</a:t>
            </a:r>
            <a:endParaRPr sz="1800">
              <a:latin typeface="Arial"/>
              <a:cs typeface="Arial"/>
            </a:endParaRPr>
          </a:p>
          <a:p>
            <a:pPr marL="78232">
              <a:lnSpc>
                <a:spcPct val="95825"/>
              </a:lnSpc>
              <a:spcBef>
                <a:spcPts val="618"/>
              </a:spcBef>
            </a:pPr>
            <a:r>
              <a:rPr sz="1800" spc="0" dirty="0">
                <a:latin typeface="Arial"/>
                <a:cs typeface="Arial"/>
              </a:rPr>
              <a:t>L=L</a:t>
            </a:r>
            <a:r>
              <a:rPr sz="1800" spc="-9" dirty="0">
                <a:latin typeface="Arial"/>
                <a:cs typeface="Arial"/>
              </a:rPr>
              <a:t>o</a:t>
            </a:r>
            <a:r>
              <a:rPr sz="1800" spc="-39" dirty="0">
                <a:latin typeface="Arial"/>
                <a:cs typeface="Arial"/>
              </a:rPr>
              <a:t>w</a:t>
            </a:r>
            <a:r>
              <a:rPr sz="1800" spc="0" dirty="0">
                <a:latin typeface="Arial"/>
                <a:cs typeface="Arial"/>
              </a:rPr>
              <a:t>er</a:t>
            </a:r>
            <a:r>
              <a:rPr sz="1800" spc="44" dirty="0">
                <a:latin typeface="Arial"/>
                <a:cs typeface="Arial"/>
              </a:rPr>
              <a:t> </a:t>
            </a:r>
            <a:r>
              <a:rPr sz="1800" spc="0" dirty="0">
                <a:latin typeface="Arial"/>
                <a:cs typeface="Arial"/>
              </a:rPr>
              <a:t>l</a:t>
            </a:r>
            <a:r>
              <a:rPr sz="1800" spc="-4" dirty="0">
                <a:latin typeface="Arial"/>
                <a:cs typeface="Arial"/>
              </a:rPr>
              <a:t>i</a:t>
            </a:r>
            <a:r>
              <a:rPr sz="1800" spc="0" dirty="0">
                <a:latin typeface="Arial"/>
                <a:cs typeface="Arial"/>
              </a:rPr>
              <a:t>mit of</a:t>
            </a:r>
            <a:r>
              <a:rPr sz="1800" spc="4" dirty="0">
                <a:latin typeface="Arial"/>
                <a:cs typeface="Arial"/>
              </a:rPr>
              <a:t> </a:t>
            </a:r>
            <a:r>
              <a:rPr sz="1800" spc="0" dirty="0">
                <a:latin typeface="Arial"/>
                <a:cs typeface="Arial"/>
              </a:rPr>
              <a:t>me</a:t>
            </a:r>
            <a:r>
              <a:rPr sz="1800" spc="-9" dirty="0">
                <a:latin typeface="Arial"/>
                <a:cs typeface="Arial"/>
              </a:rPr>
              <a:t>d</a:t>
            </a:r>
            <a:r>
              <a:rPr sz="1800" spc="0" dirty="0">
                <a:latin typeface="Arial"/>
                <a:cs typeface="Arial"/>
              </a:rPr>
              <a:t>i</a:t>
            </a:r>
            <a:r>
              <a:rPr sz="1800" spc="-9" dirty="0">
                <a:latin typeface="Arial"/>
                <a:cs typeface="Arial"/>
              </a:rPr>
              <a:t>a</a:t>
            </a:r>
            <a:r>
              <a:rPr sz="1800" spc="0" dirty="0">
                <a:latin typeface="Arial"/>
                <a:cs typeface="Arial"/>
              </a:rPr>
              <a:t>n</a:t>
            </a:r>
            <a:endParaRPr sz="1800">
              <a:latin typeface="Arial"/>
              <a:cs typeface="Arial"/>
            </a:endParaRPr>
          </a:p>
        </p:txBody>
      </p:sp>
      <p:sp>
        <p:nvSpPr>
          <p:cNvPr id="4" name="object 4"/>
          <p:cNvSpPr txBox="1"/>
          <p:nvPr/>
        </p:nvSpPr>
        <p:spPr>
          <a:xfrm>
            <a:off x="6323660" y="5271698"/>
            <a:ext cx="579297"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p:txBody>
      </p:sp>
      <p:sp>
        <p:nvSpPr>
          <p:cNvPr id="3" name="object 3"/>
          <p:cNvSpPr txBox="1"/>
          <p:nvPr/>
        </p:nvSpPr>
        <p:spPr>
          <a:xfrm>
            <a:off x="3867658" y="5601186"/>
            <a:ext cx="4192320" cy="912368"/>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m=cumu</a:t>
            </a:r>
            <a:r>
              <a:rPr sz="1800" spc="-4" dirty="0">
                <a:latin typeface="Arial"/>
                <a:cs typeface="Arial"/>
              </a:rPr>
              <a:t>l</a:t>
            </a:r>
            <a:r>
              <a:rPr sz="1800" spc="0" dirty="0">
                <a:latin typeface="Arial"/>
                <a:cs typeface="Arial"/>
              </a:rPr>
              <a:t>ative</a:t>
            </a:r>
            <a:r>
              <a:rPr sz="1800" spc="4" dirty="0">
                <a:latin typeface="Arial"/>
                <a:cs typeface="Arial"/>
              </a:rPr>
              <a:t> </a:t>
            </a:r>
            <a:r>
              <a:rPr sz="1800" spc="0" dirty="0">
                <a:latin typeface="Arial"/>
                <a:cs typeface="Arial"/>
              </a:rPr>
              <a:t>fre</a:t>
            </a:r>
            <a:r>
              <a:rPr sz="1800" spc="-4"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ncy</a:t>
            </a:r>
            <a:r>
              <a:rPr sz="1800" spc="9" dirty="0">
                <a:latin typeface="Arial"/>
                <a:cs typeface="Arial"/>
              </a:rPr>
              <a:t> </a:t>
            </a:r>
            <a:r>
              <a:rPr sz="1800" spc="0" dirty="0">
                <a:latin typeface="Arial"/>
                <a:cs typeface="Arial"/>
              </a:rPr>
              <a:t>of</a:t>
            </a:r>
            <a:r>
              <a:rPr sz="1800" spc="-4" dirty="0">
                <a:latin typeface="Arial"/>
                <a:cs typeface="Arial"/>
              </a:rPr>
              <a:t> </a:t>
            </a:r>
            <a:r>
              <a:rPr sz="1800" spc="0" dirty="0">
                <a:latin typeface="Arial"/>
                <a:cs typeface="Arial"/>
              </a:rPr>
              <a:t>me</a:t>
            </a:r>
            <a:r>
              <a:rPr sz="1800" spc="-9" dirty="0">
                <a:latin typeface="Arial"/>
                <a:cs typeface="Arial"/>
              </a:rPr>
              <a:t>d</a:t>
            </a:r>
            <a:r>
              <a:rPr sz="1800" spc="0" dirty="0">
                <a:latin typeface="Arial"/>
                <a:cs typeface="Arial"/>
              </a:rPr>
              <a:t>i</a:t>
            </a:r>
            <a:r>
              <a:rPr sz="1800" spc="-9" dirty="0">
                <a:latin typeface="Arial"/>
                <a:cs typeface="Arial"/>
              </a:rPr>
              <a:t>a</a:t>
            </a:r>
            <a:r>
              <a:rPr sz="1800" spc="0" dirty="0">
                <a:latin typeface="Arial"/>
                <a:cs typeface="Arial"/>
              </a:rPr>
              <a:t>n</a:t>
            </a:r>
            <a:r>
              <a:rPr sz="1800" spc="24"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a:p>
            <a:pPr marL="12700" marR="34290">
              <a:lnSpc>
                <a:spcPct val="95825"/>
              </a:lnSpc>
              <a:spcBef>
                <a:spcPts val="425"/>
              </a:spcBef>
            </a:pPr>
            <a:r>
              <a:rPr sz="1800" spc="0" dirty="0">
                <a:latin typeface="Arial"/>
                <a:cs typeface="Arial"/>
              </a:rPr>
              <a:t>f</a:t>
            </a:r>
            <a:r>
              <a:rPr sz="1800" spc="4" dirty="0">
                <a:latin typeface="Arial"/>
                <a:cs typeface="Arial"/>
              </a:rPr>
              <a:t>=</a:t>
            </a:r>
            <a:r>
              <a:rPr sz="1800" spc="0" dirty="0">
                <a:latin typeface="Arial"/>
                <a:cs typeface="Arial"/>
              </a:rPr>
              <a:t>fre</a:t>
            </a:r>
            <a:r>
              <a:rPr sz="1800" spc="-4"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ncy of me</a:t>
            </a:r>
            <a:r>
              <a:rPr sz="1800" spc="-4" dirty="0">
                <a:latin typeface="Arial"/>
                <a:cs typeface="Arial"/>
              </a:rPr>
              <a:t>d</a:t>
            </a:r>
            <a:r>
              <a:rPr sz="1800" spc="0" dirty="0">
                <a:latin typeface="Arial"/>
                <a:cs typeface="Arial"/>
              </a:rPr>
              <a:t>i</a:t>
            </a:r>
            <a:r>
              <a:rPr sz="1800" spc="-9" dirty="0">
                <a:latin typeface="Arial"/>
                <a:cs typeface="Arial"/>
              </a:rPr>
              <a:t>a</a:t>
            </a:r>
            <a:r>
              <a:rPr sz="1800" spc="0" dirty="0">
                <a:latin typeface="Arial"/>
                <a:cs typeface="Arial"/>
              </a:rPr>
              <a:t>n</a:t>
            </a:r>
            <a:r>
              <a:rPr sz="1800" spc="9"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a:p>
            <a:pPr marL="12700" marR="34290">
              <a:lnSpc>
                <a:spcPct val="95825"/>
              </a:lnSpc>
              <a:spcBef>
                <a:spcPts val="522"/>
              </a:spcBef>
            </a:pPr>
            <a:r>
              <a:rPr sz="1800" spc="0" dirty="0">
                <a:latin typeface="Arial"/>
                <a:cs typeface="Arial"/>
              </a:rPr>
              <a:t>N=sum</a:t>
            </a:r>
            <a:r>
              <a:rPr sz="1800" spc="-9" dirty="0">
                <a:latin typeface="Arial"/>
                <a:cs typeface="Arial"/>
              </a:rPr>
              <a:t> </a:t>
            </a:r>
            <a:r>
              <a:rPr sz="1800" spc="0" dirty="0">
                <a:latin typeface="Arial"/>
                <a:cs typeface="Arial"/>
              </a:rPr>
              <a:t>of </a:t>
            </a:r>
            <a:r>
              <a:rPr sz="1800" spc="4" dirty="0">
                <a:latin typeface="Arial"/>
                <a:cs typeface="Arial"/>
              </a:rPr>
              <a:t>f</a:t>
            </a:r>
            <a:r>
              <a:rPr sz="1800" spc="0" dirty="0">
                <a:latin typeface="Arial"/>
                <a:cs typeface="Arial"/>
              </a:rPr>
              <a:t>re</a:t>
            </a:r>
            <a:r>
              <a:rPr sz="1800" spc="-9"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a:t>
            </a:r>
            <a:r>
              <a:rPr sz="1800" spc="-9" dirty="0">
                <a:latin typeface="Arial"/>
                <a:cs typeface="Arial"/>
              </a:rPr>
              <a:t>i</a:t>
            </a:r>
            <a:r>
              <a:rPr sz="1800" spc="0" dirty="0">
                <a:latin typeface="Arial"/>
                <a:cs typeface="Arial"/>
              </a:rPr>
              <a:t>es</a:t>
            </a:r>
            <a:endParaRPr sz="18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16</a:t>
            </a:r>
            <a:endParaRPr sz="12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22" name="object 22"/>
          <p:cNvSpPr/>
          <p:nvPr/>
        </p:nvSpPr>
        <p:spPr>
          <a:xfrm>
            <a:off x="2743200" y="2819400"/>
            <a:ext cx="3538728" cy="1848866"/>
          </a:xfrm>
          <a:prstGeom prst="rect">
            <a:avLst/>
          </a:prstGeom>
          <a:blipFill>
            <a:blip r:embed="rId2" cstate="print"/>
            <a:stretch>
              <a:fillRect/>
            </a:stretch>
          </a:blipFill>
        </p:spPr>
        <p:txBody>
          <a:bodyPr wrap="square" lIns="0" tIns="0" rIns="0" bIns="0" rtlCol="0">
            <a:noAutofit/>
          </a:bodyPr>
          <a:lstStyle/>
          <a:p>
            <a:endParaRPr/>
          </a:p>
        </p:txBody>
      </p:sp>
      <p:sp>
        <p:nvSpPr>
          <p:cNvPr id="21" name="object 21"/>
          <p:cNvSpPr txBox="1"/>
          <p:nvPr/>
        </p:nvSpPr>
        <p:spPr>
          <a:xfrm>
            <a:off x="1374394" y="407722"/>
            <a:ext cx="5611526"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Meri</a:t>
            </a:r>
            <a:r>
              <a:rPr sz="2800" b="1" spc="9" dirty="0">
                <a:solidFill>
                  <a:srgbClr val="FFFFFF"/>
                </a:solidFill>
                <a:latin typeface="Arial"/>
                <a:cs typeface="Arial"/>
              </a:rPr>
              <a:t>t</a:t>
            </a:r>
            <a:r>
              <a:rPr sz="2800" b="1" spc="0" dirty="0">
                <a:solidFill>
                  <a:srgbClr val="FFFFFF"/>
                </a:solidFill>
                <a:latin typeface="Arial"/>
                <a:cs typeface="Arial"/>
              </a:rPr>
              <a:t>s</a:t>
            </a:r>
            <a:r>
              <a:rPr sz="2800" b="1" spc="-82" dirty="0">
                <a:solidFill>
                  <a:srgbClr val="FFFFFF"/>
                </a:solidFill>
                <a:latin typeface="Arial"/>
                <a:cs typeface="Arial"/>
              </a:rPr>
              <a:t> </a:t>
            </a:r>
            <a:r>
              <a:rPr sz="2800" b="1" spc="0" dirty="0">
                <a:solidFill>
                  <a:srgbClr val="FFFFFF"/>
                </a:solidFill>
                <a:latin typeface="Arial"/>
                <a:cs typeface="Arial"/>
              </a:rPr>
              <a:t>and Limitat</a:t>
            </a:r>
            <a:r>
              <a:rPr sz="2800" b="1" spc="4" dirty="0">
                <a:solidFill>
                  <a:srgbClr val="FFFFFF"/>
                </a:solidFill>
                <a:latin typeface="Arial"/>
                <a:cs typeface="Arial"/>
              </a:rPr>
              <a:t>i</a:t>
            </a:r>
            <a:r>
              <a:rPr sz="2800" b="1" spc="0" dirty="0">
                <a:solidFill>
                  <a:srgbClr val="FFFFFF"/>
                </a:solidFill>
                <a:latin typeface="Arial"/>
                <a:cs typeface="Arial"/>
              </a:rPr>
              <a:t>o</a:t>
            </a:r>
            <a:r>
              <a:rPr sz="2800" b="1" spc="-9" dirty="0">
                <a:solidFill>
                  <a:srgbClr val="FFFFFF"/>
                </a:solidFill>
                <a:latin typeface="Arial"/>
                <a:cs typeface="Arial"/>
              </a:rPr>
              <a:t>n</a:t>
            </a:r>
            <a:r>
              <a:rPr sz="2800" b="1" spc="0" dirty="0">
                <a:solidFill>
                  <a:srgbClr val="FFFFFF"/>
                </a:solidFill>
                <a:latin typeface="Arial"/>
                <a:cs typeface="Arial"/>
              </a:rPr>
              <a:t>s</a:t>
            </a:r>
            <a:r>
              <a:rPr sz="2800" b="1" spc="14" dirty="0">
                <a:solidFill>
                  <a:srgbClr val="FFFFFF"/>
                </a:solidFill>
                <a:latin typeface="Arial"/>
                <a:cs typeface="Arial"/>
              </a:rPr>
              <a:t> </a:t>
            </a:r>
            <a:r>
              <a:rPr sz="2800" b="1" spc="0" dirty="0">
                <a:solidFill>
                  <a:srgbClr val="FFFFFF"/>
                </a:solidFill>
                <a:latin typeface="Arial"/>
                <a:cs typeface="Arial"/>
              </a:rPr>
              <a:t>of Median</a:t>
            </a:r>
            <a:endParaRPr sz="2800">
              <a:latin typeface="Arial"/>
              <a:cs typeface="Arial"/>
            </a:endParaRPr>
          </a:p>
        </p:txBody>
      </p:sp>
      <p:sp>
        <p:nvSpPr>
          <p:cNvPr id="20" name="object 20"/>
          <p:cNvSpPr txBox="1"/>
          <p:nvPr/>
        </p:nvSpPr>
        <p:spPr>
          <a:xfrm>
            <a:off x="489915" y="1267656"/>
            <a:ext cx="888570" cy="304292"/>
          </a:xfrm>
          <a:prstGeom prst="rect">
            <a:avLst/>
          </a:prstGeom>
        </p:spPr>
        <p:txBody>
          <a:bodyPr wrap="square" lIns="0" tIns="0" rIns="0" bIns="0" rtlCol="0">
            <a:noAutofit/>
          </a:bodyPr>
          <a:lstStyle/>
          <a:p>
            <a:pPr marL="12700">
              <a:lnSpc>
                <a:spcPts val="2345"/>
              </a:lnSpc>
              <a:spcBef>
                <a:spcPts val="117"/>
              </a:spcBef>
            </a:pPr>
            <a:r>
              <a:rPr sz="2200" b="1" spc="0" dirty="0">
                <a:latin typeface="Arial"/>
                <a:cs typeface="Arial"/>
              </a:rPr>
              <a:t>Merits</a:t>
            </a:r>
            <a:endParaRPr sz="2200">
              <a:latin typeface="Arial"/>
              <a:cs typeface="Arial"/>
            </a:endParaRPr>
          </a:p>
        </p:txBody>
      </p:sp>
      <p:sp>
        <p:nvSpPr>
          <p:cNvPr id="19" name="object 19"/>
          <p:cNvSpPr txBox="1"/>
          <p:nvPr/>
        </p:nvSpPr>
        <p:spPr>
          <a:xfrm>
            <a:off x="489915" y="1669999"/>
            <a:ext cx="164998" cy="1109210"/>
          </a:xfrm>
          <a:prstGeom prst="rect">
            <a:avLst/>
          </a:prstGeom>
        </p:spPr>
        <p:txBody>
          <a:bodyPr wrap="square" lIns="0" tIns="0" rIns="0" bIns="0" rtlCol="0">
            <a:noAutofit/>
          </a:bodyPr>
          <a:lstStyle/>
          <a:p>
            <a:pPr marL="12700">
              <a:lnSpc>
                <a:spcPts val="2350"/>
              </a:lnSpc>
              <a:spcBef>
                <a:spcPts val="117"/>
              </a:spcBef>
            </a:pPr>
            <a:r>
              <a:rPr sz="2200" spc="0" dirty="0">
                <a:solidFill>
                  <a:srgbClr val="4E84C4"/>
                </a:solidFill>
                <a:latin typeface="Arial"/>
                <a:cs typeface="Arial"/>
              </a:rPr>
              <a:t>•</a:t>
            </a:r>
            <a:endParaRPr sz="2200">
              <a:latin typeface="Arial"/>
              <a:cs typeface="Arial"/>
            </a:endParaRPr>
          </a:p>
          <a:p>
            <a:pPr marL="12700" marR="152">
              <a:lnSpc>
                <a:spcPct val="95825"/>
              </a:lnSpc>
              <a:spcBef>
                <a:spcPts val="520"/>
              </a:spcBef>
            </a:pPr>
            <a:r>
              <a:rPr sz="2200" spc="0" dirty="0">
                <a:solidFill>
                  <a:srgbClr val="4E84C4"/>
                </a:solidFill>
                <a:latin typeface="Arial"/>
                <a:cs typeface="Arial"/>
              </a:rPr>
              <a:t>•</a:t>
            </a:r>
            <a:endParaRPr sz="2200">
              <a:latin typeface="Arial"/>
              <a:cs typeface="Arial"/>
            </a:endParaRPr>
          </a:p>
          <a:p>
            <a:pPr marL="12700" marR="152">
              <a:lnSpc>
                <a:spcPct val="95825"/>
              </a:lnSpc>
              <a:spcBef>
                <a:spcPts val="638"/>
              </a:spcBef>
            </a:pPr>
            <a:r>
              <a:rPr sz="2200" spc="0" dirty="0">
                <a:solidFill>
                  <a:srgbClr val="4E84C4"/>
                </a:solidFill>
                <a:latin typeface="Arial"/>
                <a:cs typeface="Arial"/>
              </a:rPr>
              <a:t>•</a:t>
            </a:r>
            <a:endParaRPr sz="2200">
              <a:latin typeface="Arial"/>
              <a:cs typeface="Arial"/>
            </a:endParaRPr>
          </a:p>
        </p:txBody>
      </p:sp>
      <p:sp>
        <p:nvSpPr>
          <p:cNvPr id="18" name="object 18"/>
          <p:cNvSpPr txBox="1"/>
          <p:nvPr/>
        </p:nvSpPr>
        <p:spPr>
          <a:xfrm>
            <a:off x="832815" y="1669999"/>
            <a:ext cx="5142798" cy="304596"/>
          </a:xfrm>
          <a:prstGeom prst="rect">
            <a:avLst/>
          </a:prstGeom>
        </p:spPr>
        <p:txBody>
          <a:bodyPr wrap="square" lIns="0" tIns="0" rIns="0" bIns="0" rtlCol="0">
            <a:noAutofit/>
          </a:bodyPr>
          <a:lstStyle/>
          <a:p>
            <a:pPr marL="12700">
              <a:lnSpc>
                <a:spcPts val="2350"/>
              </a:lnSpc>
              <a:spcBef>
                <a:spcPts val="117"/>
              </a:spcBef>
            </a:pPr>
            <a:r>
              <a:rPr sz="2200" spc="-4" dirty="0">
                <a:latin typeface="Arial"/>
                <a:cs typeface="Arial"/>
              </a:rPr>
              <a:t>M</a:t>
            </a:r>
            <a:r>
              <a:rPr sz="2200" spc="0" dirty="0">
                <a:latin typeface="Arial"/>
                <a:cs typeface="Arial"/>
              </a:rPr>
              <a:t>ed</a:t>
            </a:r>
            <a:r>
              <a:rPr sz="2200" spc="4" dirty="0">
                <a:latin typeface="Arial"/>
                <a:cs typeface="Arial"/>
              </a:rPr>
              <a:t>i</a:t>
            </a:r>
            <a:r>
              <a:rPr sz="2200" spc="0" dirty="0">
                <a:latin typeface="Arial"/>
                <a:cs typeface="Arial"/>
              </a:rPr>
              <a:t>an</a:t>
            </a:r>
            <a:r>
              <a:rPr sz="2200" spc="-72" dirty="0">
                <a:latin typeface="Arial"/>
                <a:cs typeface="Arial"/>
              </a:rPr>
              <a:t> </a:t>
            </a:r>
            <a:r>
              <a:rPr sz="2200" spc="4" dirty="0">
                <a:latin typeface="Arial"/>
                <a:cs typeface="Arial"/>
              </a:rPr>
              <a:t>i</a:t>
            </a:r>
            <a:r>
              <a:rPr sz="2200" spc="0" dirty="0">
                <a:latin typeface="Arial"/>
                <a:cs typeface="Arial"/>
              </a:rPr>
              <a:t>s</a:t>
            </a:r>
            <a:r>
              <a:rPr sz="2200" spc="-15" dirty="0">
                <a:latin typeface="Arial"/>
                <a:cs typeface="Arial"/>
              </a:rPr>
              <a:t> </a:t>
            </a:r>
            <a:r>
              <a:rPr sz="2200" spc="0" dirty="0">
                <a:latin typeface="Arial"/>
                <a:cs typeface="Arial"/>
              </a:rPr>
              <a:t>not</a:t>
            </a:r>
            <a:r>
              <a:rPr sz="2200" spc="-20" dirty="0">
                <a:latin typeface="Arial"/>
                <a:cs typeface="Arial"/>
              </a:rPr>
              <a:t> </a:t>
            </a:r>
            <a:r>
              <a:rPr sz="2200" spc="0" dirty="0">
                <a:latin typeface="Arial"/>
                <a:cs typeface="Arial"/>
              </a:rPr>
              <a:t>a</a:t>
            </a:r>
            <a:r>
              <a:rPr sz="2200" spc="-34" dirty="0">
                <a:latin typeface="Arial"/>
                <a:cs typeface="Arial"/>
              </a:rPr>
              <a:t>f</a:t>
            </a:r>
            <a:r>
              <a:rPr sz="2200" spc="0" dirty="0">
                <a:latin typeface="Arial"/>
                <a:cs typeface="Arial"/>
              </a:rPr>
              <a:t>fe</a:t>
            </a:r>
            <a:r>
              <a:rPr sz="2200" spc="4" dirty="0">
                <a:latin typeface="Arial"/>
                <a:cs typeface="Arial"/>
              </a:rPr>
              <a:t>c</a:t>
            </a:r>
            <a:r>
              <a:rPr sz="2200" spc="0" dirty="0">
                <a:latin typeface="Arial"/>
                <a:cs typeface="Arial"/>
              </a:rPr>
              <a:t>ted</a:t>
            </a:r>
            <a:r>
              <a:rPr sz="2200" spc="-30" dirty="0">
                <a:latin typeface="Arial"/>
                <a:cs typeface="Arial"/>
              </a:rPr>
              <a:t> </a:t>
            </a:r>
            <a:r>
              <a:rPr sz="2200" spc="4" dirty="0">
                <a:latin typeface="Arial"/>
                <a:cs typeface="Arial"/>
              </a:rPr>
              <a:t>b</a:t>
            </a:r>
            <a:r>
              <a:rPr sz="2200" spc="0" dirty="0">
                <a:latin typeface="Arial"/>
                <a:cs typeface="Arial"/>
              </a:rPr>
              <a:t>y</a:t>
            </a:r>
            <a:r>
              <a:rPr sz="2200" spc="-23" dirty="0">
                <a:latin typeface="Arial"/>
                <a:cs typeface="Arial"/>
              </a:rPr>
              <a:t> </a:t>
            </a:r>
            <a:r>
              <a:rPr sz="2200" spc="0" dirty="0">
                <a:latin typeface="Arial"/>
                <a:cs typeface="Arial"/>
              </a:rPr>
              <a:t>extre</a:t>
            </a:r>
            <a:r>
              <a:rPr sz="2200" spc="-9" dirty="0">
                <a:latin typeface="Arial"/>
                <a:cs typeface="Arial"/>
              </a:rPr>
              <a:t>m</a:t>
            </a:r>
            <a:r>
              <a:rPr sz="2200" spc="0" dirty="0">
                <a:latin typeface="Arial"/>
                <a:cs typeface="Arial"/>
              </a:rPr>
              <a:t>e</a:t>
            </a:r>
            <a:r>
              <a:rPr sz="2200" spc="-39" dirty="0">
                <a:latin typeface="Arial"/>
                <a:cs typeface="Arial"/>
              </a:rPr>
              <a:t> </a:t>
            </a:r>
            <a:r>
              <a:rPr sz="2200" spc="-4" dirty="0">
                <a:latin typeface="Arial"/>
                <a:cs typeface="Arial"/>
              </a:rPr>
              <a:t>v</a:t>
            </a:r>
            <a:r>
              <a:rPr sz="2200" spc="0" dirty="0">
                <a:latin typeface="Arial"/>
                <a:cs typeface="Arial"/>
              </a:rPr>
              <a:t>al</a:t>
            </a:r>
            <a:r>
              <a:rPr sz="2200" spc="4" dirty="0">
                <a:latin typeface="Arial"/>
                <a:cs typeface="Arial"/>
              </a:rPr>
              <a:t>u</a:t>
            </a:r>
            <a:r>
              <a:rPr sz="2200" spc="0" dirty="0">
                <a:latin typeface="Arial"/>
                <a:cs typeface="Arial"/>
              </a:rPr>
              <a:t>es</a:t>
            </a:r>
            <a:endParaRPr sz="2200">
              <a:latin typeface="Arial"/>
              <a:cs typeface="Arial"/>
            </a:endParaRPr>
          </a:p>
        </p:txBody>
      </p:sp>
      <p:sp>
        <p:nvSpPr>
          <p:cNvPr id="17" name="object 17"/>
          <p:cNvSpPr txBox="1"/>
          <p:nvPr/>
        </p:nvSpPr>
        <p:spPr>
          <a:xfrm>
            <a:off x="832815" y="2072582"/>
            <a:ext cx="222297" cy="706628"/>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It</a:t>
            </a:r>
            <a:endParaRPr sz="2200">
              <a:latin typeface="Arial"/>
              <a:cs typeface="Arial"/>
            </a:endParaRPr>
          </a:p>
          <a:p>
            <a:pPr marL="12700">
              <a:lnSpc>
                <a:spcPct val="95825"/>
              </a:lnSpc>
              <a:spcBef>
                <a:spcPts val="520"/>
              </a:spcBef>
            </a:pPr>
            <a:r>
              <a:rPr sz="2200" spc="0" dirty="0">
                <a:latin typeface="Arial"/>
                <a:cs typeface="Arial"/>
              </a:rPr>
              <a:t>It</a:t>
            </a:r>
            <a:endParaRPr sz="2200">
              <a:latin typeface="Arial"/>
              <a:cs typeface="Arial"/>
            </a:endParaRPr>
          </a:p>
        </p:txBody>
      </p:sp>
      <p:sp>
        <p:nvSpPr>
          <p:cNvPr id="16" name="object 16"/>
          <p:cNvSpPr txBox="1"/>
          <p:nvPr/>
        </p:nvSpPr>
        <p:spPr>
          <a:xfrm>
            <a:off x="1064574" y="2072582"/>
            <a:ext cx="4496317"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is</a:t>
            </a:r>
            <a:r>
              <a:rPr sz="2200" spc="-15" dirty="0">
                <a:latin typeface="Arial"/>
                <a:cs typeface="Arial"/>
              </a:rPr>
              <a:t> </a:t>
            </a:r>
            <a:r>
              <a:rPr sz="2200" spc="0" dirty="0">
                <a:latin typeface="Arial"/>
                <a:cs typeface="Arial"/>
              </a:rPr>
              <a:t>more</a:t>
            </a:r>
            <a:r>
              <a:rPr sz="2200" spc="-25" dirty="0">
                <a:latin typeface="Arial"/>
                <a:cs typeface="Arial"/>
              </a:rPr>
              <a:t> </a:t>
            </a:r>
            <a:r>
              <a:rPr sz="2200" spc="0" dirty="0">
                <a:latin typeface="Arial"/>
                <a:cs typeface="Arial"/>
              </a:rPr>
              <a:t>s</a:t>
            </a:r>
            <a:r>
              <a:rPr sz="2200" spc="4" dirty="0">
                <a:latin typeface="Arial"/>
                <a:cs typeface="Arial"/>
              </a:rPr>
              <a:t>u</a:t>
            </a:r>
            <a:r>
              <a:rPr sz="2200" spc="0" dirty="0">
                <a:latin typeface="Arial"/>
                <a:cs typeface="Arial"/>
              </a:rPr>
              <a:t>it</a:t>
            </a:r>
            <a:r>
              <a:rPr sz="2200" spc="4" dirty="0">
                <a:latin typeface="Arial"/>
                <a:cs typeface="Arial"/>
              </a:rPr>
              <a:t>a</a:t>
            </a:r>
            <a:r>
              <a:rPr sz="2200" spc="0" dirty="0">
                <a:latin typeface="Arial"/>
                <a:cs typeface="Arial"/>
              </a:rPr>
              <a:t>b</a:t>
            </a:r>
            <a:r>
              <a:rPr sz="2200" spc="4" dirty="0">
                <a:latin typeface="Arial"/>
                <a:cs typeface="Arial"/>
              </a:rPr>
              <a:t>l</a:t>
            </a:r>
            <a:r>
              <a:rPr sz="2200" spc="0" dirty="0">
                <a:latin typeface="Arial"/>
                <a:cs typeface="Arial"/>
              </a:rPr>
              <a:t>e</a:t>
            </a:r>
            <a:r>
              <a:rPr sz="2200" spc="-75" dirty="0">
                <a:latin typeface="Arial"/>
                <a:cs typeface="Arial"/>
              </a:rPr>
              <a:t> </a:t>
            </a:r>
            <a:r>
              <a:rPr sz="2200" spc="4" dirty="0">
                <a:latin typeface="Arial"/>
                <a:cs typeface="Arial"/>
              </a:rPr>
              <a:t>a</a:t>
            </a:r>
            <a:r>
              <a:rPr sz="2200" spc="0" dirty="0">
                <a:latin typeface="Arial"/>
                <a:cs typeface="Arial"/>
              </a:rPr>
              <a:t>verage</a:t>
            </a:r>
            <a:r>
              <a:rPr sz="2200" spc="-64" dirty="0">
                <a:latin typeface="Arial"/>
                <a:cs typeface="Arial"/>
              </a:rPr>
              <a:t> </a:t>
            </a:r>
            <a:r>
              <a:rPr sz="2200" spc="0" dirty="0">
                <a:latin typeface="Arial"/>
                <a:cs typeface="Arial"/>
              </a:rPr>
              <a:t>for</a:t>
            </a:r>
            <a:r>
              <a:rPr sz="2200" spc="-5" dirty="0">
                <a:latin typeface="Arial"/>
                <a:cs typeface="Arial"/>
              </a:rPr>
              <a:t> </a:t>
            </a:r>
            <a:r>
              <a:rPr sz="2200" spc="0" dirty="0">
                <a:latin typeface="Arial"/>
                <a:cs typeface="Arial"/>
              </a:rPr>
              <a:t>de</a:t>
            </a:r>
            <a:r>
              <a:rPr sz="2200" spc="4" dirty="0">
                <a:latin typeface="Arial"/>
                <a:cs typeface="Arial"/>
              </a:rPr>
              <a:t>a</a:t>
            </a:r>
            <a:r>
              <a:rPr sz="2200" spc="0" dirty="0">
                <a:latin typeface="Arial"/>
                <a:cs typeface="Arial"/>
              </a:rPr>
              <a:t>l</a:t>
            </a:r>
            <a:r>
              <a:rPr sz="2200" spc="4" dirty="0">
                <a:latin typeface="Arial"/>
                <a:cs typeface="Arial"/>
              </a:rPr>
              <a:t>i</a:t>
            </a:r>
            <a:r>
              <a:rPr sz="2200" spc="0" dirty="0">
                <a:latin typeface="Arial"/>
                <a:cs typeface="Arial"/>
              </a:rPr>
              <a:t>ng</a:t>
            </a:r>
            <a:endParaRPr sz="2200">
              <a:latin typeface="Arial"/>
              <a:cs typeface="Arial"/>
            </a:endParaRPr>
          </a:p>
        </p:txBody>
      </p:sp>
      <p:sp>
        <p:nvSpPr>
          <p:cNvPr id="15" name="object 15"/>
          <p:cNvSpPr txBox="1"/>
          <p:nvPr/>
        </p:nvSpPr>
        <p:spPr>
          <a:xfrm>
            <a:off x="5571748" y="2072582"/>
            <a:ext cx="56310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with</a:t>
            </a:r>
            <a:endParaRPr sz="2200">
              <a:latin typeface="Arial"/>
              <a:cs typeface="Arial"/>
            </a:endParaRPr>
          </a:p>
        </p:txBody>
      </p:sp>
      <p:sp>
        <p:nvSpPr>
          <p:cNvPr id="14" name="object 14"/>
          <p:cNvSpPr txBox="1"/>
          <p:nvPr/>
        </p:nvSpPr>
        <p:spPr>
          <a:xfrm>
            <a:off x="6145707" y="2072582"/>
            <a:ext cx="1324757"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q</a:t>
            </a:r>
            <a:r>
              <a:rPr sz="2200" spc="4" dirty="0">
                <a:latin typeface="Arial"/>
                <a:cs typeface="Arial"/>
              </a:rPr>
              <a:t>u</a:t>
            </a:r>
            <a:r>
              <a:rPr sz="2200" spc="0" dirty="0">
                <a:latin typeface="Arial"/>
                <a:cs typeface="Arial"/>
              </a:rPr>
              <a:t>a</a:t>
            </a:r>
            <a:r>
              <a:rPr sz="2200" spc="4" dirty="0">
                <a:latin typeface="Arial"/>
                <a:cs typeface="Arial"/>
              </a:rPr>
              <a:t>l</a:t>
            </a:r>
            <a:r>
              <a:rPr sz="2200" spc="0" dirty="0">
                <a:latin typeface="Arial"/>
                <a:cs typeface="Arial"/>
              </a:rPr>
              <a:t>it</a:t>
            </a:r>
            <a:r>
              <a:rPr sz="2200" spc="4" dirty="0">
                <a:latin typeface="Arial"/>
                <a:cs typeface="Arial"/>
              </a:rPr>
              <a:t>a</a:t>
            </a:r>
            <a:r>
              <a:rPr sz="2200" spc="0" dirty="0">
                <a:latin typeface="Arial"/>
                <a:cs typeface="Arial"/>
              </a:rPr>
              <a:t>tive</a:t>
            </a:r>
            <a:endParaRPr sz="2200">
              <a:latin typeface="Arial"/>
              <a:cs typeface="Arial"/>
            </a:endParaRPr>
          </a:p>
        </p:txBody>
      </p:sp>
      <p:sp>
        <p:nvSpPr>
          <p:cNvPr id="13" name="object 13"/>
          <p:cNvSpPr txBox="1"/>
          <p:nvPr/>
        </p:nvSpPr>
        <p:spPr>
          <a:xfrm>
            <a:off x="7480763" y="2072582"/>
            <a:ext cx="610515"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d</a:t>
            </a:r>
            <a:r>
              <a:rPr sz="2200" spc="0" dirty="0">
                <a:latin typeface="Arial"/>
                <a:cs typeface="Arial"/>
              </a:rPr>
              <a:t>ata</a:t>
            </a:r>
            <a:endParaRPr sz="2200">
              <a:latin typeface="Arial"/>
              <a:cs typeface="Arial"/>
            </a:endParaRPr>
          </a:p>
        </p:txBody>
      </p:sp>
      <p:sp>
        <p:nvSpPr>
          <p:cNvPr id="12" name="object 12"/>
          <p:cNvSpPr txBox="1"/>
          <p:nvPr/>
        </p:nvSpPr>
        <p:spPr>
          <a:xfrm>
            <a:off x="1064574" y="2474918"/>
            <a:ext cx="2379527"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c</a:t>
            </a:r>
            <a:r>
              <a:rPr sz="2200" spc="4" dirty="0">
                <a:latin typeface="Arial"/>
                <a:cs typeface="Arial"/>
              </a:rPr>
              <a:t>a</a:t>
            </a:r>
            <a:r>
              <a:rPr sz="2200" spc="0" dirty="0">
                <a:latin typeface="Arial"/>
                <a:cs typeface="Arial"/>
              </a:rPr>
              <a:t>n</a:t>
            </a:r>
            <a:r>
              <a:rPr sz="2200" spc="-35" dirty="0">
                <a:latin typeface="Arial"/>
                <a:cs typeface="Arial"/>
              </a:rPr>
              <a:t> </a:t>
            </a:r>
            <a:r>
              <a:rPr sz="2200" spc="4" dirty="0">
                <a:latin typeface="Arial"/>
                <a:cs typeface="Arial"/>
              </a:rPr>
              <a:t>b</a:t>
            </a:r>
            <a:r>
              <a:rPr sz="2200" spc="0" dirty="0">
                <a:latin typeface="Arial"/>
                <a:cs typeface="Arial"/>
              </a:rPr>
              <a:t>e</a:t>
            </a:r>
            <a:r>
              <a:rPr sz="2200" spc="-24" dirty="0">
                <a:latin typeface="Arial"/>
                <a:cs typeface="Arial"/>
              </a:rPr>
              <a:t> </a:t>
            </a:r>
            <a:r>
              <a:rPr sz="2200" spc="4" dirty="0">
                <a:latin typeface="Arial"/>
                <a:cs typeface="Arial"/>
              </a:rPr>
              <a:t>d</a:t>
            </a:r>
            <a:r>
              <a:rPr sz="2200" spc="0" dirty="0">
                <a:latin typeface="Arial"/>
                <a:cs typeface="Arial"/>
              </a:rPr>
              <a:t>et</a:t>
            </a:r>
            <a:r>
              <a:rPr sz="2200" spc="4" dirty="0">
                <a:latin typeface="Arial"/>
                <a:cs typeface="Arial"/>
              </a:rPr>
              <a:t>e</a:t>
            </a:r>
            <a:r>
              <a:rPr sz="2200" spc="0" dirty="0">
                <a:latin typeface="Arial"/>
                <a:cs typeface="Arial"/>
              </a:rPr>
              <a:t>rmined</a:t>
            </a:r>
            <a:endParaRPr sz="2200">
              <a:latin typeface="Arial"/>
              <a:cs typeface="Arial"/>
            </a:endParaRPr>
          </a:p>
        </p:txBody>
      </p:sp>
      <p:sp>
        <p:nvSpPr>
          <p:cNvPr id="11" name="object 11"/>
          <p:cNvSpPr txBox="1"/>
          <p:nvPr/>
        </p:nvSpPr>
        <p:spPr>
          <a:xfrm>
            <a:off x="3458304" y="2474918"/>
            <a:ext cx="361743"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by</a:t>
            </a:r>
            <a:endParaRPr sz="2200">
              <a:latin typeface="Arial"/>
              <a:cs typeface="Arial"/>
            </a:endParaRPr>
          </a:p>
        </p:txBody>
      </p:sp>
      <p:sp>
        <p:nvSpPr>
          <p:cNvPr id="10" name="object 10"/>
          <p:cNvSpPr txBox="1"/>
          <p:nvPr/>
        </p:nvSpPr>
        <p:spPr>
          <a:xfrm>
            <a:off x="3834129" y="2474918"/>
            <a:ext cx="140340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gr</a:t>
            </a:r>
            <a:r>
              <a:rPr sz="2200" spc="4" dirty="0">
                <a:latin typeface="Arial"/>
                <a:cs typeface="Arial"/>
              </a:rPr>
              <a:t>a</a:t>
            </a:r>
            <a:r>
              <a:rPr sz="2200" spc="0" dirty="0">
                <a:latin typeface="Arial"/>
                <a:cs typeface="Arial"/>
              </a:rPr>
              <a:t>ph</a:t>
            </a:r>
            <a:r>
              <a:rPr sz="2200" spc="9" dirty="0">
                <a:latin typeface="Arial"/>
                <a:cs typeface="Arial"/>
              </a:rPr>
              <a:t>i</a:t>
            </a:r>
            <a:r>
              <a:rPr sz="2200" spc="0" dirty="0">
                <a:latin typeface="Arial"/>
                <a:cs typeface="Arial"/>
              </a:rPr>
              <a:t>c</a:t>
            </a:r>
            <a:r>
              <a:rPr sz="2200" spc="4" dirty="0">
                <a:latin typeface="Arial"/>
                <a:cs typeface="Arial"/>
              </a:rPr>
              <a:t>a</a:t>
            </a:r>
            <a:r>
              <a:rPr sz="2200" spc="0" dirty="0">
                <a:latin typeface="Arial"/>
                <a:cs typeface="Arial"/>
              </a:rPr>
              <a:t>l</a:t>
            </a:r>
            <a:r>
              <a:rPr sz="2200" spc="4" dirty="0">
                <a:latin typeface="Arial"/>
                <a:cs typeface="Arial"/>
              </a:rPr>
              <a:t>l</a:t>
            </a:r>
            <a:r>
              <a:rPr sz="2200" spc="0" dirty="0">
                <a:latin typeface="Arial"/>
                <a:cs typeface="Arial"/>
              </a:rPr>
              <a:t>y</a:t>
            </a:r>
            <a:endParaRPr sz="2200">
              <a:latin typeface="Arial"/>
              <a:cs typeface="Arial"/>
            </a:endParaRPr>
          </a:p>
        </p:txBody>
      </p:sp>
      <p:sp>
        <p:nvSpPr>
          <p:cNvPr id="9" name="object 9"/>
          <p:cNvSpPr txBox="1"/>
          <p:nvPr/>
        </p:nvSpPr>
        <p:spPr>
          <a:xfrm>
            <a:off x="489915" y="4487233"/>
            <a:ext cx="1555959" cy="304292"/>
          </a:xfrm>
          <a:prstGeom prst="rect">
            <a:avLst/>
          </a:prstGeom>
        </p:spPr>
        <p:txBody>
          <a:bodyPr wrap="square" lIns="0" tIns="0" rIns="0" bIns="0" rtlCol="0">
            <a:noAutofit/>
          </a:bodyPr>
          <a:lstStyle/>
          <a:p>
            <a:pPr marL="12700">
              <a:lnSpc>
                <a:spcPts val="2345"/>
              </a:lnSpc>
              <a:spcBef>
                <a:spcPts val="117"/>
              </a:spcBef>
            </a:pPr>
            <a:r>
              <a:rPr sz="2200" b="1" spc="0" dirty="0">
                <a:latin typeface="Arial"/>
                <a:cs typeface="Arial"/>
              </a:rPr>
              <a:t>Li</a:t>
            </a:r>
            <a:r>
              <a:rPr sz="2200" b="1" spc="4" dirty="0">
                <a:latin typeface="Arial"/>
                <a:cs typeface="Arial"/>
              </a:rPr>
              <a:t>m</a:t>
            </a:r>
            <a:r>
              <a:rPr sz="2200" b="1" spc="0" dirty="0">
                <a:latin typeface="Arial"/>
                <a:cs typeface="Arial"/>
              </a:rPr>
              <a:t>itat</a:t>
            </a:r>
            <a:r>
              <a:rPr sz="2200" b="1" spc="4" dirty="0">
                <a:latin typeface="Arial"/>
                <a:cs typeface="Arial"/>
              </a:rPr>
              <a:t>i</a:t>
            </a:r>
            <a:r>
              <a:rPr sz="2200" b="1" spc="0" dirty="0">
                <a:latin typeface="Arial"/>
                <a:cs typeface="Arial"/>
              </a:rPr>
              <a:t>ons</a:t>
            </a:r>
            <a:endParaRPr sz="2200">
              <a:latin typeface="Arial"/>
              <a:cs typeface="Arial"/>
            </a:endParaRPr>
          </a:p>
        </p:txBody>
      </p:sp>
      <p:sp>
        <p:nvSpPr>
          <p:cNvPr id="8" name="object 8"/>
          <p:cNvSpPr txBox="1"/>
          <p:nvPr/>
        </p:nvSpPr>
        <p:spPr>
          <a:xfrm>
            <a:off x="489915" y="4889569"/>
            <a:ext cx="164846" cy="1109268"/>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Arial"/>
                <a:cs typeface="Arial"/>
              </a:rPr>
              <a:t>•</a:t>
            </a:r>
            <a:endParaRPr sz="2200">
              <a:latin typeface="Arial"/>
              <a:cs typeface="Arial"/>
            </a:endParaRPr>
          </a:p>
          <a:p>
            <a:pPr marL="12700" marR="0">
              <a:lnSpc>
                <a:spcPct val="95825"/>
              </a:lnSpc>
              <a:spcBef>
                <a:spcPts val="522"/>
              </a:spcBef>
            </a:pPr>
            <a:r>
              <a:rPr sz="2200" spc="0" dirty="0">
                <a:solidFill>
                  <a:srgbClr val="4E84C4"/>
                </a:solidFill>
                <a:latin typeface="Arial"/>
                <a:cs typeface="Arial"/>
              </a:rPr>
              <a:t>•</a:t>
            </a:r>
            <a:endParaRPr sz="2200">
              <a:latin typeface="Arial"/>
              <a:cs typeface="Arial"/>
            </a:endParaRPr>
          </a:p>
          <a:p>
            <a:pPr marL="12700" marR="0">
              <a:lnSpc>
                <a:spcPct val="95825"/>
              </a:lnSpc>
              <a:spcBef>
                <a:spcPts val="638"/>
              </a:spcBef>
            </a:pPr>
            <a:r>
              <a:rPr sz="2200" spc="0" dirty="0">
                <a:solidFill>
                  <a:srgbClr val="4E84C4"/>
                </a:solidFill>
                <a:latin typeface="Arial"/>
                <a:cs typeface="Arial"/>
              </a:rPr>
              <a:t>•</a:t>
            </a:r>
            <a:endParaRPr sz="2200">
              <a:latin typeface="Arial"/>
              <a:cs typeface="Arial"/>
            </a:endParaRPr>
          </a:p>
        </p:txBody>
      </p:sp>
      <p:sp>
        <p:nvSpPr>
          <p:cNvPr id="7" name="object 7"/>
          <p:cNvSpPr txBox="1"/>
          <p:nvPr/>
        </p:nvSpPr>
        <p:spPr>
          <a:xfrm>
            <a:off x="832815" y="4889569"/>
            <a:ext cx="2628299"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It is</a:t>
            </a:r>
            <a:r>
              <a:rPr sz="2200" spc="-15" dirty="0">
                <a:latin typeface="Arial"/>
                <a:cs typeface="Arial"/>
              </a:rPr>
              <a:t> </a:t>
            </a:r>
            <a:r>
              <a:rPr sz="2200" spc="0" dirty="0">
                <a:latin typeface="Arial"/>
                <a:cs typeface="Arial"/>
              </a:rPr>
              <a:t>not</a:t>
            </a:r>
            <a:r>
              <a:rPr sz="2200" spc="-15" dirty="0">
                <a:latin typeface="Arial"/>
                <a:cs typeface="Arial"/>
              </a:rPr>
              <a:t> </a:t>
            </a:r>
            <a:r>
              <a:rPr sz="2200" spc="0" dirty="0">
                <a:latin typeface="Arial"/>
                <a:cs typeface="Arial"/>
              </a:rPr>
              <a:t>ba</a:t>
            </a:r>
            <a:r>
              <a:rPr sz="2200" spc="9" dirty="0">
                <a:latin typeface="Arial"/>
                <a:cs typeface="Arial"/>
              </a:rPr>
              <a:t>s</a:t>
            </a:r>
            <a:r>
              <a:rPr sz="2200" spc="0" dirty="0">
                <a:latin typeface="Arial"/>
                <a:cs typeface="Arial"/>
              </a:rPr>
              <a:t>ed</a:t>
            </a:r>
            <a:r>
              <a:rPr sz="2200" spc="-59" dirty="0">
                <a:latin typeface="Arial"/>
                <a:cs typeface="Arial"/>
              </a:rPr>
              <a:t> </a:t>
            </a:r>
            <a:r>
              <a:rPr sz="2200" spc="0" dirty="0">
                <a:latin typeface="Arial"/>
                <a:cs typeface="Arial"/>
              </a:rPr>
              <a:t>a</a:t>
            </a:r>
            <a:r>
              <a:rPr sz="2200" spc="4" dirty="0">
                <a:latin typeface="Arial"/>
                <a:cs typeface="Arial"/>
              </a:rPr>
              <a:t>l</a:t>
            </a:r>
            <a:r>
              <a:rPr sz="2200" spc="0" dirty="0">
                <a:latin typeface="Arial"/>
                <a:cs typeface="Arial"/>
              </a:rPr>
              <a:t>l</a:t>
            </a:r>
            <a:r>
              <a:rPr sz="2200" spc="-21" dirty="0">
                <a:latin typeface="Arial"/>
                <a:cs typeface="Arial"/>
              </a:rPr>
              <a:t> </a:t>
            </a:r>
            <a:r>
              <a:rPr sz="2200" spc="0" dirty="0">
                <a:latin typeface="Arial"/>
                <a:cs typeface="Arial"/>
              </a:rPr>
              <a:t>the</a:t>
            </a:r>
            <a:endParaRPr sz="2200">
              <a:latin typeface="Arial"/>
              <a:cs typeface="Arial"/>
            </a:endParaRPr>
          </a:p>
        </p:txBody>
      </p:sp>
      <p:sp>
        <p:nvSpPr>
          <p:cNvPr id="6" name="object 6"/>
          <p:cNvSpPr txBox="1"/>
          <p:nvPr/>
        </p:nvSpPr>
        <p:spPr>
          <a:xfrm>
            <a:off x="3471412" y="4889569"/>
            <a:ext cx="2335741" cy="304292"/>
          </a:xfrm>
          <a:prstGeom prst="rect">
            <a:avLst/>
          </a:prstGeom>
        </p:spPr>
        <p:txBody>
          <a:bodyPr wrap="square" lIns="0" tIns="0" rIns="0" bIns="0" rtlCol="0">
            <a:noAutofit/>
          </a:bodyPr>
          <a:lstStyle/>
          <a:p>
            <a:pPr marL="12700">
              <a:lnSpc>
                <a:spcPts val="2345"/>
              </a:lnSpc>
              <a:spcBef>
                <a:spcPts val="117"/>
              </a:spcBef>
            </a:pPr>
            <a:r>
              <a:rPr sz="2200" spc="4" dirty="0">
                <a:latin typeface="Arial"/>
                <a:cs typeface="Arial"/>
              </a:rPr>
              <a:t>i</a:t>
            </a:r>
            <a:r>
              <a:rPr sz="2200" spc="0" dirty="0">
                <a:latin typeface="Arial"/>
                <a:cs typeface="Arial"/>
              </a:rPr>
              <a:t>tems</a:t>
            </a:r>
            <a:r>
              <a:rPr sz="2200" spc="-32" dirty="0">
                <a:latin typeface="Arial"/>
                <a:cs typeface="Arial"/>
              </a:rPr>
              <a:t> </a:t>
            </a:r>
            <a:r>
              <a:rPr sz="2200" spc="0" dirty="0">
                <a:latin typeface="Arial"/>
                <a:cs typeface="Arial"/>
              </a:rPr>
              <a:t>of</a:t>
            </a:r>
            <a:r>
              <a:rPr sz="2200" spc="-18" dirty="0">
                <a:latin typeface="Arial"/>
                <a:cs typeface="Arial"/>
              </a:rPr>
              <a:t> </a:t>
            </a:r>
            <a:r>
              <a:rPr sz="2200" spc="4" dirty="0">
                <a:latin typeface="Arial"/>
                <a:cs typeface="Arial"/>
              </a:rPr>
              <a:t>t</a:t>
            </a:r>
            <a:r>
              <a:rPr sz="2200" spc="0" dirty="0">
                <a:latin typeface="Arial"/>
                <a:cs typeface="Arial"/>
              </a:rPr>
              <a:t>he</a:t>
            </a:r>
            <a:r>
              <a:rPr sz="2200" spc="-24" dirty="0">
                <a:latin typeface="Arial"/>
                <a:cs typeface="Arial"/>
              </a:rPr>
              <a:t> </a:t>
            </a:r>
            <a:r>
              <a:rPr sz="2200" spc="0" dirty="0">
                <a:latin typeface="Arial"/>
                <a:cs typeface="Arial"/>
              </a:rPr>
              <a:t>s</a:t>
            </a:r>
            <a:r>
              <a:rPr sz="2200" spc="4" dirty="0">
                <a:latin typeface="Arial"/>
                <a:cs typeface="Arial"/>
              </a:rPr>
              <a:t>e</a:t>
            </a:r>
            <a:r>
              <a:rPr sz="2200" spc="0" dirty="0">
                <a:latin typeface="Arial"/>
                <a:cs typeface="Arial"/>
              </a:rPr>
              <a:t>ri</a:t>
            </a:r>
            <a:r>
              <a:rPr sz="2200" spc="4" dirty="0">
                <a:latin typeface="Arial"/>
                <a:cs typeface="Arial"/>
              </a:rPr>
              <a:t>e</a:t>
            </a:r>
            <a:r>
              <a:rPr sz="2200" spc="0" dirty="0">
                <a:latin typeface="Arial"/>
                <a:cs typeface="Arial"/>
              </a:rPr>
              <a:t>s</a:t>
            </a:r>
            <a:endParaRPr sz="2200">
              <a:latin typeface="Arial"/>
              <a:cs typeface="Arial"/>
            </a:endParaRPr>
          </a:p>
        </p:txBody>
      </p:sp>
      <p:sp>
        <p:nvSpPr>
          <p:cNvPr id="5" name="object 5"/>
          <p:cNvSpPr txBox="1"/>
          <p:nvPr/>
        </p:nvSpPr>
        <p:spPr>
          <a:xfrm>
            <a:off x="832815" y="5292159"/>
            <a:ext cx="5260081" cy="304291"/>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It is</a:t>
            </a:r>
            <a:r>
              <a:rPr sz="2200" spc="-15" dirty="0">
                <a:latin typeface="Arial"/>
                <a:cs typeface="Arial"/>
              </a:rPr>
              <a:t> </a:t>
            </a:r>
            <a:r>
              <a:rPr sz="2200" spc="0" dirty="0">
                <a:latin typeface="Arial"/>
                <a:cs typeface="Arial"/>
              </a:rPr>
              <a:t>not</a:t>
            </a:r>
            <a:r>
              <a:rPr sz="2200" spc="-15" dirty="0">
                <a:latin typeface="Arial"/>
                <a:cs typeface="Arial"/>
              </a:rPr>
              <a:t> </a:t>
            </a:r>
            <a:r>
              <a:rPr sz="2200" spc="0" dirty="0">
                <a:latin typeface="Arial"/>
                <a:cs typeface="Arial"/>
              </a:rPr>
              <a:t>c</a:t>
            </a:r>
            <a:r>
              <a:rPr sz="2200" spc="4" dirty="0">
                <a:latin typeface="Arial"/>
                <a:cs typeface="Arial"/>
              </a:rPr>
              <a:t>a</a:t>
            </a:r>
            <a:r>
              <a:rPr sz="2200" spc="0" dirty="0">
                <a:latin typeface="Arial"/>
                <a:cs typeface="Arial"/>
              </a:rPr>
              <a:t>pa</a:t>
            </a:r>
            <a:r>
              <a:rPr sz="2200" spc="4" dirty="0">
                <a:latin typeface="Arial"/>
                <a:cs typeface="Arial"/>
              </a:rPr>
              <a:t>b</a:t>
            </a:r>
            <a:r>
              <a:rPr sz="2200" spc="0" dirty="0">
                <a:latin typeface="Arial"/>
                <a:cs typeface="Arial"/>
              </a:rPr>
              <a:t>le</a:t>
            </a:r>
            <a:r>
              <a:rPr sz="2200" spc="-76" dirty="0">
                <a:latin typeface="Arial"/>
                <a:cs typeface="Arial"/>
              </a:rPr>
              <a:t> </a:t>
            </a:r>
            <a:r>
              <a:rPr sz="2200" spc="0" dirty="0">
                <a:latin typeface="Arial"/>
                <a:cs typeface="Arial"/>
              </a:rPr>
              <a:t>of</a:t>
            </a:r>
            <a:r>
              <a:rPr sz="2200" spc="-3" dirty="0">
                <a:latin typeface="Arial"/>
                <a:cs typeface="Arial"/>
              </a:rPr>
              <a:t> </a:t>
            </a:r>
            <a:r>
              <a:rPr sz="2200" spc="0" dirty="0">
                <a:latin typeface="Arial"/>
                <a:cs typeface="Arial"/>
              </a:rPr>
              <a:t>a</a:t>
            </a:r>
            <a:r>
              <a:rPr sz="2200" spc="4" dirty="0">
                <a:latin typeface="Arial"/>
                <a:cs typeface="Arial"/>
              </a:rPr>
              <a:t>l</a:t>
            </a:r>
            <a:r>
              <a:rPr sz="2200" spc="0" dirty="0">
                <a:latin typeface="Arial"/>
                <a:cs typeface="Arial"/>
              </a:rPr>
              <a:t>ge</a:t>
            </a:r>
            <a:r>
              <a:rPr sz="2200" spc="4" dirty="0">
                <a:latin typeface="Arial"/>
                <a:cs typeface="Arial"/>
              </a:rPr>
              <a:t>b</a:t>
            </a:r>
            <a:r>
              <a:rPr sz="2200" spc="0" dirty="0">
                <a:latin typeface="Arial"/>
                <a:cs typeface="Arial"/>
              </a:rPr>
              <a:t>ra</a:t>
            </a:r>
            <a:r>
              <a:rPr sz="2200" spc="4" dirty="0">
                <a:latin typeface="Arial"/>
                <a:cs typeface="Arial"/>
              </a:rPr>
              <a:t>i</a:t>
            </a:r>
            <a:r>
              <a:rPr sz="2200" spc="0" dirty="0">
                <a:latin typeface="Arial"/>
                <a:cs typeface="Arial"/>
              </a:rPr>
              <a:t>c</a:t>
            </a:r>
            <a:r>
              <a:rPr sz="2200" spc="-64" dirty="0">
                <a:latin typeface="Arial"/>
                <a:cs typeface="Arial"/>
              </a:rPr>
              <a:t> </a:t>
            </a:r>
            <a:r>
              <a:rPr sz="2200" spc="0" dirty="0">
                <a:latin typeface="Arial"/>
                <a:cs typeface="Arial"/>
              </a:rPr>
              <a:t>tre</a:t>
            </a:r>
            <a:r>
              <a:rPr sz="2200" spc="4" dirty="0">
                <a:latin typeface="Arial"/>
                <a:cs typeface="Arial"/>
              </a:rPr>
              <a:t>a</a:t>
            </a:r>
            <a:r>
              <a:rPr sz="2200" spc="0" dirty="0">
                <a:latin typeface="Arial"/>
                <a:cs typeface="Arial"/>
              </a:rPr>
              <a:t>tment.</a:t>
            </a:r>
            <a:r>
              <a:rPr sz="2200" spc="-54" dirty="0">
                <a:latin typeface="Arial"/>
                <a:cs typeface="Arial"/>
              </a:rPr>
              <a:t> </a:t>
            </a:r>
            <a:r>
              <a:rPr sz="2200" spc="0" dirty="0">
                <a:latin typeface="Arial"/>
                <a:cs typeface="Arial"/>
              </a:rPr>
              <a:t>Its</a:t>
            </a:r>
            <a:endParaRPr sz="2200">
              <a:latin typeface="Arial"/>
              <a:cs typeface="Arial"/>
            </a:endParaRPr>
          </a:p>
        </p:txBody>
      </p:sp>
      <p:sp>
        <p:nvSpPr>
          <p:cNvPr id="4" name="object 4"/>
          <p:cNvSpPr txBox="1"/>
          <p:nvPr/>
        </p:nvSpPr>
        <p:spPr>
          <a:xfrm>
            <a:off x="6103747" y="5292159"/>
            <a:ext cx="2305063" cy="304291"/>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formu</a:t>
            </a:r>
            <a:r>
              <a:rPr sz="2200" spc="4" dirty="0">
                <a:latin typeface="Arial"/>
                <a:cs typeface="Arial"/>
              </a:rPr>
              <a:t>l</a:t>
            </a:r>
            <a:r>
              <a:rPr sz="2200" spc="0" dirty="0">
                <a:latin typeface="Arial"/>
                <a:cs typeface="Arial"/>
              </a:rPr>
              <a:t>a</a:t>
            </a:r>
            <a:r>
              <a:rPr sz="2200" spc="-48" dirty="0">
                <a:latin typeface="Arial"/>
                <a:cs typeface="Arial"/>
              </a:rPr>
              <a:t> </a:t>
            </a:r>
            <a:r>
              <a:rPr sz="2200" spc="0" dirty="0">
                <a:latin typeface="Arial"/>
                <a:cs typeface="Arial"/>
              </a:rPr>
              <a:t>c</a:t>
            </a:r>
            <a:r>
              <a:rPr sz="2200" spc="4" dirty="0">
                <a:latin typeface="Arial"/>
                <a:cs typeface="Arial"/>
              </a:rPr>
              <a:t>a</a:t>
            </a:r>
            <a:r>
              <a:rPr sz="2200" spc="0" dirty="0">
                <a:latin typeface="Arial"/>
                <a:cs typeface="Arial"/>
              </a:rPr>
              <a:t>nn</a:t>
            </a:r>
            <a:r>
              <a:rPr sz="2200" spc="4" dirty="0">
                <a:latin typeface="Arial"/>
                <a:cs typeface="Arial"/>
              </a:rPr>
              <a:t>o</a:t>
            </a:r>
            <a:r>
              <a:rPr sz="2200" spc="0" dirty="0">
                <a:latin typeface="Arial"/>
                <a:cs typeface="Arial"/>
              </a:rPr>
              <a:t>t</a:t>
            </a:r>
            <a:r>
              <a:rPr sz="2200" spc="-59" dirty="0">
                <a:latin typeface="Arial"/>
                <a:cs typeface="Arial"/>
              </a:rPr>
              <a:t> </a:t>
            </a:r>
            <a:r>
              <a:rPr sz="2200" spc="0" dirty="0">
                <a:latin typeface="Arial"/>
                <a:cs typeface="Arial"/>
              </a:rPr>
              <a:t>be</a:t>
            </a:r>
            <a:endParaRPr sz="2200">
              <a:latin typeface="Arial"/>
              <a:cs typeface="Arial"/>
            </a:endParaRPr>
          </a:p>
        </p:txBody>
      </p:sp>
      <p:sp>
        <p:nvSpPr>
          <p:cNvPr id="3" name="object 3"/>
          <p:cNvSpPr txBox="1"/>
          <p:nvPr/>
        </p:nvSpPr>
        <p:spPr>
          <a:xfrm>
            <a:off x="832815" y="5694546"/>
            <a:ext cx="7791046" cy="63957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exten</a:t>
            </a:r>
            <a:r>
              <a:rPr sz="2200" spc="4" dirty="0">
                <a:latin typeface="Arial"/>
                <a:cs typeface="Arial"/>
              </a:rPr>
              <a:t>d</a:t>
            </a:r>
            <a:r>
              <a:rPr sz="2200" spc="0" dirty="0">
                <a:latin typeface="Arial"/>
                <a:cs typeface="Arial"/>
              </a:rPr>
              <a:t>ed</a:t>
            </a:r>
            <a:r>
              <a:rPr sz="2200" spc="-90" dirty="0">
                <a:latin typeface="Arial"/>
                <a:cs typeface="Arial"/>
              </a:rPr>
              <a:t> </a:t>
            </a:r>
            <a:r>
              <a:rPr sz="2200" spc="0" dirty="0">
                <a:latin typeface="Arial"/>
                <a:cs typeface="Arial"/>
              </a:rPr>
              <a:t>to</a:t>
            </a:r>
            <a:r>
              <a:rPr sz="2200" spc="-3" dirty="0">
                <a:latin typeface="Arial"/>
                <a:cs typeface="Arial"/>
              </a:rPr>
              <a:t> </a:t>
            </a:r>
            <a:r>
              <a:rPr sz="2200" spc="0" dirty="0">
                <a:latin typeface="Arial"/>
                <a:cs typeface="Arial"/>
              </a:rPr>
              <a:t>c</a:t>
            </a:r>
            <a:r>
              <a:rPr sz="2200" spc="4" dirty="0">
                <a:latin typeface="Arial"/>
                <a:cs typeface="Arial"/>
              </a:rPr>
              <a:t>a</a:t>
            </a:r>
            <a:r>
              <a:rPr sz="2200" spc="0" dirty="0">
                <a:latin typeface="Arial"/>
                <a:cs typeface="Arial"/>
              </a:rPr>
              <a:t>l</a:t>
            </a:r>
            <a:r>
              <a:rPr sz="2200" spc="9" dirty="0">
                <a:latin typeface="Arial"/>
                <a:cs typeface="Arial"/>
              </a:rPr>
              <a:t>c</a:t>
            </a:r>
            <a:r>
              <a:rPr sz="2200" spc="0" dirty="0">
                <a:latin typeface="Arial"/>
                <a:cs typeface="Arial"/>
              </a:rPr>
              <a:t>u</a:t>
            </a:r>
            <a:r>
              <a:rPr sz="2200" spc="4" dirty="0">
                <a:latin typeface="Arial"/>
                <a:cs typeface="Arial"/>
              </a:rPr>
              <a:t>l</a:t>
            </a:r>
            <a:r>
              <a:rPr sz="2200" spc="0" dirty="0">
                <a:latin typeface="Arial"/>
                <a:cs typeface="Arial"/>
              </a:rPr>
              <a:t>ate</a:t>
            </a:r>
            <a:r>
              <a:rPr sz="2200" spc="-81" dirty="0">
                <a:latin typeface="Arial"/>
                <a:cs typeface="Arial"/>
              </a:rPr>
              <a:t> </a:t>
            </a:r>
            <a:r>
              <a:rPr sz="2200" spc="0" dirty="0">
                <a:latin typeface="Arial"/>
                <a:cs typeface="Arial"/>
              </a:rPr>
              <a:t>c</a:t>
            </a:r>
            <a:r>
              <a:rPr sz="2200" spc="4" dirty="0">
                <a:latin typeface="Arial"/>
                <a:cs typeface="Arial"/>
              </a:rPr>
              <a:t>o</a:t>
            </a:r>
            <a:r>
              <a:rPr sz="2200" spc="0" dirty="0">
                <a:latin typeface="Arial"/>
                <a:cs typeface="Arial"/>
              </a:rPr>
              <a:t>mbin</a:t>
            </a:r>
            <a:r>
              <a:rPr sz="2200" spc="4" dirty="0">
                <a:latin typeface="Arial"/>
                <a:cs typeface="Arial"/>
              </a:rPr>
              <a:t>e</a:t>
            </a:r>
            <a:r>
              <a:rPr sz="2200" spc="0" dirty="0">
                <a:latin typeface="Arial"/>
                <a:cs typeface="Arial"/>
              </a:rPr>
              <a:t>d</a:t>
            </a:r>
            <a:r>
              <a:rPr sz="2200" spc="-80" dirty="0">
                <a:latin typeface="Arial"/>
                <a:cs typeface="Arial"/>
              </a:rPr>
              <a:t> </a:t>
            </a:r>
            <a:r>
              <a:rPr sz="2200" spc="0" dirty="0">
                <a:latin typeface="Arial"/>
                <a:cs typeface="Arial"/>
              </a:rPr>
              <a:t>medi</a:t>
            </a:r>
            <a:r>
              <a:rPr sz="2200" spc="4" dirty="0">
                <a:latin typeface="Arial"/>
                <a:cs typeface="Arial"/>
              </a:rPr>
              <a:t>a</a:t>
            </a:r>
            <a:r>
              <a:rPr sz="2200" spc="0" dirty="0">
                <a:latin typeface="Arial"/>
                <a:cs typeface="Arial"/>
              </a:rPr>
              <a:t>n</a:t>
            </a:r>
            <a:r>
              <a:rPr sz="2200" spc="-57" dirty="0">
                <a:latin typeface="Arial"/>
                <a:cs typeface="Arial"/>
              </a:rPr>
              <a:t> </a:t>
            </a:r>
            <a:r>
              <a:rPr sz="2200" spc="0" dirty="0">
                <a:latin typeface="Arial"/>
                <a:cs typeface="Arial"/>
              </a:rPr>
              <a:t>of</a:t>
            </a:r>
            <a:r>
              <a:rPr sz="2200" spc="-3" dirty="0">
                <a:latin typeface="Arial"/>
                <a:cs typeface="Arial"/>
              </a:rPr>
              <a:t> </a:t>
            </a:r>
            <a:r>
              <a:rPr sz="2200" spc="0" dirty="0">
                <a:latin typeface="Arial"/>
                <a:cs typeface="Arial"/>
              </a:rPr>
              <a:t>two</a:t>
            </a:r>
            <a:r>
              <a:rPr sz="2200" spc="-34" dirty="0">
                <a:latin typeface="Arial"/>
                <a:cs typeface="Arial"/>
              </a:rPr>
              <a:t> </a:t>
            </a:r>
            <a:r>
              <a:rPr sz="2200" spc="4" dirty="0">
                <a:latin typeface="Arial"/>
                <a:cs typeface="Arial"/>
              </a:rPr>
              <a:t>o</a:t>
            </a:r>
            <a:r>
              <a:rPr sz="2200" spc="0" dirty="0">
                <a:latin typeface="Arial"/>
                <a:cs typeface="Arial"/>
              </a:rPr>
              <a:t>r</a:t>
            </a:r>
            <a:r>
              <a:rPr sz="2200" spc="-9" dirty="0">
                <a:latin typeface="Arial"/>
                <a:cs typeface="Arial"/>
              </a:rPr>
              <a:t> </a:t>
            </a:r>
            <a:r>
              <a:rPr sz="2200" spc="0" dirty="0">
                <a:latin typeface="Arial"/>
                <a:cs typeface="Arial"/>
              </a:rPr>
              <a:t>more</a:t>
            </a:r>
            <a:r>
              <a:rPr sz="2200" spc="-35" dirty="0">
                <a:latin typeface="Arial"/>
                <a:cs typeface="Arial"/>
              </a:rPr>
              <a:t> </a:t>
            </a:r>
            <a:r>
              <a:rPr sz="2200" spc="0" dirty="0">
                <a:latin typeface="Arial"/>
                <a:cs typeface="Arial"/>
              </a:rPr>
              <a:t>re</a:t>
            </a:r>
            <a:r>
              <a:rPr sz="2200" spc="4" dirty="0">
                <a:latin typeface="Arial"/>
                <a:cs typeface="Arial"/>
              </a:rPr>
              <a:t>l</a:t>
            </a:r>
            <a:r>
              <a:rPr sz="2200" spc="0" dirty="0">
                <a:latin typeface="Arial"/>
                <a:cs typeface="Arial"/>
              </a:rPr>
              <a:t>at</a:t>
            </a:r>
            <a:r>
              <a:rPr sz="2200" spc="4" dirty="0">
                <a:latin typeface="Arial"/>
                <a:cs typeface="Arial"/>
              </a:rPr>
              <a:t>e</a:t>
            </a:r>
            <a:r>
              <a:rPr sz="2200" spc="0" dirty="0">
                <a:latin typeface="Arial"/>
                <a:cs typeface="Arial"/>
              </a:rPr>
              <a:t>d</a:t>
            </a:r>
            <a:endParaRPr sz="2200" dirty="0">
              <a:latin typeface="Arial"/>
              <a:cs typeface="Arial"/>
            </a:endParaRPr>
          </a:p>
          <a:p>
            <a:pPr marL="12700" marR="41833">
              <a:lnSpc>
                <a:spcPct val="95825"/>
              </a:lnSpc>
            </a:pPr>
            <a:r>
              <a:rPr sz="2200" spc="0" dirty="0">
                <a:latin typeface="Arial"/>
                <a:cs typeface="Arial"/>
              </a:rPr>
              <a:t>gr</a:t>
            </a:r>
            <a:r>
              <a:rPr sz="2200" spc="4" dirty="0">
                <a:latin typeface="Arial"/>
                <a:cs typeface="Arial"/>
              </a:rPr>
              <a:t>o</a:t>
            </a:r>
            <a:r>
              <a:rPr sz="2200" spc="0" dirty="0">
                <a:latin typeface="Arial"/>
                <a:cs typeface="Arial"/>
              </a:rPr>
              <a:t>ups</a:t>
            </a:r>
            <a:endParaRPr sz="2200" dirty="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17</a:t>
            </a:r>
            <a:endParaRPr sz="12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8" name="object 18"/>
          <p:cNvSpPr/>
          <p:nvPr/>
        </p:nvSpPr>
        <p:spPr>
          <a:xfrm>
            <a:off x="304800" y="3200400"/>
            <a:ext cx="3817366" cy="1676400"/>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3276600" y="5410200"/>
            <a:ext cx="4876800" cy="1160932"/>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p:cNvSpPr txBox="1"/>
          <p:nvPr/>
        </p:nvSpPr>
        <p:spPr>
          <a:xfrm>
            <a:off x="1374394" y="194228"/>
            <a:ext cx="6305557" cy="807593"/>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Mo</a:t>
            </a:r>
            <a:r>
              <a:rPr sz="2800" b="1" spc="-9" dirty="0">
                <a:solidFill>
                  <a:srgbClr val="FFFFFF"/>
                </a:solidFill>
                <a:latin typeface="Arial"/>
                <a:cs typeface="Arial"/>
              </a:rPr>
              <a:t>d</a:t>
            </a:r>
            <a:r>
              <a:rPr sz="2800" b="1" spc="0" dirty="0">
                <a:solidFill>
                  <a:srgbClr val="FFFFFF"/>
                </a:solidFill>
                <a:latin typeface="Arial"/>
                <a:cs typeface="Arial"/>
              </a:rPr>
              <a:t>e,</a:t>
            </a:r>
            <a:r>
              <a:rPr sz="2800" b="1" spc="-60" dirty="0">
                <a:solidFill>
                  <a:srgbClr val="FFFFFF"/>
                </a:solidFill>
                <a:latin typeface="Arial"/>
                <a:cs typeface="Arial"/>
              </a:rPr>
              <a:t> </a:t>
            </a:r>
            <a:r>
              <a:rPr sz="2800" b="1" spc="0" dirty="0">
                <a:solidFill>
                  <a:srgbClr val="FFFFFF"/>
                </a:solidFill>
                <a:latin typeface="Arial"/>
                <a:cs typeface="Arial"/>
              </a:rPr>
              <a:t>the</a:t>
            </a:r>
            <a:r>
              <a:rPr sz="2800" b="1" spc="-41" dirty="0">
                <a:solidFill>
                  <a:srgbClr val="FFFFFF"/>
                </a:solidFill>
                <a:latin typeface="Arial"/>
                <a:cs typeface="Arial"/>
              </a:rPr>
              <a:t> </a:t>
            </a:r>
            <a:r>
              <a:rPr sz="2800" b="1" spc="0" dirty="0">
                <a:solidFill>
                  <a:srgbClr val="FFFFFF"/>
                </a:solidFill>
                <a:latin typeface="Arial"/>
                <a:cs typeface="Arial"/>
              </a:rPr>
              <a:t>most</a:t>
            </a:r>
            <a:r>
              <a:rPr sz="2800" b="1" spc="-46" dirty="0">
                <a:solidFill>
                  <a:srgbClr val="FFFFFF"/>
                </a:solidFill>
                <a:latin typeface="Arial"/>
                <a:cs typeface="Arial"/>
              </a:rPr>
              <a:t> </a:t>
            </a:r>
            <a:r>
              <a:rPr sz="2800" b="1" spc="0" dirty="0">
                <a:solidFill>
                  <a:srgbClr val="FFFFFF"/>
                </a:solidFill>
                <a:latin typeface="Arial"/>
                <a:cs typeface="Arial"/>
              </a:rPr>
              <a:t>f</a:t>
            </a:r>
            <a:r>
              <a:rPr sz="2800" b="1" spc="4" dirty="0">
                <a:solidFill>
                  <a:srgbClr val="FFFFFF"/>
                </a:solidFill>
                <a:latin typeface="Arial"/>
                <a:cs typeface="Arial"/>
              </a:rPr>
              <a:t>r</a:t>
            </a:r>
            <a:r>
              <a:rPr sz="2800" b="1" spc="0" dirty="0">
                <a:solidFill>
                  <a:srgbClr val="FFFFFF"/>
                </a:solidFill>
                <a:latin typeface="Arial"/>
                <a:cs typeface="Arial"/>
              </a:rPr>
              <a:t>equent</a:t>
            </a:r>
            <a:r>
              <a:rPr sz="2800" b="1" spc="-81" dirty="0">
                <a:solidFill>
                  <a:srgbClr val="FFFFFF"/>
                </a:solidFill>
                <a:latin typeface="Arial"/>
                <a:cs typeface="Arial"/>
              </a:rPr>
              <a:t> </a:t>
            </a:r>
            <a:r>
              <a:rPr sz="2800" b="1" spc="0" dirty="0">
                <a:solidFill>
                  <a:srgbClr val="FFFFFF"/>
                </a:solidFill>
                <a:latin typeface="Arial"/>
                <a:cs typeface="Arial"/>
              </a:rPr>
              <a:t>s</a:t>
            </a:r>
            <a:r>
              <a:rPr sz="2800" b="1" spc="9" dirty="0">
                <a:solidFill>
                  <a:srgbClr val="FFFFFF"/>
                </a:solidFill>
                <a:latin typeface="Arial"/>
                <a:cs typeface="Arial"/>
              </a:rPr>
              <a:t>c</a:t>
            </a:r>
            <a:r>
              <a:rPr sz="2800" b="1" spc="0" dirty="0">
                <a:solidFill>
                  <a:srgbClr val="FFFFFF"/>
                </a:solidFill>
                <a:latin typeface="Arial"/>
                <a:cs typeface="Arial"/>
              </a:rPr>
              <a:t>ore</a:t>
            </a:r>
            <a:r>
              <a:rPr sz="2800" b="1" spc="-54" dirty="0">
                <a:solidFill>
                  <a:srgbClr val="FFFFFF"/>
                </a:solidFill>
                <a:latin typeface="Arial"/>
                <a:cs typeface="Arial"/>
              </a:rPr>
              <a:t> </a:t>
            </a:r>
            <a:r>
              <a:rPr sz="2800" b="1" spc="0" dirty="0">
                <a:solidFill>
                  <a:srgbClr val="FFFFFF"/>
                </a:solidFill>
                <a:latin typeface="Arial"/>
                <a:cs typeface="Arial"/>
              </a:rPr>
              <a:t>in the</a:t>
            </a:r>
            <a:endParaRPr sz="2800">
              <a:latin typeface="Arial"/>
              <a:cs typeface="Arial"/>
            </a:endParaRPr>
          </a:p>
          <a:p>
            <a:pPr marL="12700" marR="53263">
              <a:lnSpc>
                <a:spcPct val="95825"/>
              </a:lnSpc>
            </a:pPr>
            <a:r>
              <a:rPr sz="2800" b="1" spc="0" dirty="0">
                <a:solidFill>
                  <a:srgbClr val="FFFFFF"/>
                </a:solidFill>
                <a:latin typeface="Arial"/>
                <a:cs typeface="Arial"/>
              </a:rPr>
              <a:t>dis</a:t>
            </a:r>
            <a:r>
              <a:rPr sz="2800" b="1" spc="4" dirty="0">
                <a:solidFill>
                  <a:srgbClr val="FFFFFF"/>
                </a:solidFill>
                <a:latin typeface="Arial"/>
                <a:cs typeface="Arial"/>
              </a:rPr>
              <a:t>t</a:t>
            </a:r>
            <a:r>
              <a:rPr sz="2800" b="1" spc="0" dirty="0">
                <a:solidFill>
                  <a:srgbClr val="FFFFFF"/>
                </a:solidFill>
                <a:latin typeface="Arial"/>
                <a:cs typeface="Arial"/>
              </a:rPr>
              <a:t>ribution</a:t>
            </a:r>
            <a:endParaRPr sz="2800">
              <a:latin typeface="Arial"/>
              <a:cs typeface="Arial"/>
            </a:endParaRPr>
          </a:p>
        </p:txBody>
      </p:sp>
      <p:sp>
        <p:nvSpPr>
          <p:cNvPr id="15" name="object 15"/>
          <p:cNvSpPr txBox="1"/>
          <p:nvPr/>
        </p:nvSpPr>
        <p:spPr>
          <a:xfrm>
            <a:off x="489915" y="1259641"/>
            <a:ext cx="8058683" cy="52832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a:t>
            </a:r>
            <a:r>
              <a:rPr sz="1800" spc="-114" dirty="0">
                <a:latin typeface="Arial"/>
                <a:cs typeface="Arial"/>
              </a:rPr>
              <a:t> </a:t>
            </a:r>
            <a:r>
              <a:rPr sz="1800" spc="0" dirty="0">
                <a:latin typeface="Arial"/>
                <a:cs typeface="Arial"/>
              </a:rPr>
              <a:t>d</a:t>
            </a:r>
            <a:r>
              <a:rPr sz="1800" spc="-9" dirty="0">
                <a:latin typeface="Arial"/>
                <a:cs typeface="Arial"/>
              </a:rPr>
              <a:t>i</a:t>
            </a:r>
            <a:r>
              <a:rPr sz="1800" spc="0" dirty="0">
                <a:latin typeface="Arial"/>
                <a:cs typeface="Arial"/>
              </a:rPr>
              <a:t>strib</a:t>
            </a:r>
            <a:r>
              <a:rPr sz="1800" spc="-9" dirty="0">
                <a:latin typeface="Arial"/>
                <a:cs typeface="Arial"/>
              </a:rPr>
              <a:t>u</a:t>
            </a:r>
            <a:r>
              <a:rPr sz="1800" spc="0" dirty="0">
                <a:latin typeface="Arial"/>
                <a:cs typeface="Arial"/>
              </a:rPr>
              <a:t>tion</a:t>
            </a:r>
            <a:r>
              <a:rPr sz="1800" spc="19" dirty="0">
                <a:latin typeface="Arial"/>
                <a:cs typeface="Arial"/>
              </a:rPr>
              <a:t> </a:t>
            </a:r>
            <a:r>
              <a:rPr sz="1800" spc="-39" dirty="0">
                <a:latin typeface="Arial"/>
                <a:cs typeface="Arial"/>
              </a:rPr>
              <a:t>w</a:t>
            </a:r>
            <a:r>
              <a:rPr sz="1800" spc="0" dirty="0">
                <a:latin typeface="Arial"/>
                <a:cs typeface="Arial"/>
              </a:rPr>
              <a:t>h</a:t>
            </a:r>
            <a:r>
              <a:rPr sz="1800" spc="-9" dirty="0">
                <a:latin typeface="Arial"/>
                <a:cs typeface="Arial"/>
              </a:rPr>
              <a:t>e</a:t>
            </a:r>
            <a:r>
              <a:rPr sz="1800" spc="0" dirty="0">
                <a:latin typeface="Arial"/>
                <a:cs typeface="Arial"/>
              </a:rPr>
              <a:t>re</a:t>
            </a:r>
            <a:r>
              <a:rPr sz="1800" spc="44" dirty="0">
                <a:latin typeface="Arial"/>
                <a:cs typeface="Arial"/>
              </a:rPr>
              <a:t> </a:t>
            </a:r>
            <a:r>
              <a:rPr sz="1800" spc="0" dirty="0">
                <a:latin typeface="Arial"/>
                <a:cs typeface="Arial"/>
              </a:rPr>
              <a:t>a si</a:t>
            </a:r>
            <a:r>
              <a:rPr sz="1800" spc="-9" dirty="0">
                <a:latin typeface="Arial"/>
                <a:cs typeface="Arial"/>
              </a:rPr>
              <a:t>n</a:t>
            </a:r>
            <a:r>
              <a:rPr sz="1800" spc="0" dirty="0">
                <a:latin typeface="Arial"/>
                <a:cs typeface="Arial"/>
              </a:rPr>
              <a:t>g</a:t>
            </a:r>
            <a:r>
              <a:rPr sz="1800" spc="-9" dirty="0">
                <a:latin typeface="Arial"/>
                <a:cs typeface="Arial"/>
              </a:rPr>
              <a:t>l</a:t>
            </a:r>
            <a:r>
              <a:rPr sz="1800" spc="0" dirty="0">
                <a:latin typeface="Arial"/>
                <a:cs typeface="Arial"/>
              </a:rPr>
              <a:t>e</a:t>
            </a:r>
            <a:r>
              <a:rPr sz="1800" spc="9" dirty="0">
                <a:latin typeface="Arial"/>
                <a:cs typeface="Arial"/>
              </a:rPr>
              <a:t> </a:t>
            </a:r>
            <a:r>
              <a:rPr sz="1800" spc="0" dirty="0">
                <a:latin typeface="Arial"/>
                <a:cs typeface="Arial"/>
              </a:rPr>
              <a:t>score</a:t>
            </a:r>
            <a:r>
              <a:rPr sz="1800" spc="4" dirty="0">
                <a:latin typeface="Arial"/>
                <a:cs typeface="Arial"/>
              </a:rPr>
              <a:t> </a:t>
            </a:r>
            <a:r>
              <a:rPr sz="1800" spc="0" dirty="0">
                <a:latin typeface="Arial"/>
                <a:cs typeface="Arial"/>
              </a:rPr>
              <a:t>is most</a:t>
            </a:r>
            <a:r>
              <a:rPr sz="1800" spc="-4" dirty="0">
                <a:latin typeface="Arial"/>
                <a:cs typeface="Arial"/>
              </a:rPr>
              <a:t> </a:t>
            </a:r>
            <a:r>
              <a:rPr sz="1800" spc="0" dirty="0">
                <a:latin typeface="Arial"/>
                <a:cs typeface="Arial"/>
              </a:rPr>
              <a:t>fre</a:t>
            </a:r>
            <a:r>
              <a:rPr sz="1800" spc="-4"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nt</a:t>
            </a:r>
            <a:r>
              <a:rPr sz="1800" spc="14" dirty="0">
                <a:latin typeface="Arial"/>
                <a:cs typeface="Arial"/>
              </a:rPr>
              <a:t> </a:t>
            </a:r>
            <a:r>
              <a:rPr sz="1800" spc="0" dirty="0">
                <a:latin typeface="Arial"/>
                <a:cs typeface="Arial"/>
              </a:rPr>
              <a:t>h</a:t>
            </a:r>
            <a:r>
              <a:rPr sz="1800" spc="-9" dirty="0">
                <a:latin typeface="Arial"/>
                <a:cs typeface="Arial"/>
              </a:rPr>
              <a:t>a</a:t>
            </a:r>
            <a:r>
              <a:rPr sz="1800" spc="0" dirty="0">
                <a:latin typeface="Arial"/>
                <a:cs typeface="Arial"/>
              </a:rPr>
              <a:t>s</a:t>
            </a:r>
            <a:r>
              <a:rPr sz="1800" spc="19" dirty="0">
                <a:latin typeface="Arial"/>
                <a:cs typeface="Arial"/>
              </a:rPr>
              <a:t> </a:t>
            </a:r>
            <a:r>
              <a:rPr sz="1800" spc="0" dirty="0">
                <a:latin typeface="Arial"/>
                <a:cs typeface="Arial"/>
              </a:rPr>
              <a:t>o</a:t>
            </a:r>
            <a:r>
              <a:rPr sz="1800" spc="-9" dirty="0">
                <a:latin typeface="Arial"/>
                <a:cs typeface="Arial"/>
              </a:rPr>
              <a:t>n</a:t>
            </a:r>
            <a:r>
              <a:rPr sz="1800" spc="0" dirty="0">
                <a:latin typeface="Arial"/>
                <a:cs typeface="Arial"/>
              </a:rPr>
              <a:t>e</a:t>
            </a:r>
            <a:r>
              <a:rPr sz="1800" spc="9" dirty="0">
                <a:latin typeface="Arial"/>
                <a:cs typeface="Arial"/>
              </a:rPr>
              <a:t> </a:t>
            </a:r>
            <a:r>
              <a:rPr sz="1800" spc="0" dirty="0">
                <a:latin typeface="Arial"/>
                <a:cs typeface="Arial"/>
              </a:rPr>
              <a:t>mo</a:t>
            </a:r>
            <a:r>
              <a:rPr sz="1800" spc="-9" dirty="0">
                <a:latin typeface="Arial"/>
                <a:cs typeface="Arial"/>
              </a:rPr>
              <a:t>d</a:t>
            </a:r>
            <a:r>
              <a:rPr sz="1800" spc="0" dirty="0">
                <a:latin typeface="Arial"/>
                <a:cs typeface="Arial"/>
              </a:rPr>
              <a:t>e</a:t>
            </a:r>
            <a:r>
              <a:rPr sz="1800" spc="14" dirty="0">
                <a:latin typeface="Arial"/>
                <a:cs typeface="Arial"/>
              </a:rPr>
              <a:t> </a:t>
            </a:r>
            <a:r>
              <a:rPr sz="1800" spc="0" dirty="0">
                <a:latin typeface="Arial"/>
                <a:cs typeface="Arial"/>
              </a:rPr>
              <a:t>a</a:t>
            </a:r>
            <a:r>
              <a:rPr sz="1800" spc="-9" dirty="0">
                <a:latin typeface="Arial"/>
                <a:cs typeface="Arial"/>
              </a:rPr>
              <a:t>n</a:t>
            </a:r>
            <a:r>
              <a:rPr sz="1800" spc="0" dirty="0">
                <a:latin typeface="Arial"/>
                <a:cs typeface="Arial"/>
              </a:rPr>
              <a:t>d is c</a:t>
            </a:r>
            <a:r>
              <a:rPr sz="1800" spc="-4" dirty="0">
                <a:latin typeface="Arial"/>
                <a:cs typeface="Arial"/>
              </a:rPr>
              <a:t>a</a:t>
            </a:r>
            <a:r>
              <a:rPr sz="1800" spc="0" dirty="0">
                <a:latin typeface="Arial"/>
                <a:cs typeface="Arial"/>
              </a:rPr>
              <a:t>l</a:t>
            </a:r>
            <a:r>
              <a:rPr sz="1800" spc="-4" dirty="0">
                <a:latin typeface="Arial"/>
                <a:cs typeface="Arial"/>
              </a:rPr>
              <a:t>l</a:t>
            </a:r>
            <a:r>
              <a:rPr sz="1800" spc="0" dirty="0">
                <a:latin typeface="Arial"/>
                <a:cs typeface="Arial"/>
              </a:rPr>
              <a:t>ed</a:t>
            </a:r>
            <a:endParaRPr sz="1800">
              <a:latin typeface="Arial"/>
              <a:cs typeface="Arial"/>
            </a:endParaRPr>
          </a:p>
          <a:p>
            <a:pPr marL="12700" marR="34290">
              <a:lnSpc>
                <a:spcPct val="95825"/>
              </a:lnSpc>
            </a:pPr>
            <a:r>
              <a:rPr sz="1800" spc="0" dirty="0">
                <a:latin typeface="Arial"/>
                <a:cs typeface="Arial"/>
              </a:rPr>
              <a:t>u</a:t>
            </a:r>
            <a:r>
              <a:rPr sz="1800" spc="-9" dirty="0">
                <a:latin typeface="Arial"/>
                <a:cs typeface="Arial"/>
              </a:rPr>
              <a:t>n</a:t>
            </a:r>
            <a:r>
              <a:rPr sz="1800" spc="0" dirty="0">
                <a:latin typeface="Arial"/>
                <a:cs typeface="Arial"/>
              </a:rPr>
              <a:t>im</a:t>
            </a:r>
            <a:r>
              <a:rPr sz="1800" spc="-4" dirty="0">
                <a:latin typeface="Arial"/>
                <a:cs typeface="Arial"/>
              </a:rPr>
              <a:t>o</a:t>
            </a:r>
            <a:r>
              <a:rPr sz="1800" spc="0" dirty="0">
                <a:latin typeface="Arial"/>
                <a:cs typeface="Arial"/>
              </a:rPr>
              <a:t>d</a:t>
            </a:r>
            <a:r>
              <a:rPr sz="1800" spc="-9" dirty="0">
                <a:latin typeface="Arial"/>
                <a:cs typeface="Arial"/>
              </a:rPr>
              <a:t>a</a:t>
            </a:r>
            <a:r>
              <a:rPr sz="1800" spc="-4" dirty="0">
                <a:latin typeface="Arial"/>
                <a:cs typeface="Arial"/>
              </a:rPr>
              <a:t>l</a:t>
            </a:r>
            <a:r>
              <a:rPr sz="1800" spc="0" dirty="0">
                <a:latin typeface="Arial"/>
                <a:cs typeface="Arial"/>
              </a:rPr>
              <a:t>,</a:t>
            </a:r>
            <a:endParaRPr sz="1800">
              <a:latin typeface="Arial"/>
              <a:cs typeface="Arial"/>
            </a:endParaRPr>
          </a:p>
        </p:txBody>
      </p:sp>
      <p:sp>
        <p:nvSpPr>
          <p:cNvPr id="14" name="object 14"/>
          <p:cNvSpPr txBox="1"/>
          <p:nvPr/>
        </p:nvSpPr>
        <p:spPr>
          <a:xfrm>
            <a:off x="489915" y="1863399"/>
            <a:ext cx="7561554" cy="528320"/>
          </a:xfrm>
          <a:prstGeom prst="rect">
            <a:avLst/>
          </a:prstGeom>
        </p:spPr>
        <p:txBody>
          <a:bodyPr wrap="square" lIns="0" tIns="0" rIns="0" bIns="0" rtlCol="0">
            <a:noAutofit/>
          </a:bodyPr>
          <a:lstStyle/>
          <a:p>
            <a:pPr marL="12700">
              <a:lnSpc>
                <a:spcPts val="1939"/>
              </a:lnSpc>
              <a:spcBef>
                <a:spcPts val="97"/>
              </a:spcBef>
            </a:pPr>
            <a:r>
              <a:rPr sz="1800" spc="-39" dirty="0">
                <a:latin typeface="Arial"/>
                <a:cs typeface="Arial"/>
              </a:rPr>
              <a:t>w</a:t>
            </a:r>
            <a:r>
              <a:rPr sz="1800" spc="0" dirty="0">
                <a:latin typeface="Arial"/>
                <a:cs typeface="Arial"/>
              </a:rPr>
              <a:t>h</a:t>
            </a:r>
            <a:r>
              <a:rPr sz="1800" spc="-9" dirty="0">
                <a:latin typeface="Arial"/>
                <a:cs typeface="Arial"/>
              </a:rPr>
              <a:t>e</a:t>
            </a:r>
            <a:r>
              <a:rPr sz="1800" spc="0" dirty="0">
                <a:latin typeface="Arial"/>
                <a:cs typeface="Arial"/>
              </a:rPr>
              <a:t>n</a:t>
            </a:r>
            <a:r>
              <a:rPr sz="1800" spc="34" dirty="0">
                <a:latin typeface="Arial"/>
                <a:cs typeface="Arial"/>
              </a:rPr>
              <a:t> </a:t>
            </a:r>
            <a:r>
              <a:rPr sz="1800" spc="0" dirty="0">
                <a:latin typeface="Arial"/>
                <a:cs typeface="Arial"/>
              </a:rPr>
              <a:t>th</a:t>
            </a:r>
            <a:r>
              <a:rPr sz="1800" spc="-4" dirty="0">
                <a:latin typeface="Arial"/>
                <a:cs typeface="Arial"/>
              </a:rPr>
              <a:t>e</a:t>
            </a:r>
            <a:r>
              <a:rPr sz="1800" spc="0" dirty="0">
                <a:latin typeface="Arial"/>
                <a:cs typeface="Arial"/>
              </a:rPr>
              <a:t>re </a:t>
            </a:r>
            <a:r>
              <a:rPr sz="1800" spc="-4" dirty="0">
                <a:latin typeface="Arial"/>
                <a:cs typeface="Arial"/>
              </a:rPr>
              <a:t>a</a:t>
            </a:r>
            <a:r>
              <a:rPr sz="1800" spc="0" dirty="0">
                <a:latin typeface="Arial"/>
                <a:cs typeface="Arial"/>
              </a:rPr>
              <a:t>re</a:t>
            </a:r>
            <a:r>
              <a:rPr sz="1800" spc="9" dirty="0">
                <a:latin typeface="Arial"/>
                <a:cs typeface="Arial"/>
              </a:rPr>
              <a:t> </a:t>
            </a:r>
            <a:r>
              <a:rPr sz="1800" spc="0" dirty="0">
                <a:latin typeface="Arial"/>
                <a:cs typeface="Arial"/>
              </a:rPr>
              <a:t>ties for</a:t>
            </a:r>
            <a:r>
              <a:rPr sz="1800" spc="-9" dirty="0">
                <a:latin typeface="Arial"/>
                <a:cs typeface="Arial"/>
              </a:rPr>
              <a:t> </a:t>
            </a:r>
            <a:r>
              <a:rPr sz="1800" spc="0" dirty="0">
                <a:latin typeface="Arial"/>
                <a:cs typeface="Arial"/>
              </a:rPr>
              <a:t>the most</a:t>
            </a:r>
            <a:r>
              <a:rPr sz="1800" spc="4" dirty="0">
                <a:latin typeface="Arial"/>
                <a:cs typeface="Arial"/>
              </a:rPr>
              <a:t> </a:t>
            </a:r>
            <a:r>
              <a:rPr sz="1800" spc="0" dirty="0">
                <a:latin typeface="Arial"/>
                <a:cs typeface="Arial"/>
              </a:rPr>
              <a:t>fre</a:t>
            </a:r>
            <a:r>
              <a:rPr sz="1800" spc="-4"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nt</a:t>
            </a:r>
            <a:r>
              <a:rPr sz="1800" spc="14" dirty="0">
                <a:latin typeface="Arial"/>
                <a:cs typeface="Arial"/>
              </a:rPr>
              <a:t> </a:t>
            </a:r>
            <a:r>
              <a:rPr sz="1800" spc="0" dirty="0">
                <a:latin typeface="Arial"/>
                <a:cs typeface="Arial"/>
              </a:rPr>
              <a:t>scor</a:t>
            </a:r>
            <a:r>
              <a:rPr sz="1800" spc="4" dirty="0">
                <a:latin typeface="Arial"/>
                <a:cs typeface="Arial"/>
              </a:rPr>
              <a:t>e</a:t>
            </a:r>
            <a:r>
              <a:rPr sz="1800" spc="0" dirty="0">
                <a:latin typeface="Arial"/>
                <a:cs typeface="Arial"/>
              </a:rPr>
              <a:t>,</a:t>
            </a:r>
            <a:r>
              <a:rPr sz="1800" spc="4" dirty="0">
                <a:latin typeface="Arial"/>
                <a:cs typeface="Arial"/>
              </a:rPr>
              <a:t> </a:t>
            </a:r>
            <a:r>
              <a:rPr sz="1800" spc="0" dirty="0">
                <a:latin typeface="Arial"/>
                <a:cs typeface="Arial"/>
              </a:rPr>
              <a:t>the distri</a:t>
            </a:r>
            <a:r>
              <a:rPr sz="1800" spc="-9" dirty="0">
                <a:latin typeface="Arial"/>
                <a:cs typeface="Arial"/>
              </a:rPr>
              <a:t>b</a:t>
            </a:r>
            <a:r>
              <a:rPr sz="1800" spc="0" dirty="0">
                <a:latin typeface="Arial"/>
                <a:cs typeface="Arial"/>
              </a:rPr>
              <a:t>uti</a:t>
            </a:r>
            <a:r>
              <a:rPr sz="1800" spc="-9" dirty="0">
                <a:latin typeface="Arial"/>
                <a:cs typeface="Arial"/>
              </a:rPr>
              <a:t>o</a:t>
            </a:r>
            <a:r>
              <a:rPr sz="1800" spc="0" dirty="0">
                <a:latin typeface="Arial"/>
                <a:cs typeface="Arial"/>
              </a:rPr>
              <a:t>n</a:t>
            </a:r>
            <a:r>
              <a:rPr sz="1800" spc="9" dirty="0">
                <a:latin typeface="Arial"/>
                <a:cs typeface="Arial"/>
              </a:rPr>
              <a:t> </a:t>
            </a:r>
            <a:r>
              <a:rPr sz="1800" spc="0" dirty="0">
                <a:latin typeface="Arial"/>
                <a:cs typeface="Arial"/>
              </a:rPr>
              <a:t>is</a:t>
            </a:r>
            <a:r>
              <a:rPr sz="1800" spc="4" dirty="0">
                <a:latin typeface="Arial"/>
                <a:cs typeface="Arial"/>
              </a:rPr>
              <a:t> </a:t>
            </a:r>
            <a:r>
              <a:rPr sz="1800" spc="0" dirty="0">
                <a:latin typeface="Arial"/>
                <a:cs typeface="Arial"/>
              </a:rPr>
              <a:t>b</a:t>
            </a:r>
            <a:r>
              <a:rPr sz="1800" spc="-9" dirty="0">
                <a:latin typeface="Arial"/>
                <a:cs typeface="Arial"/>
              </a:rPr>
              <a:t>i</a:t>
            </a:r>
            <a:r>
              <a:rPr sz="1800" spc="0" dirty="0">
                <a:latin typeface="Arial"/>
                <a:cs typeface="Arial"/>
              </a:rPr>
              <a:t>mo</a:t>
            </a:r>
            <a:r>
              <a:rPr sz="1800" spc="-9" dirty="0">
                <a:latin typeface="Arial"/>
                <a:cs typeface="Arial"/>
              </a:rPr>
              <a:t>d</a:t>
            </a:r>
            <a:r>
              <a:rPr sz="1800" spc="0" dirty="0">
                <a:latin typeface="Arial"/>
                <a:cs typeface="Arial"/>
              </a:rPr>
              <a:t>a</a:t>
            </a:r>
            <a:r>
              <a:rPr sz="1800" spc="-9" dirty="0">
                <a:latin typeface="Arial"/>
                <a:cs typeface="Arial"/>
              </a:rPr>
              <a:t>l</a:t>
            </a:r>
            <a:r>
              <a:rPr sz="1800" spc="0" dirty="0">
                <a:latin typeface="Arial"/>
                <a:cs typeface="Arial"/>
              </a:rPr>
              <a:t>,</a:t>
            </a:r>
            <a:endParaRPr sz="1800">
              <a:latin typeface="Arial"/>
              <a:cs typeface="Arial"/>
            </a:endParaRPr>
          </a:p>
          <a:p>
            <a:pPr marL="12700" marR="34290">
              <a:lnSpc>
                <a:spcPct val="95825"/>
              </a:lnSpc>
            </a:pPr>
            <a:r>
              <a:rPr sz="1800" spc="0" dirty="0">
                <a:latin typeface="Arial"/>
                <a:cs typeface="Arial"/>
              </a:rPr>
              <a:t>more</a:t>
            </a:r>
            <a:r>
              <a:rPr sz="1800" spc="-14" dirty="0">
                <a:latin typeface="Arial"/>
                <a:cs typeface="Arial"/>
              </a:rPr>
              <a:t> </a:t>
            </a:r>
            <a:r>
              <a:rPr sz="1800" spc="0" dirty="0">
                <a:latin typeface="Arial"/>
                <a:cs typeface="Arial"/>
              </a:rPr>
              <a:t>th</a:t>
            </a:r>
            <a:r>
              <a:rPr sz="1800" spc="-4" dirty="0">
                <a:latin typeface="Arial"/>
                <a:cs typeface="Arial"/>
              </a:rPr>
              <a:t>a</a:t>
            </a:r>
            <a:r>
              <a:rPr sz="1800" spc="0" dirty="0">
                <a:latin typeface="Arial"/>
                <a:cs typeface="Arial"/>
              </a:rPr>
              <a:t>n</a:t>
            </a:r>
            <a:r>
              <a:rPr sz="1800" spc="9" dirty="0">
                <a:latin typeface="Arial"/>
                <a:cs typeface="Arial"/>
              </a:rPr>
              <a:t> </a:t>
            </a:r>
            <a:r>
              <a:rPr sz="1800" spc="0" dirty="0">
                <a:latin typeface="Arial"/>
                <a:cs typeface="Arial"/>
              </a:rPr>
              <a:t>t</a:t>
            </a:r>
            <a:r>
              <a:rPr sz="1800" spc="-34" dirty="0">
                <a:latin typeface="Arial"/>
                <a:cs typeface="Arial"/>
              </a:rPr>
              <a:t>w</a:t>
            </a:r>
            <a:r>
              <a:rPr sz="1800" spc="0" dirty="0">
                <a:latin typeface="Arial"/>
                <a:cs typeface="Arial"/>
              </a:rPr>
              <a:t>o</a:t>
            </a:r>
            <a:r>
              <a:rPr sz="1800" spc="34" dirty="0">
                <a:latin typeface="Arial"/>
                <a:cs typeface="Arial"/>
              </a:rPr>
              <a:t> </a:t>
            </a:r>
            <a:r>
              <a:rPr sz="1800" spc="0" dirty="0">
                <a:latin typeface="Arial"/>
                <a:cs typeface="Arial"/>
              </a:rPr>
              <a:t>scor</a:t>
            </a:r>
            <a:r>
              <a:rPr sz="1800" spc="-9" dirty="0">
                <a:latin typeface="Arial"/>
                <a:cs typeface="Arial"/>
              </a:rPr>
              <a:t>e</a:t>
            </a:r>
            <a:r>
              <a:rPr sz="1800" spc="0" dirty="0">
                <a:latin typeface="Arial"/>
                <a:cs typeface="Arial"/>
              </a:rPr>
              <a:t>s </a:t>
            </a:r>
            <a:r>
              <a:rPr sz="1800" spc="4" dirty="0">
                <a:latin typeface="Arial"/>
                <a:cs typeface="Arial"/>
              </a:rPr>
              <a:t>t</a:t>
            </a:r>
            <a:r>
              <a:rPr sz="1800" spc="0" dirty="0">
                <a:latin typeface="Arial"/>
                <a:cs typeface="Arial"/>
              </a:rPr>
              <a:t>ie,</a:t>
            </a:r>
            <a:r>
              <a:rPr sz="1800" spc="4" dirty="0">
                <a:latin typeface="Arial"/>
                <a:cs typeface="Arial"/>
              </a:rPr>
              <a:t> </a:t>
            </a:r>
            <a:r>
              <a:rPr sz="1800" spc="0" dirty="0">
                <a:latin typeface="Arial"/>
                <a:cs typeface="Arial"/>
              </a:rPr>
              <a:t>mu</a:t>
            </a:r>
            <a:r>
              <a:rPr sz="1800" spc="-4" dirty="0">
                <a:latin typeface="Arial"/>
                <a:cs typeface="Arial"/>
              </a:rPr>
              <a:t>l</a:t>
            </a:r>
            <a:r>
              <a:rPr sz="1800" spc="0" dirty="0">
                <a:latin typeface="Arial"/>
                <a:cs typeface="Arial"/>
              </a:rPr>
              <a:t>timo</a:t>
            </a:r>
            <a:r>
              <a:rPr sz="1800" spc="-9" dirty="0">
                <a:latin typeface="Arial"/>
                <a:cs typeface="Arial"/>
              </a:rPr>
              <a:t>d</a:t>
            </a:r>
            <a:r>
              <a:rPr sz="1800" spc="0" dirty="0">
                <a:latin typeface="Arial"/>
                <a:cs typeface="Arial"/>
              </a:rPr>
              <a:t>a</a:t>
            </a:r>
            <a:r>
              <a:rPr sz="1800" spc="-4" dirty="0">
                <a:latin typeface="Arial"/>
                <a:cs typeface="Arial"/>
              </a:rPr>
              <a:t>l</a:t>
            </a:r>
            <a:r>
              <a:rPr sz="1800" spc="0" dirty="0">
                <a:latin typeface="Arial"/>
                <a:cs typeface="Arial"/>
              </a:rPr>
              <a:t>.</a:t>
            </a:r>
            <a:endParaRPr sz="1800">
              <a:latin typeface="Arial"/>
              <a:cs typeface="Arial"/>
            </a:endParaRPr>
          </a:p>
        </p:txBody>
      </p:sp>
      <p:sp>
        <p:nvSpPr>
          <p:cNvPr id="13" name="object 13"/>
          <p:cNvSpPr txBox="1"/>
          <p:nvPr/>
        </p:nvSpPr>
        <p:spPr>
          <a:xfrm>
            <a:off x="8058988" y="1863399"/>
            <a:ext cx="17399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if</a:t>
            </a:r>
            <a:endParaRPr sz="1800">
              <a:latin typeface="Arial"/>
              <a:cs typeface="Arial"/>
            </a:endParaRPr>
          </a:p>
        </p:txBody>
      </p:sp>
      <p:sp>
        <p:nvSpPr>
          <p:cNvPr id="12" name="object 12"/>
          <p:cNvSpPr txBox="1"/>
          <p:nvPr/>
        </p:nvSpPr>
        <p:spPr>
          <a:xfrm>
            <a:off x="489915" y="2466903"/>
            <a:ext cx="1022553"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Mo</a:t>
            </a:r>
            <a:r>
              <a:rPr sz="1800" b="1" spc="4" dirty="0">
                <a:latin typeface="Arial"/>
                <a:cs typeface="Arial"/>
              </a:rPr>
              <a:t>d</a:t>
            </a:r>
            <a:r>
              <a:rPr sz="1800" b="1" spc="0" dirty="0">
                <a:latin typeface="Arial"/>
                <a:cs typeface="Arial"/>
              </a:rPr>
              <a:t>e</a:t>
            </a:r>
            <a:r>
              <a:rPr sz="1800" b="1" spc="-24" dirty="0">
                <a:latin typeface="Arial"/>
                <a:cs typeface="Arial"/>
              </a:rPr>
              <a:t> </a:t>
            </a:r>
            <a:r>
              <a:rPr sz="1800" b="1" spc="0" dirty="0">
                <a:latin typeface="Arial"/>
                <a:cs typeface="Arial"/>
              </a:rPr>
              <a:t>for</a:t>
            </a:r>
            <a:endParaRPr sz="1800">
              <a:latin typeface="Arial"/>
              <a:cs typeface="Arial"/>
            </a:endParaRPr>
          </a:p>
        </p:txBody>
      </p:sp>
      <p:sp>
        <p:nvSpPr>
          <p:cNvPr id="11" name="object 11"/>
          <p:cNvSpPr txBox="1"/>
          <p:nvPr/>
        </p:nvSpPr>
        <p:spPr>
          <a:xfrm>
            <a:off x="1516329" y="2466903"/>
            <a:ext cx="2053310"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a:t>
            </a:r>
            <a:r>
              <a:rPr sz="1800" b="1" spc="4" dirty="0">
                <a:latin typeface="Arial"/>
                <a:cs typeface="Arial"/>
              </a:rPr>
              <a:t>n</a:t>
            </a:r>
            <a:r>
              <a:rPr sz="1800" b="1" spc="0" dirty="0">
                <a:latin typeface="Arial"/>
                <a:cs typeface="Arial"/>
              </a:rPr>
              <a:t>ti</a:t>
            </a:r>
            <a:r>
              <a:rPr sz="1800" b="1" spc="4" dirty="0">
                <a:latin typeface="Arial"/>
                <a:cs typeface="Arial"/>
              </a:rPr>
              <a:t>n</a:t>
            </a:r>
            <a:r>
              <a:rPr sz="1800" b="1" spc="0" dirty="0">
                <a:latin typeface="Arial"/>
                <a:cs typeface="Arial"/>
              </a:rPr>
              <a:t>u</a:t>
            </a:r>
            <a:r>
              <a:rPr sz="1800" b="1" spc="4" dirty="0">
                <a:latin typeface="Arial"/>
                <a:cs typeface="Arial"/>
              </a:rPr>
              <a:t>o</a:t>
            </a:r>
            <a:r>
              <a:rPr sz="1800" b="1" spc="0" dirty="0">
                <a:latin typeface="Arial"/>
                <a:cs typeface="Arial"/>
              </a:rPr>
              <a:t>us</a:t>
            </a:r>
            <a:r>
              <a:rPr sz="1800" b="1" spc="-9" dirty="0">
                <a:latin typeface="Arial"/>
                <a:cs typeface="Arial"/>
              </a:rPr>
              <a:t> </a:t>
            </a:r>
            <a:r>
              <a:rPr sz="1800" b="1" spc="0" dirty="0">
                <a:latin typeface="Arial"/>
                <a:cs typeface="Arial"/>
              </a:rPr>
              <a:t>s</a:t>
            </a:r>
            <a:r>
              <a:rPr sz="1800" b="1" spc="-9" dirty="0">
                <a:latin typeface="Arial"/>
                <a:cs typeface="Arial"/>
              </a:rPr>
              <a:t>e</a:t>
            </a:r>
            <a:r>
              <a:rPr sz="1800" b="1" spc="0" dirty="0">
                <a:latin typeface="Arial"/>
                <a:cs typeface="Arial"/>
              </a:rPr>
              <a:t>ri</a:t>
            </a:r>
            <a:r>
              <a:rPr sz="1800" b="1" spc="-4" dirty="0">
                <a:latin typeface="Arial"/>
                <a:cs typeface="Arial"/>
              </a:rPr>
              <a:t>e</a:t>
            </a:r>
            <a:r>
              <a:rPr sz="1800" b="1" spc="0" dirty="0">
                <a:latin typeface="Arial"/>
                <a:cs typeface="Arial"/>
              </a:rPr>
              <a:t>s</a:t>
            </a:r>
            <a:endParaRPr sz="1800">
              <a:latin typeface="Arial"/>
              <a:cs typeface="Arial"/>
            </a:endParaRPr>
          </a:p>
        </p:txBody>
      </p:sp>
      <p:sp>
        <p:nvSpPr>
          <p:cNvPr id="10" name="object 10"/>
          <p:cNvSpPr txBox="1"/>
          <p:nvPr/>
        </p:nvSpPr>
        <p:spPr>
          <a:xfrm>
            <a:off x="4148074" y="2796087"/>
            <a:ext cx="2857296" cy="583564"/>
          </a:xfrm>
          <a:prstGeom prst="rect">
            <a:avLst/>
          </a:prstGeom>
        </p:spPr>
        <p:txBody>
          <a:bodyPr wrap="square" lIns="0" tIns="0" rIns="0" bIns="0" rtlCol="0">
            <a:noAutofit/>
          </a:bodyPr>
          <a:lstStyle/>
          <a:p>
            <a:pPr marL="12700" marR="34290">
              <a:lnSpc>
                <a:spcPts val="1939"/>
              </a:lnSpc>
              <a:spcBef>
                <a:spcPts val="97"/>
              </a:spcBef>
            </a:pPr>
            <a:r>
              <a:rPr sz="1800" spc="-39" dirty="0">
                <a:latin typeface="Arial"/>
                <a:cs typeface="Arial"/>
              </a:rPr>
              <a:t>w</a:t>
            </a:r>
            <a:r>
              <a:rPr sz="1800" spc="0" dirty="0">
                <a:latin typeface="Arial"/>
                <a:cs typeface="Arial"/>
              </a:rPr>
              <a:t>h</a:t>
            </a:r>
            <a:r>
              <a:rPr sz="1800" spc="-9" dirty="0">
                <a:latin typeface="Arial"/>
                <a:cs typeface="Arial"/>
              </a:rPr>
              <a:t>e</a:t>
            </a:r>
            <a:r>
              <a:rPr sz="1800" spc="0" dirty="0">
                <a:latin typeface="Arial"/>
                <a:cs typeface="Arial"/>
              </a:rPr>
              <a:t>re</a:t>
            </a:r>
            <a:r>
              <a:rPr sz="1800" spc="34" dirty="0">
                <a:latin typeface="Arial"/>
                <a:cs typeface="Arial"/>
              </a:rPr>
              <a:t> </a:t>
            </a:r>
            <a:r>
              <a:rPr sz="1800" spc="0" dirty="0">
                <a:latin typeface="Arial"/>
                <a:cs typeface="Arial"/>
              </a:rPr>
              <a:t>z=</a:t>
            </a:r>
            <a:r>
              <a:rPr sz="1800" spc="4" dirty="0">
                <a:latin typeface="Arial"/>
                <a:cs typeface="Arial"/>
              </a:rPr>
              <a:t>m</a:t>
            </a:r>
            <a:r>
              <a:rPr sz="1800" spc="0" dirty="0">
                <a:latin typeface="Arial"/>
                <a:cs typeface="Arial"/>
              </a:rPr>
              <a:t>o</a:t>
            </a:r>
            <a:r>
              <a:rPr sz="1800" spc="-9" dirty="0">
                <a:latin typeface="Arial"/>
                <a:cs typeface="Arial"/>
              </a:rPr>
              <a:t>d</a:t>
            </a:r>
            <a:r>
              <a:rPr sz="1800" spc="0" dirty="0">
                <a:latin typeface="Arial"/>
                <a:cs typeface="Arial"/>
              </a:rPr>
              <a:t>e</a:t>
            </a:r>
            <a:endParaRPr sz="1800">
              <a:latin typeface="Arial"/>
              <a:cs typeface="Arial"/>
            </a:endParaRPr>
          </a:p>
          <a:p>
            <a:pPr marL="12700">
              <a:lnSpc>
                <a:spcPct val="95825"/>
              </a:lnSpc>
              <a:spcBef>
                <a:spcPts val="428"/>
              </a:spcBef>
            </a:pPr>
            <a:r>
              <a:rPr sz="1800" spc="0" dirty="0">
                <a:latin typeface="Arial"/>
                <a:cs typeface="Arial"/>
              </a:rPr>
              <a:t>L=l</a:t>
            </a:r>
            <a:r>
              <a:rPr sz="1800" spc="-9" dirty="0">
                <a:latin typeface="Arial"/>
                <a:cs typeface="Arial"/>
              </a:rPr>
              <a:t>o</a:t>
            </a:r>
            <a:r>
              <a:rPr sz="1800" spc="-39" dirty="0">
                <a:latin typeface="Arial"/>
                <a:cs typeface="Arial"/>
              </a:rPr>
              <a:t>w</a:t>
            </a:r>
            <a:r>
              <a:rPr sz="1800" spc="0" dirty="0">
                <a:latin typeface="Arial"/>
                <a:cs typeface="Arial"/>
              </a:rPr>
              <a:t>er</a:t>
            </a:r>
            <a:r>
              <a:rPr sz="1800" spc="39" dirty="0">
                <a:latin typeface="Arial"/>
                <a:cs typeface="Arial"/>
              </a:rPr>
              <a:t> </a:t>
            </a:r>
            <a:r>
              <a:rPr sz="1800" spc="0" dirty="0">
                <a:latin typeface="Arial"/>
                <a:cs typeface="Arial"/>
              </a:rPr>
              <a:t>l</a:t>
            </a:r>
            <a:r>
              <a:rPr sz="1800" spc="-4" dirty="0">
                <a:latin typeface="Arial"/>
                <a:cs typeface="Arial"/>
              </a:rPr>
              <a:t>i</a:t>
            </a:r>
            <a:r>
              <a:rPr sz="1800" spc="0" dirty="0">
                <a:latin typeface="Arial"/>
                <a:cs typeface="Arial"/>
              </a:rPr>
              <a:t>mit of</a:t>
            </a:r>
            <a:r>
              <a:rPr sz="1800" spc="4" dirty="0">
                <a:latin typeface="Arial"/>
                <a:cs typeface="Arial"/>
              </a:rPr>
              <a:t> </a:t>
            </a:r>
            <a:r>
              <a:rPr sz="1800" spc="0" dirty="0">
                <a:latin typeface="Arial"/>
                <a:cs typeface="Arial"/>
              </a:rPr>
              <a:t>mo</a:t>
            </a:r>
            <a:r>
              <a:rPr sz="1800" spc="-9" dirty="0">
                <a:latin typeface="Arial"/>
                <a:cs typeface="Arial"/>
              </a:rPr>
              <a:t>d</a:t>
            </a:r>
            <a:r>
              <a:rPr sz="1800" spc="0" dirty="0">
                <a:latin typeface="Arial"/>
                <a:cs typeface="Arial"/>
              </a:rPr>
              <a:t>al</a:t>
            </a:r>
            <a:r>
              <a:rPr sz="1800" spc="4"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p:txBody>
      </p:sp>
      <p:sp>
        <p:nvSpPr>
          <p:cNvPr id="9" name="object 9"/>
          <p:cNvSpPr txBox="1"/>
          <p:nvPr/>
        </p:nvSpPr>
        <p:spPr>
          <a:xfrm>
            <a:off x="4148074" y="3454836"/>
            <a:ext cx="1631527" cy="1241805"/>
          </a:xfrm>
          <a:prstGeom prst="rect">
            <a:avLst/>
          </a:prstGeom>
        </p:spPr>
        <p:txBody>
          <a:bodyPr wrap="square" lIns="0" tIns="0" rIns="0" bIns="0" rtlCol="0">
            <a:noAutofit/>
          </a:bodyPr>
          <a:lstStyle/>
          <a:p>
            <a:pPr marL="12700" marR="5140" algn="just">
              <a:lnSpc>
                <a:spcPts val="1939"/>
              </a:lnSpc>
              <a:spcBef>
                <a:spcPts val="97"/>
              </a:spcBef>
            </a:pPr>
            <a:r>
              <a:rPr sz="1800" spc="0" dirty="0">
                <a:latin typeface="Arial"/>
                <a:cs typeface="Arial"/>
              </a:rPr>
              <a:t>f0=</a:t>
            </a:r>
            <a:r>
              <a:rPr sz="1800" spc="4" dirty="0">
                <a:latin typeface="Arial"/>
                <a:cs typeface="Arial"/>
              </a:rPr>
              <a:t>f</a:t>
            </a:r>
            <a:r>
              <a:rPr sz="1800" spc="0" dirty="0">
                <a:latin typeface="Arial"/>
                <a:cs typeface="Arial"/>
              </a:rPr>
              <a:t>re</a:t>
            </a:r>
            <a:r>
              <a:rPr sz="1800" spc="-9"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ncy</a:t>
            </a:r>
            <a:r>
              <a:rPr sz="1800" spc="-4" dirty="0">
                <a:latin typeface="Arial"/>
                <a:cs typeface="Arial"/>
              </a:rPr>
              <a:t> </a:t>
            </a:r>
            <a:r>
              <a:rPr sz="1800" spc="0" dirty="0">
                <a:latin typeface="Arial"/>
                <a:cs typeface="Arial"/>
              </a:rPr>
              <a:t>of</a:t>
            </a:r>
            <a:endParaRPr sz="1800">
              <a:latin typeface="Arial"/>
              <a:cs typeface="Arial"/>
            </a:endParaRPr>
          </a:p>
          <a:p>
            <a:pPr marL="12700" algn="just">
              <a:lnSpc>
                <a:spcPts val="2590"/>
              </a:lnSpc>
              <a:spcBef>
                <a:spcPts val="167"/>
              </a:spcBef>
            </a:pPr>
            <a:r>
              <a:rPr sz="1800" spc="0" dirty="0">
                <a:latin typeface="Arial"/>
                <a:cs typeface="Arial"/>
              </a:rPr>
              <a:t>f1=</a:t>
            </a:r>
            <a:r>
              <a:rPr sz="1800" spc="4" dirty="0">
                <a:latin typeface="Arial"/>
                <a:cs typeface="Arial"/>
              </a:rPr>
              <a:t>f</a:t>
            </a:r>
            <a:r>
              <a:rPr sz="1800" spc="0" dirty="0">
                <a:latin typeface="Arial"/>
                <a:cs typeface="Arial"/>
              </a:rPr>
              <a:t>re</a:t>
            </a:r>
            <a:r>
              <a:rPr sz="1800" spc="-9"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ncy</a:t>
            </a:r>
            <a:r>
              <a:rPr sz="1800" spc="-4" dirty="0">
                <a:latin typeface="Arial"/>
                <a:cs typeface="Arial"/>
              </a:rPr>
              <a:t> </a:t>
            </a:r>
            <a:r>
              <a:rPr sz="1800" spc="0" dirty="0">
                <a:latin typeface="Arial"/>
                <a:cs typeface="Arial"/>
              </a:rPr>
              <a:t>of f2=</a:t>
            </a:r>
            <a:r>
              <a:rPr sz="1800" spc="4" dirty="0">
                <a:latin typeface="Arial"/>
                <a:cs typeface="Arial"/>
              </a:rPr>
              <a:t>f</a:t>
            </a:r>
            <a:r>
              <a:rPr sz="1800" spc="0" dirty="0">
                <a:latin typeface="Arial"/>
                <a:cs typeface="Arial"/>
              </a:rPr>
              <a:t>re</a:t>
            </a:r>
            <a:r>
              <a:rPr sz="1800" spc="-9"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ncy</a:t>
            </a:r>
            <a:r>
              <a:rPr sz="1800" spc="-4" dirty="0">
                <a:latin typeface="Arial"/>
                <a:cs typeface="Arial"/>
              </a:rPr>
              <a:t> </a:t>
            </a:r>
            <a:r>
              <a:rPr sz="1800" spc="0" dirty="0">
                <a:latin typeface="Arial"/>
                <a:cs typeface="Arial"/>
              </a:rPr>
              <a:t>of c=class</a:t>
            </a:r>
            <a:r>
              <a:rPr sz="1800" spc="-9" dirty="0">
                <a:latin typeface="Arial"/>
                <a:cs typeface="Arial"/>
              </a:rPr>
              <a:t> </a:t>
            </a:r>
            <a:r>
              <a:rPr sz="1800" spc="0" dirty="0">
                <a:latin typeface="Arial"/>
                <a:cs typeface="Arial"/>
              </a:rPr>
              <a:t>i</a:t>
            </a:r>
            <a:r>
              <a:rPr sz="1800" spc="-9" dirty="0">
                <a:latin typeface="Arial"/>
                <a:cs typeface="Arial"/>
              </a:rPr>
              <a:t>n</a:t>
            </a:r>
            <a:r>
              <a:rPr sz="1800" spc="0" dirty="0">
                <a:latin typeface="Arial"/>
                <a:cs typeface="Arial"/>
              </a:rPr>
              <a:t>terv</a:t>
            </a:r>
            <a:r>
              <a:rPr sz="1800" spc="-4" dirty="0">
                <a:latin typeface="Arial"/>
                <a:cs typeface="Arial"/>
              </a:rPr>
              <a:t>a</a:t>
            </a:r>
            <a:r>
              <a:rPr sz="1800" spc="0" dirty="0">
                <a:latin typeface="Arial"/>
                <a:cs typeface="Arial"/>
              </a:rPr>
              <a:t>l</a:t>
            </a:r>
            <a:endParaRPr sz="1800">
              <a:latin typeface="Arial"/>
              <a:cs typeface="Arial"/>
            </a:endParaRPr>
          </a:p>
        </p:txBody>
      </p:sp>
      <p:sp>
        <p:nvSpPr>
          <p:cNvPr id="8" name="object 8"/>
          <p:cNvSpPr txBox="1"/>
          <p:nvPr/>
        </p:nvSpPr>
        <p:spPr>
          <a:xfrm>
            <a:off x="5791022" y="3454836"/>
            <a:ext cx="2040509" cy="583183"/>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pre</a:t>
            </a:r>
            <a:r>
              <a:rPr sz="1800" spc="9" dirty="0">
                <a:latin typeface="Arial"/>
                <a:cs typeface="Arial"/>
              </a:rPr>
              <a:t> </a:t>
            </a:r>
            <a:r>
              <a:rPr sz="1800" spc="0" dirty="0">
                <a:latin typeface="Arial"/>
                <a:cs typeface="Arial"/>
              </a:rPr>
              <a:t>mo</a:t>
            </a:r>
            <a:r>
              <a:rPr sz="1800" spc="-9" dirty="0">
                <a:latin typeface="Arial"/>
                <a:cs typeface="Arial"/>
              </a:rPr>
              <a:t>d</a:t>
            </a:r>
            <a:r>
              <a:rPr sz="1800" spc="0" dirty="0">
                <a:latin typeface="Arial"/>
                <a:cs typeface="Arial"/>
              </a:rPr>
              <a:t>al</a:t>
            </a:r>
            <a:r>
              <a:rPr sz="1800" spc="4"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a:p>
            <a:pPr marL="12700" marR="34290">
              <a:lnSpc>
                <a:spcPct val="95825"/>
              </a:lnSpc>
              <a:spcBef>
                <a:spcPts val="425"/>
              </a:spcBef>
            </a:pP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mo</a:t>
            </a:r>
            <a:r>
              <a:rPr sz="1800" spc="-4" dirty="0">
                <a:latin typeface="Arial"/>
                <a:cs typeface="Arial"/>
              </a:rPr>
              <a:t>d</a:t>
            </a:r>
            <a:r>
              <a:rPr sz="1800" spc="0" dirty="0">
                <a:latin typeface="Arial"/>
                <a:cs typeface="Arial"/>
              </a:rPr>
              <a:t>al</a:t>
            </a:r>
            <a:r>
              <a:rPr sz="1800" spc="4"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p:txBody>
      </p:sp>
      <p:sp>
        <p:nvSpPr>
          <p:cNvPr id="7" name="object 7"/>
          <p:cNvSpPr txBox="1"/>
          <p:nvPr/>
        </p:nvSpPr>
        <p:spPr>
          <a:xfrm>
            <a:off x="5778525" y="4113458"/>
            <a:ext cx="1569745" cy="583184"/>
          </a:xfrm>
          <a:prstGeom prst="rect">
            <a:avLst/>
          </a:prstGeom>
        </p:spPr>
        <p:txBody>
          <a:bodyPr wrap="square" lIns="0" tIns="0" rIns="0" bIns="0" rtlCol="0">
            <a:noAutofit/>
          </a:bodyPr>
          <a:lstStyle/>
          <a:p>
            <a:pPr marL="25196">
              <a:lnSpc>
                <a:spcPts val="1939"/>
              </a:lnSpc>
              <a:spcBef>
                <a:spcPts val="97"/>
              </a:spcBef>
            </a:pP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p</a:t>
            </a:r>
            <a:r>
              <a:rPr sz="1800" spc="-4" dirty="0">
                <a:latin typeface="Arial"/>
                <a:cs typeface="Arial"/>
              </a:rPr>
              <a:t>o</a:t>
            </a:r>
            <a:r>
              <a:rPr sz="1800" spc="0" dirty="0">
                <a:latin typeface="Arial"/>
                <a:cs typeface="Arial"/>
              </a:rPr>
              <a:t>st</a:t>
            </a:r>
            <a:r>
              <a:rPr sz="1800" spc="4" dirty="0">
                <a:latin typeface="Arial"/>
                <a:cs typeface="Arial"/>
              </a:rPr>
              <a:t> </a:t>
            </a:r>
            <a:r>
              <a:rPr sz="1800" spc="0" dirty="0">
                <a:latin typeface="Arial"/>
                <a:cs typeface="Arial"/>
              </a:rPr>
              <a:t>mo</a:t>
            </a:r>
            <a:r>
              <a:rPr sz="1800" spc="-9" dirty="0">
                <a:latin typeface="Arial"/>
                <a:cs typeface="Arial"/>
              </a:rPr>
              <a:t>d</a:t>
            </a:r>
            <a:r>
              <a:rPr sz="1800" spc="0" dirty="0">
                <a:latin typeface="Arial"/>
                <a:cs typeface="Arial"/>
              </a:rPr>
              <a:t>al</a:t>
            </a:r>
            <a:endParaRPr sz="1800">
              <a:latin typeface="Arial"/>
              <a:cs typeface="Arial"/>
            </a:endParaRPr>
          </a:p>
          <a:p>
            <a:pPr marL="12700" marR="34290">
              <a:lnSpc>
                <a:spcPct val="95825"/>
              </a:lnSpc>
              <a:spcBef>
                <a:spcPts val="425"/>
              </a:spcBef>
            </a:pPr>
            <a:r>
              <a:rPr sz="1800" spc="0" dirty="0">
                <a:latin typeface="Arial"/>
                <a:cs typeface="Arial"/>
              </a:rPr>
              <a:t>of mo</a:t>
            </a:r>
            <a:r>
              <a:rPr sz="1800" spc="-4" dirty="0">
                <a:latin typeface="Arial"/>
                <a:cs typeface="Arial"/>
              </a:rPr>
              <a:t>d</a:t>
            </a:r>
            <a:r>
              <a:rPr sz="1800" spc="0" dirty="0">
                <a:latin typeface="Arial"/>
                <a:cs typeface="Arial"/>
              </a:rPr>
              <a:t>al</a:t>
            </a:r>
            <a:r>
              <a:rPr sz="1800" spc="14" dirty="0">
                <a:latin typeface="Arial"/>
                <a:cs typeface="Arial"/>
              </a:rPr>
              <a:t> </a:t>
            </a: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p:txBody>
      </p:sp>
      <p:sp>
        <p:nvSpPr>
          <p:cNvPr id="6" name="object 6"/>
          <p:cNvSpPr txBox="1"/>
          <p:nvPr/>
        </p:nvSpPr>
        <p:spPr>
          <a:xfrm>
            <a:off x="7352817" y="4113458"/>
            <a:ext cx="579297"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cl</a:t>
            </a:r>
            <a:r>
              <a:rPr sz="1800" spc="-9" dirty="0">
                <a:latin typeface="Arial"/>
                <a:cs typeface="Arial"/>
              </a:rPr>
              <a:t>a</a:t>
            </a:r>
            <a:r>
              <a:rPr sz="1800" spc="0" dirty="0">
                <a:latin typeface="Arial"/>
                <a:cs typeface="Arial"/>
              </a:rPr>
              <a:t>ss</a:t>
            </a:r>
            <a:endParaRPr sz="1800">
              <a:latin typeface="Arial"/>
              <a:cs typeface="Arial"/>
            </a:endParaRPr>
          </a:p>
        </p:txBody>
      </p:sp>
      <p:sp>
        <p:nvSpPr>
          <p:cNvPr id="5" name="object 5"/>
          <p:cNvSpPr txBox="1"/>
          <p:nvPr/>
        </p:nvSpPr>
        <p:spPr>
          <a:xfrm>
            <a:off x="489915" y="5101010"/>
            <a:ext cx="1009065"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C</a:t>
            </a:r>
            <a:r>
              <a:rPr sz="1800" spc="-9" dirty="0">
                <a:latin typeface="Arial"/>
                <a:cs typeface="Arial"/>
              </a:rPr>
              <a:t>a</a:t>
            </a:r>
            <a:r>
              <a:rPr sz="1800" spc="0" dirty="0">
                <a:latin typeface="Arial"/>
                <a:cs typeface="Arial"/>
              </a:rPr>
              <a:t>lc</a:t>
            </a:r>
            <a:r>
              <a:rPr sz="1800" spc="-9" dirty="0">
                <a:latin typeface="Arial"/>
                <a:cs typeface="Arial"/>
              </a:rPr>
              <a:t>u</a:t>
            </a:r>
            <a:r>
              <a:rPr sz="1800" spc="0" dirty="0">
                <a:latin typeface="Arial"/>
                <a:cs typeface="Arial"/>
              </a:rPr>
              <a:t>l</a:t>
            </a:r>
            <a:r>
              <a:rPr sz="1800" spc="-9" dirty="0">
                <a:latin typeface="Arial"/>
                <a:cs typeface="Arial"/>
              </a:rPr>
              <a:t>a</a:t>
            </a:r>
            <a:r>
              <a:rPr sz="1800" spc="0" dirty="0">
                <a:latin typeface="Arial"/>
                <a:cs typeface="Arial"/>
              </a:rPr>
              <a:t>te</a:t>
            </a:r>
            <a:endParaRPr sz="1800">
              <a:latin typeface="Arial"/>
              <a:cs typeface="Arial"/>
            </a:endParaRPr>
          </a:p>
        </p:txBody>
      </p:sp>
      <p:sp>
        <p:nvSpPr>
          <p:cNvPr id="4" name="object 4"/>
          <p:cNvSpPr txBox="1"/>
          <p:nvPr/>
        </p:nvSpPr>
        <p:spPr>
          <a:xfrm>
            <a:off x="1504442" y="5101010"/>
            <a:ext cx="228785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mo</a:t>
            </a:r>
            <a:r>
              <a:rPr sz="1800" spc="-9" dirty="0">
                <a:latin typeface="Arial"/>
                <a:cs typeface="Arial"/>
              </a:rPr>
              <a:t>d</a:t>
            </a:r>
            <a:r>
              <a:rPr sz="1800" spc="0" dirty="0">
                <a:latin typeface="Arial"/>
                <a:cs typeface="Arial"/>
              </a:rPr>
              <a:t>e for </a:t>
            </a:r>
            <a:r>
              <a:rPr sz="1800" spc="4" dirty="0">
                <a:latin typeface="Arial"/>
                <a:cs typeface="Arial"/>
              </a:rPr>
              <a:t>t</a:t>
            </a:r>
            <a:r>
              <a:rPr sz="1800" spc="0" dirty="0">
                <a:latin typeface="Arial"/>
                <a:cs typeface="Arial"/>
              </a:rPr>
              <a:t>he</a:t>
            </a:r>
            <a:r>
              <a:rPr sz="1800" spc="-4" dirty="0">
                <a:latin typeface="Arial"/>
                <a:cs typeface="Arial"/>
              </a:rPr>
              <a:t> </a:t>
            </a:r>
            <a:r>
              <a:rPr sz="1800" spc="4" dirty="0">
                <a:latin typeface="Arial"/>
                <a:cs typeface="Arial"/>
              </a:rPr>
              <a:t>f</a:t>
            </a:r>
            <a:r>
              <a:rPr sz="1800" spc="0" dirty="0">
                <a:latin typeface="Arial"/>
                <a:cs typeface="Arial"/>
              </a:rPr>
              <a:t>o</a:t>
            </a:r>
            <a:r>
              <a:rPr sz="1800" spc="-9" dirty="0">
                <a:latin typeface="Arial"/>
                <a:cs typeface="Arial"/>
              </a:rPr>
              <a:t>l</a:t>
            </a:r>
            <a:r>
              <a:rPr sz="1800" spc="0" dirty="0">
                <a:latin typeface="Arial"/>
                <a:cs typeface="Arial"/>
              </a:rPr>
              <a:t>l</a:t>
            </a:r>
            <a:r>
              <a:rPr sz="1800" spc="-9" dirty="0">
                <a:latin typeface="Arial"/>
                <a:cs typeface="Arial"/>
              </a:rPr>
              <a:t>o</a:t>
            </a:r>
            <a:r>
              <a:rPr sz="1800" spc="-25" dirty="0">
                <a:latin typeface="Arial"/>
                <a:cs typeface="Arial"/>
              </a:rPr>
              <a:t>w</a:t>
            </a:r>
            <a:r>
              <a:rPr sz="1800" spc="0" dirty="0">
                <a:latin typeface="Arial"/>
                <a:cs typeface="Arial"/>
              </a:rPr>
              <a:t>i</a:t>
            </a:r>
            <a:r>
              <a:rPr sz="1800" spc="-9" dirty="0">
                <a:latin typeface="Arial"/>
                <a:cs typeface="Arial"/>
              </a:rPr>
              <a:t>n</a:t>
            </a:r>
            <a:r>
              <a:rPr sz="1800" spc="0" dirty="0">
                <a:latin typeface="Arial"/>
                <a:cs typeface="Arial"/>
              </a:rPr>
              <a:t>g</a:t>
            </a:r>
            <a:endParaRPr sz="1800">
              <a:latin typeface="Arial"/>
              <a:cs typeface="Arial"/>
            </a:endParaRPr>
          </a:p>
        </p:txBody>
      </p:sp>
      <p:sp>
        <p:nvSpPr>
          <p:cNvPr id="3" name="object 3"/>
          <p:cNvSpPr txBox="1"/>
          <p:nvPr/>
        </p:nvSpPr>
        <p:spPr>
          <a:xfrm>
            <a:off x="3801872" y="5101010"/>
            <a:ext cx="66845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ser</a:t>
            </a:r>
            <a:r>
              <a:rPr sz="1800" spc="-4" dirty="0">
                <a:latin typeface="Arial"/>
                <a:cs typeface="Arial"/>
              </a:rPr>
              <a:t>i</a:t>
            </a:r>
            <a:r>
              <a:rPr sz="1800" spc="0" dirty="0">
                <a:latin typeface="Arial"/>
                <a:cs typeface="Arial"/>
              </a:rPr>
              <a:t>es</a:t>
            </a:r>
            <a:endParaRPr sz="18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18</a:t>
            </a:r>
            <a:endParaRPr sz="1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7" name="object 17"/>
          <p:cNvSpPr txBox="1"/>
          <p:nvPr/>
        </p:nvSpPr>
        <p:spPr>
          <a:xfrm>
            <a:off x="1374394" y="407722"/>
            <a:ext cx="5314059"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Meri</a:t>
            </a:r>
            <a:r>
              <a:rPr sz="2800" b="1" spc="9" dirty="0">
                <a:solidFill>
                  <a:srgbClr val="FFFFFF"/>
                </a:solidFill>
                <a:latin typeface="Arial"/>
                <a:cs typeface="Arial"/>
              </a:rPr>
              <a:t>t</a:t>
            </a:r>
            <a:r>
              <a:rPr sz="2800" b="1" spc="0" dirty="0">
                <a:solidFill>
                  <a:srgbClr val="FFFFFF"/>
                </a:solidFill>
                <a:latin typeface="Arial"/>
                <a:cs typeface="Arial"/>
              </a:rPr>
              <a:t>s</a:t>
            </a:r>
            <a:r>
              <a:rPr sz="2800" b="1" spc="-82" dirty="0">
                <a:solidFill>
                  <a:srgbClr val="FFFFFF"/>
                </a:solidFill>
                <a:latin typeface="Arial"/>
                <a:cs typeface="Arial"/>
              </a:rPr>
              <a:t> </a:t>
            </a:r>
            <a:r>
              <a:rPr sz="2800" b="1" spc="0" dirty="0">
                <a:solidFill>
                  <a:srgbClr val="FFFFFF"/>
                </a:solidFill>
                <a:latin typeface="Arial"/>
                <a:cs typeface="Arial"/>
              </a:rPr>
              <a:t>and Limitat</a:t>
            </a:r>
            <a:r>
              <a:rPr sz="2800" b="1" spc="4" dirty="0">
                <a:solidFill>
                  <a:srgbClr val="FFFFFF"/>
                </a:solidFill>
                <a:latin typeface="Arial"/>
                <a:cs typeface="Arial"/>
              </a:rPr>
              <a:t>i</a:t>
            </a:r>
            <a:r>
              <a:rPr sz="2800" b="1" spc="0" dirty="0">
                <a:solidFill>
                  <a:srgbClr val="FFFFFF"/>
                </a:solidFill>
                <a:latin typeface="Arial"/>
                <a:cs typeface="Arial"/>
              </a:rPr>
              <a:t>o</a:t>
            </a:r>
            <a:r>
              <a:rPr sz="2800" b="1" spc="-9" dirty="0">
                <a:solidFill>
                  <a:srgbClr val="FFFFFF"/>
                </a:solidFill>
                <a:latin typeface="Arial"/>
                <a:cs typeface="Arial"/>
              </a:rPr>
              <a:t>n</a:t>
            </a:r>
            <a:r>
              <a:rPr sz="2800" b="1" spc="0" dirty="0">
                <a:solidFill>
                  <a:srgbClr val="FFFFFF"/>
                </a:solidFill>
                <a:latin typeface="Arial"/>
                <a:cs typeface="Arial"/>
              </a:rPr>
              <a:t>s</a:t>
            </a:r>
            <a:r>
              <a:rPr sz="2800" b="1" spc="14" dirty="0">
                <a:solidFill>
                  <a:srgbClr val="FFFFFF"/>
                </a:solidFill>
                <a:latin typeface="Arial"/>
                <a:cs typeface="Arial"/>
              </a:rPr>
              <a:t> </a:t>
            </a:r>
            <a:r>
              <a:rPr sz="2800" b="1" spc="0" dirty="0">
                <a:solidFill>
                  <a:srgbClr val="FFFFFF"/>
                </a:solidFill>
                <a:latin typeface="Arial"/>
                <a:cs typeface="Arial"/>
              </a:rPr>
              <a:t>of M</a:t>
            </a:r>
            <a:r>
              <a:rPr sz="2800" b="1" spc="-9" dirty="0">
                <a:solidFill>
                  <a:srgbClr val="FFFFFF"/>
                </a:solidFill>
                <a:latin typeface="Arial"/>
                <a:cs typeface="Arial"/>
              </a:rPr>
              <a:t>o</a:t>
            </a:r>
            <a:r>
              <a:rPr sz="2800" b="1" spc="0" dirty="0">
                <a:solidFill>
                  <a:srgbClr val="FFFFFF"/>
                </a:solidFill>
                <a:latin typeface="Arial"/>
                <a:cs typeface="Arial"/>
              </a:rPr>
              <a:t>de</a:t>
            </a:r>
            <a:endParaRPr sz="2800">
              <a:latin typeface="Arial"/>
              <a:cs typeface="Arial"/>
            </a:endParaRPr>
          </a:p>
        </p:txBody>
      </p:sp>
      <p:sp>
        <p:nvSpPr>
          <p:cNvPr id="16" name="object 16"/>
          <p:cNvSpPr txBox="1"/>
          <p:nvPr/>
        </p:nvSpPr>
        <p:spPr>
          <a:xfrm>
            <a:off x="489915" y="1267656"/>
            <a:ext cx="2039167" cy="304292"/>
          </a:xfrm>
          <a:prstGeom prst="rect">
            <a:avLst/>
          </a:prstGeom>
        </p:spPr>
        <p:txBody>
          <a:bodyPr wrap="square" lIns="0" tIns="0" rIns="0" bIns="0" rtlCol="0">
            <a:noAutofit/>
          </a:bodyPr>
          <a:lstStyle/>
          <a:p>
            <a:pPr marL="12700">
              <a:lnSpc>
                <a:spcPts val="2345"/>
              </a:lnSpc>
              <a:spcBef>
                <a:spcPts val="117"/>
              </a:spcBef>
            </a:pPr>
            <a:r>
              <a:rPr sz="2200" b="1" spc="0" dirty="0">
                <a:latin typeface="Arial"/>
                <a:cs typeface="Arial"/>
              </a:rPr>
              <a:t>Merits</a:t>
            </a:r>
            <a:r>
              <a:rPr sz="2200" b="1" spc="-44" dirty="0">
                <a:latin typeface="Arial"/>
                <a:cs typeface="Arial"/>
              </a:rPr>
              <a:t> </a:t>
            </a:r>
            <a:r>
              <a:rPr sz="2200" b="1" spc="0" dirty="0">
                <a:latin typeface="Arial"/>
                <a:cs typeface="Arial"/>
              </a:rPr>
              <a:t>of</a:t>
            </a:r>
            <a:r>
              <a:rPr sz="2200" b="1" spc="-5" dirty="0">
                <a:latin typeface="Arial"/>
                <a:cs typeface="Arial"/>
              </a:rPr>
              <a:t> </a:t>
            </a:r>
            <a:r>
              <a:rPr sz="2200" b="1" spc="0" dirty="0">
                <a:latin typeface="Arial"/>
                <a:cs typeface="Arial"/>
              </a:rPr>
              <a:t>Mode</a:t>
            </a:r>
            <a:endParaRPr sz="2200">
              <a:latin typeface="Arial"/>
              <a:cs typeface="Arial"/>
            </a:endParaRPr>
          </a:p>
        </p:txBody>
      </p:sp>
      <p:sp>
        <p:nvSpPr>
          <p:cNvPr id="15" name="object 15"/>
          <p:cNvSpPr txBox="1"/>
          <p:nvPr/>
        </p:nvSpPr>
        <p:spPr>
          <a:xfrm>
            <a:off x="489915" y="1669999"/>
            <a:ext cx="164998" cy="304596"/>
          </a:xfrm>
          <a:prstGeom prst="rect">
            <a:avLst/>
          </a:prstGeom>
        </p:spPr>
        <p:txBody>
          <a:bodyPr wrap="square" lIns="0" tIns="0" rIns="0" bIns="0" rtlCol="0">
            <a:noAutofit/>
          </a:bodyPr>
          <a:lstStyle/>
          <a:p>
            <a:pPr marL="12700">
              <a:lnSpc>
                <a:spcPts val="2350"/>
              </a:lnSpc>
              <a:spcBef>
                <a:spcPts val="117"/>
              </a:spcBef>
            </a:pPr>
            <a:r>
              <a:rPr sz="2200" spc="0" dirty="0">
                <a:solidFill>
                  <a:srgbClr val="4E84C4"/>
                </a:solidFill>
                <a:latin typeface="Arial"/>
                <a:cs typeface="Arial"/>
              </a:rPr>
              <a:t>•</a:t>
            </a:r>
            <a:endParaRPr sz="2200">
              <a:latin typeface="Arial"/>
              <a:cs typeface="Arial"/>
            </a:endParaRPr>
          </a:p>
        </p:txBody>
      </p:sp>
      <p:sp>
        <p:nvSpPr>
          <p:cNvPr id="14" name="object 14"/>
          <p:cNvSpPr txBox="1"/>
          <p:nvPr/>
        </p:nvSpPr>
        <p:spPr>
          <a:xfrm>
            <a:off x="832815" y="1669999"/>
            <a:ext cx="5693617" cy="1444871"/>
          </a:xfrm>
          <a:prstGeom prst="rect">
            <a:avLst/>
          </a:prstGeom>
        </p:spPr>
        <p:txBody>
          <a:bodyPr wrap="square" lIns="0" tIns="0" rIns="0" bIns="0" rtlCol="0">
            <a:noAutofit/>
          </a:bodyPr>
          <a:lstStyle/>
          <a:p>
            <a:pPr marL="12700">
              <a:lnSpc>
                <a:spcPts val="2350"/>
              </a:lnSpc>
              <a:spcBef>
                <a:spcPts val="117"/>
              </a:spcBef>
            </a:pPr>
            <a:r>
              <a:rPr sz="2200" spc="-4" dirty="0">
                <a:latin typeface="Arial"/>
                <a:cs typeface="Arial"/>
              </a:rPr>
              <a:t>M</a:t>
            </a:r>
            <a:r>
              <a:rPr sz="2200" spc="0" dirty="0">
                <a:latin typeface="Arial"/>
                <a:cs typeface="Arial"/>
              </a:rPr>
              <a:t>ode</a:t>
            </a:r>
            <a:r>
              <a:rPr sz="2200" spc="-54" dirty="0">
                <a:latin typeface="Arial"/>
                <a:cs typeface="Arial"/>
              </a:rPr>
              <a:t> </a:t>
            </a:r>
            <a:r>
              <a:rPr sz="2200" spc="4" dirty="0">
                <a:latin typeface="Arial"/>
                <a:cs typeface="Arial"/>
              </a:rPr>
              <a:t>i</a:t>
            </a:r>
            <a:r>
              <a:rPr sz="2200" spc="0" dirty="0">
                <a:latin typeface="Arial"/>
                <a:cs typeface="Arial"/>
              </a:rPr>
              <a:t>s</a:t>
            </a:r>
            <a:r>
              <a:rPr sz="2200" spc="-15" dirty="0">
                <a:latin typeface="Arial"/>
                <a:cs typeface="Arial"/>
              </a:rPr>
              <a:t> </a:t>
            </a:r>
            <a:r>
              <a:rPr sz="2200" spc="0" dirty="0">
                <a:latin typeface="Arial"/>
                <a:cs typeface="Arial"/>
              </a:rPr>
              <a:t>t</a:t>
            </a:r>
            <a:r>
              <a:rPr sz="2200" spc="4" dirty="0">
                <a:latin typeface="Arial"/>
                <a:cs typeface="Arial"/>
              </a:rPr>
              <a:t>h</a:t>
            </a:r>
            <a:r>
              <a:rPr sz="2200" spc="0" dirty="0">
                <a:latin typeface="Arial"/>
                <a:cs typeface="Arial"/>
              </a:rPr>
              <a:t>e</a:t>
            </a:r>
            <a:r>
              <a:rPr sz="2200" spc="-12" dirty="0">
                <a:latin typeface="Arial"/>
                <a:cs typeface="Arial"/>
              </a:rPr>
              <a:t> </a:t>
            </a:r>
            <a:r>
              <a:rPr sz="2200" spc="0" dirty="0">
                <a:latin typeface="Arial"/>
                <a:cs typeface="Arial"/>
              </a:rPr>
              <a:t>on</a:t>
            </a:r>
            <a:r>
              <a:rPr sz="2200" spc="4" dirty="0">
                <a:latin typeface="Arial"/>
                <a:cs typeface="Arial"/>
              </a:rPr>
              <a:t>l</a:t>
            </a:r>
            <a:r>
              <a:rPr sz="2200" spc="0" dirty="0">
                <a:latin typeface="Arial"/>
                <a:cs typeface="Arial"/>
              </a:rPr>
              <a:t>y</a:t>
            </a:r>
            <a:r>
              <a:rPr sz="2200" spc="-35" dirty="0">
                <a:latin typeface="Arial"/>
                <a:cs typeface="Arial"/>
              </a:rPr>
              <a:t> </a:t>
            </a:r>
            <a:r>
              <a:rPr sz="2200" spc="0" dirty="0">
                <a:latin typeface="Arial"/>
                <a:cs typeface="Arial"/>
              </a:rPr>
              <a:t>su</a:t>
            </a:r>
            <a:r>
              <a:rPr sz="2200" spc="9" dirty="0">
                <a:latin typeface="Arial"/>
                <a:cs typeface="Arial"/>
              </a:rPr>
              <a:t>i</a:t>
            </a:r>
            <a:r>
              <a:rPr sz="2200" spc="0" dirty="0">
                <a:latin typeface="Arial"/>
                <a:cs typeface="Arial"/>
              </a:rPr>
              <a:t>tab</a:t>
            </a:r>
            <a:r>
              <a:rPr sz="2200" spc="4" dirty="0">
                <a:latin typeface="Arial"/>
                <a:cs typeface="Arial"/>
              </a:rPr>
              <a:t>l</a:t>
            </a:r>
            <a:r>
              <a:rPr sz="2200" spc="0" dirty="0">
                <a:latin typeface="Arial"/>
                <a:cs typeface="Arial"/>
              </a:rPr>
              <a:t>e</a:t>
            </a:r>
            <a:r>
              <a:rPr sz="2200" spc="-80" dirty="0">
                <a:latin typeface="Arial"/>
                <a:cs typeface="Arial"/>
              </a:rPr>
              <a:t> </a:t>
            </a:r>
            <a:r>
              <a:rPr sz="2200" spc="0" dirty="0">
                <a:latin typeface="Arial"/>
                <a:cs typeface="Arial"/>
              </a:rPr>
              <a:t>average</a:t>
            </a:r>
            <a:r>
              <a:rPr sz="2200" spc="-44" dirty="0">
                <a:latin typeface="Arial"/>
                <a:cs typeface="Arial"/>
              </a:rPr>
              <a:t> </a:t>
            </a:r>
            <a:r>
              <a:rPr sz="2200" spc="0" dirty="0">
                <a:latin typeface="Arial"/>
                <a:cs typeface="Arial"/>
              </a:rPr>
              <a:t>e.g.,</a:t>
            </a:r>
            <a:r>
              <a:rPr sz="2200" spc="19" dirty="0">
                <a:latin typeface="Arial"/>
                <a:cs typeface="Arial"/>
              </a:rPr>
              <a:t> </a:t>
            </a:r>
            <a:r>
              <a:rPr sz="2200" spc="-4" dirty="0">
                <a:latin typeface="Arial"/>
                <a:cs typeface="Arial"/>
              </a:rPr>
              <a:t>m</a:t>
            </a:r>
            <a:r>
              <a:rPr sz="2200" spc="0" dirty="0">
                <a:latin typeface="Arial"/>
                <a:cs typeface="Arial"/>
              </a:rPr>
              <a:t>odal</a:t>
            </a:r>
            <a:endParaRPr sz="2200">
              <a:latin typeface="Arial"/>
              <a:cs typeface="Arial"/>
            </a:endParaRPr>
          </a:p>
          <a:p>
            <a:pPr marL="12700" marR="41879">
              <a:lnSpc>
                <a:spcPct val="95825"/>
              </a:lnSpc>
            </a:pPr>
            <a:r>
              <a:rPr sz="2200" spc="0" dirty="0">
                <a:latin typeface="Arial"/>
                <a:cs typeface="Arial"/>
              </a:rPr>
              <a:t>s</a:t>
            </a:r>
            <a:r>
              <a:rPr sz="2200" spc="4" dirty="0">
                <a:latin typeface="Arial"/>
                <a:cs typeface="Arial"/>
              </a:rPr>
              <a:t>h</a:t>
            </a:r>
            <a:r>
              <a:rPr sz="2200" spc="0" dirty="0">
                <a:latin typeface="Arial"/>
                <a:cs typeface="Arial"/>
              </a:rPr>
              <a:t>oe</a:t>
            </a:r>
            <a:r>
              <a:rPr sz="2200" spc="14" dirty="0">
                <a:latin typeface="Arial"/>
                <a:cs typeface="Arial"/>
              </a:rPr>
              <a:t>s</a:t>
            </a:r>
            <a:r>
              <a:rPr sz="2200" spc="0" dirty="0">
                <a:latin typeface="Arial"/>
                <a:cs typeface="Arial"/>
              </a:rPr>
              <a:t>.,e</a:t>
            </a:r>
            <a:r>
              <a:rPr sz="2200" spc="4" dirty="0">
                <a:latin typeface="Arial"/>
                <a:cs typeface="Arial"/>
              </a:rPr>
              <a:t>t</a:t>
            </a:r>
            <a:r>
              <a:rPr sz="2200" spc="0" dirty="0">
                <a:latin typeface="Arial"/>
                <a:cs typeface="Arial"/>
              </a:rPr>
              <a:t>c</a:t>
            </a:r>
            <a:endParaRPr sz="2200">
              <a:latin typeface="Arial"/>
              <a:cs typeface="Arial"/>
            </a:endParaRPr>
          </a:p>
          <a:p>
            <a:pPr marL="12700" marR="41879">
              <a:lnSpc>
                <a:spcPct val="95825"/>
              </a:lnSpc>
              <a:spcBef>
                <a:spcPts val="638"/>
              </a:spcBef>
            </a:pPr>
            <a:r>
              <a:rPr sz="2200" spc="0" dirty="0">
                <a:latin typeface="Arial"/>
                <a:cs typeface="Arial"/>
              </a:rPr>
              <a:t>It is</a:t>
            </a:r>
            <a:r>
              <a:rPr sz="2200" spc="-15" dirty="0">
                <a:latin typeface="Arial"/>
                <a:cs typeface="Arial"/>
              </a:rPr>
              <a:t> </a:t>
            </a:r>
            <a:r>
              <a:rPr sz="2200" spc="0" dirty="0">
                <a:latin typeface="Arial"/>
                <a:cs typeface="Arial"/>
              </a:rPr>
              <a:t>not</a:t>
            </a:r>
            <a:r>
              <a:rPr sz="2200" spc="-15" dirty="0">
                <a:latin typeface="Arial"/>
                <a:cs typeface="Arial"/>
              </a:rPr>
              <a:t> </a:t>
            </a:r>
            <a:r>
              <a:rPr sz="2200" spc="0" dirty="0">
                <a:latin typeface="Arial"/>
                <a:cs typeface="Arial"/>
              </a:rPr>
              <a:t>e</a:t>
            </a:r>
            <a:r>
              <a:rPr sz="2200" spc="-29" dirty="0">
                <a:latin typeface="Arial"/>
                <a:cs typeface="Arial"/>
              </a:rPr>
              <a:t>f</a:t>
            </a:r>
            <a:r>
              <a:rPr sz="2200" spc="0" dirty="0">
                <a:latin typeface="Arial"/>
                <a:cs typeface="Arial"/>
              </a:rPr>
              <a:t>fe</a:t>
            </a:r>
            <a:r>
              <a:rPr sz="2200" spc="9" dirty="0">
                <a:latin typeface="Arial"/>
                <a:cs typeface="Arial"/>
              </a:rPr>
              <a:t>c</a:t>
            </a:r>
            <a:r>
              <a:rPr sz="2200" spc="0" dirty="0">
                <a:latin typeface="Arial"/>
                <a:cs typeface="Arial"/>
              </a:rPr>
              <a:t>ted</a:t>
            </a:r>
            <a:r>
              <a:rPr sz="2200" spc="-78" dirty="0">
                <a:latin typeface="Arial"/>
                <a:cs typeface="Arial"/>
              </a:rPr>
              <a:t> </a:t>
            </a:r>
            <a:r>
              <a:rPr sz="2200" spc="0" dirty="0">
                <a:latin typeface="Arial"/>
                <a:cs typeface="Arial"/>
              </a:rPr>
              <a:t>by</a:t>
            </a:r>
            <a:r>
              <a:rPr sz="2200" spc="-23" dirty="0">
                <a:latin typeface="Arial"/>
                <a:cs typeface="Arial"/>
              </a:rPr>
              <a:t> </a:t>
            </a:r>
            <a:r>
              <a:rPr sz="2200" spc="0" dirty="0">
                <a:latin typeface="Arial"/>
                <a:cs typeface="Arial"/>
              </a:rPr>
              <a:t>extreme</a:t>
            </a:r>
            <a:r>
              <a:rPr sz="2200" spc="-44" dirty="0">
                <a:latin typeface="Arial"/>
                <a:cs typeface="Arial"/>
              </a:rPr>
              <a:t> </a:t>
            </a:r>
            <a:r>
              <a:rPr sz="2200" spc="0" dirty="0">
                <a:latin typeface="Arial"/>
                <a:cs typeface="Arial"/>
              </a:rPr>
              <a:t>valu</a:t>
            </a:r>
            <a:r>
              <a:rPr sz="2200" spc="4" dirty="0">
                <a:latin typeface="Arial"/>
                <a:cs typeface="Arial"/>
              </a:rPr>
              <a:t>e</a:t>
            </a:r>
            <a:r>
              <a:rPr sz="2200" spc="0" dirty="0">
                <a:latin typeface="Arial"/>
                <a:cs typeface="Arial"/>
              </a:rPr>
              <a:t>s</a:t>
            </a:r>
            <a:endParaRPr sz="2200">
              <a:latin typeface="Arial"/>
              <a:cs typeface="Arial"/>
            </a:endParaRPr>
          </a:p>
          <a:p>
            <a:pPr marL="12700" marR="41879">
              <a:lnSpc>
                <a:spcPct val="95825"/>
              </a:lnSpc>
              <a:spcBef>
                <a:spcPts val="641"/>
              </a:spcBef>
            </a:pPr>
            <a:r>
              <a:rPr sz="2200" spc="0" dirty="0">
                <a:latin typeface="Arial"/>
                <a:cs typeface="Arial"/>
              </a:rPr>
              <a:t>Its value</a:t>
            </a:r>
            <a:r>
              <a:rPr sz="2200" spc="-52" dirty="0">
                <a:latin typeface="Arial"/>
                <a:cs typeface="Arial"/>
              </a:rPr>
              <a:t> </a:t>
            </a:r>
            <a:r>
              <a:rPr sz="2200" spc="4" dirty="0">
                <a:latin typeface="Arial"/>
                <a:cs typeface="Arial"/>
              </a:rPr>
              <a:t>c</a:t>
            </a:r>
            <a:r>
              <a:rPr sz="2200" spc="0" dirty="0">
                <a:latin typeface="Arial"/>
                <a:cs typeface="Arial"/>
              </a:rPr>
              <a:t>an</a:t>
            </a:r>
            <a:r>
              <a:rPr sz="2200" spc="-35" dirty="0">
                <a:latin typeface="Arial"/>
                <a:cs typeface="Arial"/>
              </a:rPr>
              <a:t> </a:t>
            </a:r>
            <a:r>
              <a:rPr sz="2200" spc="0" dirty="0">
                <a:latin typeface="Arial"/>
                <a:cs typeface="Arial"/>
              </a:rPr>
              <a:t>be</a:t>
            </a:r>
            <a:r>
              <a:rPr sz="2200" spc="-24" dirty="0">
                <a:latin typeface="Arial"/>
                <a:cs typeface="Arial"/>
              </a:rPr>
              <a:t> </a:t>
            </a:r>
            <a:r>
              <a:rPr sz="2200" spc="0" dirty="0">
                <a:latin typeface="Arial"/>
                <a:cs typeface="Arial"/>
              </a:rPr>
              <a:t>de</a:t>
            </a:r>
            <a:r>
              <a:rPr sz="2200" spc="4" dirty="0">
                <a:latin typeface="Arial"/>
                <a:cs typeface="Arial"/>
              </a:rPr>
              <a:t>t</a:t>
            </a:r>
            <a:r>
              <a:rPr sz="2200" spc="0" dirty="0">
                <a:latin typeface="Arial"/>
                <a:cs typeface="Arial"/>
              </a:rPr>
              <a:t>ermin</a:t>
            </a:r>
            <a:r>
              <a:rPr sz="2200" spc="4" dirty="0">
                <a:latin typeface="Arial"/>
                <a:cs typeface="Arial"/>
              </a:rPr>
              <a:t>e</a:t>
            </a:r>
            <a:r>
              <a:rPr sz="2200" spc="0" dirty="0">
                <a:latin typeface="Arial"/>
                <a:cs typeface="Arial"/>
              </a:rPr>
              <a:t>d</a:t>
            </a:r>
            <a:r>
              <a:rPr sz="2200" spc="-84" dirty="0">
                <a:latin typeface="Arial"/>
                <a:cs typeface="Arial"/>
              </a:rPr>
              <a:t> </a:t>
            </a:r>
            <a:r>
              <a:rPr sz="2200" spc="0" dirty="0">
                <a:latin typeface="Arial"/>
                <a:cs typeface="Arial"/>
              </a:rPr>
              <a:t>gr</a:t>
            </a:r>
            <a:r>
              <a:rPr sz="2200" spc="4" dirty="0">
                <a:latin typeface="Arial"/>
                <a:cs typeface="Arial"/>
              </a:rPr>
              <a:t>a</a:t>
            </a:r>
            <a:r>
              <a:rPr sz="2200" spc="0" dirty="0">
                <a:latin typeface="Arial"/>
                <a:cs typeface="Arial"/>
              </a:rPr>
              <a:t>ph</a:t>
            </a:r>
            <a:r>
              <a:rPr sz="2200" spc="9" dirty="0">
                <a:latin typeface="Arial"/>
                <a:cs typeface="Arial"/>
              </a:rPr>
              <a:t>i</a:t>
            </a:r>
            <a:r>
              <a:rPr sz="2200" spc="0" dirty="0">
                <a:latin typeface="Arial"/>
                <a:cs typeface="Arial"/>
              </a:rPr>
              <a:t>c</a:t>
            </a:r>
            <a:r>
              <a:rPr sz="2200" spc="4" dirty="0">
                <a:latin typeface="Arial"/>
                <a:cs typeface="Arial"/>
              </a:rPr>
              <a:t>a</a:t>
            </a:r>
            <a:r>
              <a:rPr sz="2200" spc="0" dirty="0">
                <a:latin typeface="Arial"/>
                <a:cs typeface="Arial"/>
              </a:rPr>
              <a:t>l</a:t>
            </a:r>
            <a:r>
              <a:rPr sz="2200" spc="4" dirty="0">
                <a:latin typeface="Arial"/>
                <a:cs typeface="Arial"/>
              </a:rPr>
              <a:t>l</a:t>
            </a:r>
            <a:r>
              <a:rPr sz="2200" spc="0" dirty="0">
                <a:latin typeface="Arial"/>
                <a:cs typeface="Arial"/>
              </a:rPr>
              <a:t>y</a:t>
            </a:r>
            <a:endParaRPr sz="2200">
              <a:latin typeface="Arial"/>
              <a:cs typeface="Arial"/>
            </a:endParaRPr>
          </a:p>
        </p:txBody>
      </p:sp>
      <p:sp>
        <p:nvSpPr>
          <p:cNvPr id="13" name="object 13"/>
          <p:cNvSpPr txBox="1"/>
          <p:nvPr/>
        </p:nvSpPr>
        <p:spPr>
          <a:xfrm>
            <a:off x="6539610" y="1669999"/>
            <a:ext cx="564529" cy="304596"/>
          </a:xfrm>
          <a:prstGeom prst="rect">
            <a:avLst/>
          </a:prstGeom>
        </p:spPr>
        <p:txBody>
          <a:bodyPr wrap="square" lIns="0" tIns="0" rIns="0" bIns="0" rtlCol="0">
            <a:noAutofit/>
          </a:bodyPr>
          <a:lstStyle/>
          <a:p>
            <a:pPr marL="12700">
              <a:lnSpc>
                <a:spcPts val="2350"/>
              </a:lnSpc>
              <a:spcBef>
                <a:spcPts val="117"/>
              </a:spcBef>
            </a:pPr>
            <a:r>
              <a:rPr sz="2200" spc="0" dirty="0">
                <a:latin typeface="Arial"/>
                <a:cs typeface="Arial"/>
              </a:rPr>
              <a:t>s</a:t>
            </a:r>
            <a:r>
              <a:rPr sz="2200" spc="4" dirty="0">
                <a:latin typeface="Arial"/>
                <a:cs typeface="Arial"/>
              </a:rPr>
              <a:t>i</a:t>
            </a:r>
            <a:r>
              <a:rPr sz="2200" spc="0" dirty="0">
                <a:latin typeface="Arial"/>
                <a:cs typeface="Arial"/>
              </a:rPr>
              <a:t>ze</a:t>
            </a:r>
            <a:endParaRPr sz="2200">
              <a:latin typeface="Arial"/>
              <a:cs typeface="Arial"/>
            </a:endParaRPr>
          </a:p>
        </p:txBody>
      </p:sp>
      <p:sp>
        <p:nvSpPr>
          <p:cNvPr id="12" name="object 12"/>
          <p:cNvSpPr txBox="1"/>
          <p:nvPr/>
        </p:nvSpPr>
        <p:spPr>
          <a:xfrm>
            <a:off x="7114477" y="1669999"/>
            <a:ext cx="300129" cy="304596"/>
          </a:xfrm>
          <a:prstGeom prst="rect">
            <a:avLst/>
          </a:prstGeom>
        </p:spPr>
        <p:txBody>
          <a:bodyPr wrap="square" lIns="0" tIns="0" rIns="0" bIns="0" rtlCol="0">
            <a:noAutofit/>
          </a:bodyPr>
          <a:lstStyle/>
          <a:p>
            <a:pPr marL="12700">
              <a:lnSpc>
                <a:spcPts val="2350"/>
              </a:lnSpc>
              <a:spcBef>
                <a:spcPts val="117"/>
              </a:spcBef>
            </a:pPr>
            <a:r>
              <a:rPr sz="2200" spc="0" dirty="0">
                <a:latin typeface="Arial"/>
                <a:cs typeface="Arial"/>
              </a:rPr>
              <a:t>of</a:t>
            </a:r>
            <a:endParaRPr sz="2200">
              <a:latin typeface="Arial"/>
              <a:cs typeface="Arial"/>
            </a:endParaRPr>
          </a:p>
        </p:txBody>
      </p:sp>
      <p:sp>
        <p:nvSpPr>
          <p:cNvPr id="11" name="object 11"/>
          <p:cNvSpPr txBox="1"/>
          <p:nvPr/>
        </p:nvSpPr>
        <p:spPr>
          <a:xfrm>
            <a:off x="7425308" y="1669999"/>
            <a:ext cx="1308588" cy="304596"/>
          </a:xfrm>
          <a:prstGeom prst="rect">
            <a:avLst/>
          </a:prstGeom>
        </p:spPr>
        <p:txBody>
          <a:bodyPr wrap="square" lIns="0" tIns="0" rIns="0" bIns="0" rtlCol="0">
            <a:noAutofit/>
          </a:bodyPr>
          <a:lstStyle/>
          <a:p>
            <a:pPr marL="12700">
              <a:lnSpc>
                <a:spcPts val="2350"/>
              </a:lnSpc>
              <a:spcBef>
                <a:spcPts val="117"/>
              </a:spcBef>
            </a:pPr>
            <a:r>
              <a:rPr sz="2200" spc="0" dirty="0">
                <a:latin typeface="Arial"/>
                <a:cs typeface="Arial"/>
              </a:rPr>
              <a:t>garments,</a:t>
            </a:r>
            <a:endParaRPr sz="2200">
              <a:latin typeface="Arial"/>
              <a:cs typeface="Arial"/>
            </a:endParaRPr>
          </a:p>
        </p:txBody>
      </p:sp>
      <p:sp>
        <p:nvSpPr>
          <p:cNvPr id="10" name="object 10"/>
          <p:cNvSpPr txBox="1"/>
          <p:nvPr/>
        </p:nvSpPr>
        <p:spPr>
          <a:xfrm>
            <a:off x="489915" y="2407862"/>
            <a:ext cx="164846" cy="707009"/>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Arial"/>
                <a:cs typeface="Arial"/>
              </a:rPr>
              <a:t>•</a:t>
            </a:r>
            <a:endParaRPr sz="2200">
              <a:latin typeface="Arial"/>
              <a:cs typeface="Arial"/>
            </a:endParaRPr>
          </a:p>
          <a:p>
            <a:pPr marL="12700">
              <a:lnSpc>
                <a:spcPct val="95825"/>
              </a:lnSpc>
              <a:spcBef>
                <a:spcPts val="523"/>
              </a:spcBef>
            </a:pPr>
            <a:r>
              <a:rPr sz="2200" spc="0" dirty="0">
                <a:solidFill>
                  <a:srgbClr val="4E84C4"/>
                </a:solidFill>
                <a:latin typeface="Arial"/>
                <a:cs typeface="Arial"/>
              </a:rPr>
              <a:t>•</a:t>
            </a:r>
            <a:endParaRPr sz="2200">
              <a:latin typeface="Arial"/>
              <a:cs typeface="Arial"/>
            </a:endParaRPr>
          </a:p>
        </p:txBody>
      </p:sp>
      <p:sp>
        <p:nvSpPr>
          <p:cNvPr id="9" name="object 9"/>
          <p:cNvSpPr txBox="1"/>
          <p:nvPr/>
        </p:nvSpPr>
        <p:spPr>
          <a:xfrm>
            <a:off x="489915" y="3615251"/>
            <a:ext cx="1555959" cy="304292"/>
          </a:xfrm>
          <a:prstGeom prst="rect">
            <a:avLst/>
          </a:prstGeom>
        </p:spPr>
        <p:txBody>
          <a:bodyPr wrap="square" lIns="0" tIns="0" rIns="0" bIns="0" rtlCol="0">
            <a:noAutofit/>
          </a:bodyPr>
          <a:lstStyle/>
          <a:p>
            <a:pPr marL="12700">
              <a:lnSpc>
                <a:spcPts val="2345"/>
              </a:lnSpc>
              <a:spcBef>
                <a:spcPts val="117"/>
              </a:spcBef>
            </a:pPr>
            <a:r>
              <a:rPr sz="2200" b="1" spc="0" dirty="0">
                <a:latin typeface="Arial"/>
                <a:cs typeface="Arial"/>
              </a:rPr>
              <a:t>Li</a:t>
            </a:r>
            <a:r>
              <a:rPr sz="2200" b="1" spc="4" dirty="0">
                <a:latin typeface="Arial"/>
                <a:cs typeface="Arial"/>
              </a:rPr>
              <a:t>m</a:t>
            </a:r>
            <a:r>
              <a:rPr sz="2200" b="1" spc="0" dirty="0">
                <a:latin typeface="Arial"/>
                <a:cs typeface="Arial"/>
              </a:rPr>
              <a:t>itat</a:t>
            </a:r>
            <a:r>
              <a:rPr sz="2200" b="1" spc="4" dirty="0">
                <a:latin typeface="Arial"/>
                <a:cs typeface="Arial"/>
              </a:rPr>
              <a:t>i</a:t>
            </a:r>
            <a:r>
              <a:rPr sz="2200" b="1" spc="0" dirty="0">
                <a:latin typeface="Arial"/>
                <a:cs typeface="Arial"/>
              </a:rPr>
              <a:t>ons</a:t>
            </a:r>
            <a:endParaRPr sz="2200">
              <a:latin typeface="Arial"/>
              <a:cs typeface="Arial"/>
            </a:endParaRPr>
          </a:p>
        </p:txBody>
      </p:sp>
      <p:sp>
        <p:nvSpPr>
          <p:cNvPr id="8" name="object 8"/>
          <p:cNvSpPr txBox="1"/>
          <p:nvPr/>
        </p:nvSpPr>
        <p:spPr>
          <a:xfrm>
            <a:off x="489915" y="4017587"/>
            <a:ext cx="164846" cy="304292"/>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Arial"/>
                <a:cs typeface="Arial"/>
              </a:rPr>
              <a:t>•</a:t>
            </a:r>
            <a:endParaRPr sz="2200">
              <a:latin typeface="Arial"/>
              <a:cs typeface="Arial"/>
            </a:endParaRPr>
          </a:p>
        </p:txBody>
      </p:sp>
      <p:sp>
        <p:nvSpPr>
          <p:cNvPr id="7" name="object 7"/>
          <p:cNvSpPr txBox="1"/>
          <p:nvPr/>
        </p:nvSpPr>
        <p:spPr>
          <a:xfrm>
            <a:off x="832815" y="4017587"/>
            <a:ext cx="5443978" cy="639826"/>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In</a:t>
            </a:r>
            <a:r>
              <a:rPr sz="2200" spc="-18" dirty="0">
                <a:latin typeface="Arial"/>
                <a:cs typeface="Arial"/>
              </a:rPr>
              <a:t> </a:t>
            </a:r>
            <a:r>
              <a:rPr sz="2200" spc="0" dirty="0">
                <a:latin typeface="Arial"/>
                <a:cs typeface="Arial"/>
              </a:rPr>
              <a:t>ca</a:t>
            </a:r>
            <a:r>
              <a:rPr sz="2200" spc="4" dirty="0">
                <a:latin typeface="Arial"/>
                <a:cs typeface="Arial"/>
              </a:rPr>
              <a:t>s</a:t>
            </a:r>
            <a:r>
              <a:rPr sz="2200" spc="0" dirty="0">
                <a:latin typeface="Arial"/>
                <a:cs typeface="Arial"/>
              </a:rPr>
              <a:t>e</a:t>
            </a:r>
            <a:r>
              <a:rPr sz="2200" spc="-46" dirty="0">
                <a:latin typeface="Arial"/>
                <a:cs typeface="Arial"/>
              </a:rPr>
              <a:t> </a:t>
            </a:r>
            <a:r>
              <a:rPr sz="2200" spc="4" dirty="0">
                <a:latin typeface="Arial"/>
                <a:cs typeface="Arial"/>
              </a:rPr>
              <a:t>o</a:t>
            </a:r>
            <a:r>
              <a:rPr sz="2200" spc="0" dirty="0">
                <a:latin typeface="Arial"/>
                <a:cs typeface="Arial"/>
              </a:rPr>
              <a:t>f</a:t>
            </a:r>
            <a:r>
              <a:rPr sz="2200" spc="-12" dirty="0">
                <a:latin typeface="Arial"/>
                <a:cs typeface="Arial"/>
              </a:rPr>
              <a:t> </a:t>
            </a:r>
            <a:r>
              <a:rPr sz="2200" spc="0" dirty="0">
                <a:latin typeface="Arial"/>
                <a:cs typeface="Arial"/>
              </a:rPr>
              <a:t>b</a:t>
            </a:r>
            <a:r>
              <a:rPr sz="2200" spc="9" dirty="0">
                <a:latin typeface="Arial"/>
                <a:cs typeface="Arial"/>
              </a:rPr>
              <a:t>i</a:t>
            </a:r>
            <a:r>
              <a:rPr sz="2200" spc="0" dirty="0">
                <a:latin typeface="Arial"/>
                <a:cs typeface="Arial"/>
              </a:rPr>
              <a:t>moda</a:t>
            </a:r>
            <a:r>
              <a:rPr sz="2200" spc="4" dirty="0">
                <a:latin typeface="Arial"/>
                <a:cs typeface="Arial"/>
              </a:rPr>
              <a:t>l</a:t>
            </a:r>
            <a:r>
              <a:rPr sz="2200" spc="0" dirty="0">
                <a:latin typeface="Arial"/>
                <a:cs typeface="Arial"/>
              </a:rPr>
              <a:t>/mult</a:t>
            </a:r>
            <a:r>
              <a:rPr sz="2200" spc="4" dirty="0">
                <a:latin typeface="Arial"/>
                <a:cs typeface="Arial"/>
              </a:rPr>
              <a:t>i</a:t>
            </a:r>
            <a:r>
              <a:rPr sz="2200" spc="0" dirty="0">
                <a:latin typeface="Arial"/>
                <a:cs typeface="Arial"/>
              </a:rPr>
              <a:t>modal</a:t>
            </a:r>
            <a:r>
              <a:rPr sz="2200" spc="-159" dirty="0">
                <a:latin typeface="Arial"/>
                <a:cs typeface="Arial"/>
              </a:rPr>
              <a:t> </a:t>
            </a:r>
            <a:r>
              <a:rPr sz="2200" spc="0" dirty="0">
                <a:latin typeface="Arial"/>
                <a:cs typeface="Arial"/>
              </a:rPr>
              <a:t>s</a:t>
            </a:r>
            <a:r>
              <a:rPr sz="2200" spc="4" dirty="0">
                <a:latin typeface="Arial"/>
                <a:cs typeface="Arial"/>
              </a:rPr>
              <a:t>e</a:t>
            </a:r>
            <a:r>
              <a:rPr sz="2200" spc="0" dirty="0">
                <a:latin typeface="Arial"/>
                <a:cs typeface="Arial"/>
              </a:rPr>
              <a:t>ri</a:t>
            </a:r>
            <a:r>
              <a:rPr sz="2200" spc="4" dirty="0">
                <a:latin typeface="Arial"/>
                <a:cs typeface="Arial"/>
              </a:rPr>
              <a:t>e</a:t>
            </a:r>
            <a:r>
              <a:rPr sz="2200" spc="34" dirty="0">
                <a:latin typeface="Arial"/>
                <a:cs typeface="Arial"/>
              </a:rPr>
              <a:t>s</a:t>
            </a:r>
            <a:r>
              <a:rPr sz="2200" spc="0" dirty="0">
                <a:latin typeface="Arial"/>
                <a:cs typeface="Arial"/>
              </a:rPr>
              <a:t>,</a:t>
            </a:r>
            <a:r>
              <a:rPr sz="2200" spc="-58" dirty="0">
                <a:latin typeface="Arial"/>
                <a:cs typeface="Arial"/>
              </a:rPr>
              <a:t> </a:t>
            </a:r>
            <a:r>
              <a:rPr sz="2200" spc="0" dirty="0">
                <a:latin typeface="Arial"/>
                <a:cs typeface="Arial"/>
              </a:rPr>
              <a:t>mode</a:t>
            </a:r>
            <a:endParaRPr sz="2200">
              <a:latin typeface="Arial"/>
              <a:cs typeface="Arial"/>
            </a:endParaRPr>
          </a:p>
          <a:p>
            <a:pPr marL="12700" marR="41833">
              <a:lnSpc>
                <a:spcPct val="95825"/>
              </a:lnSpc>
            </a:pPr>
            <a:r>
              <a:rPr sz="2200" spc="0" dirty="0">
                <a:latin typeface="Arial"/>
                <a:cs typeface="Arial"/>
              </a:rPr>
              <a:t>de</a:t>
            </a:r>
            <a:r>
              <a:rPr sz="2200" spc="4" dirty="0">
                <a:latin typeface="Arial"/>
                <a:cs typeface="Arial"/>
              </a:rPr>
              <a:t>t</a:t>
            </a:r>
            <a:r>
              <a:rPr sz="2200" spc="0" dirty="0">
                <a:latin typeface="Arial"/>
                <a:cs typeface="Arial"/>
              </a:rPr>
              <a:t>ermin</a:t>
            </a:r>
            <a:r>
              <a:rPr sz="2200" spc="4" dirty="0">
                <a:latin typeface="Arial"/>
                <a:cs typeface="Arial"/>
              </a:rPr>
              <a:t>e</a:t>
            </a:r>
            <a:r>
              <a:rPr sz="2200" spc="0" dirty="0">
                <a:latin typeface="Arial"/>
                <a:cs typeface="Arial"/>
              </a:rPr>
              <a:t>d.</a:t>
            </a:r>
            <a:endParaRPr sz="2200">
              <a:latin typeface="Arial"/>
              <a:cs typeface="Arial"/>
            </a:endParaRPr>
          </a:p>
        </p:txBody>
      </p:sp>
      <p:sp>
        <p:nvSpPr>
          <p:cNvPr id="6" name="object 6"/>
          <p:cNvSpPr txBox="1"/>
          <p:nvPr/>
        </p:nvSpPr>
        <p:spPr>
          <a:xfrm>
            <a:off x="6289675" y="4017587"/>
            <a:ext cx="1293800"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c</a:t>
            </a:r>
            <a:r>
              <a:rPr sz="2200" spc="4" dirty="0">
                <a:latin typeface="Arial"/>
                <a:cs typeface="Arial"/>
              </a:rPr>
              <a:t>a</a:t>
            </a:r>
            <a:r>
              <a:rPr sz="2200" spc="0" dirty="0">
                <a:latin typeface="Arial"/>
                <a:cs typeface="Arial"/>
              </a:rPr>
              <a:t>nn</a:t>
            </a:r>
            <a:r>
              <a:rPr sz="2200" spc="4" dirty="0">
                <a:latin typeface="Arial"/>
                <a:cs typeface="Arial"/>
              </a:rPr>
              <a:t>o</a:t>
            </a:r>
            <a:r>
              <a:rPr sz="2200" spc="0" dirty="0">
                <a:latin typeface="Arial"/>
                <a:cs typeface="Arial"/>
              </a:rPr>
              <a:t>t</a:t>
            </a:r>
            <a:r>
              <a:rPr sz="2200" spc="-59" dirty="0">
                <a:latin typeface="Arial"/>
                <a:cs typeface="Arial"/>
              </a:rPr>
              <a:t> </a:t>
            </a:r>
            <a:r>
              <a:rPr sz="2200" spc="0" dirty="0">
                <a:latin typeface="Arial"/>
                <a:cs typeface="Arial"/>
              </a:rPr>
              <a:t>be</a:t>
            </a:r>
            <a:endParaRPr sz="2200">
              <a:latin typeface="Arial"/>
              <a:cs typeface="Arial"/>
            </a:endParaRPr>
          </a:p>
        </p:txBody>
      </p:sp>
      <p:sp>
        <p:nvSpPr>
          <p:cNvPr id="5" name="object 5"/>
          <p:cNvSpPr txBox="1"/>
          <p:nvPr/>
        </p:nvSpPr>
        <p:spPr>
          <a:xfrm>
            <a:off x="489915" y="4755457"/>
            <a:ext cx="164846" cy="304292"/>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Arial"/>
                <a:cs typeface="Arial"/>
              </a:rPr>
              <a:t>•</a:t>
            </a:r>
            <a:endParaRPr sz="2200">
              <a:latin typeface="Arial"/>
              <a:cs typeface="Arial"/>
            </a:endParaRPr>
          </a:p>
        </p:txBody>
      </p:sp>
      <p:sp>
        <p:nvSpPr>
          <p:cNvPr id="4" name="object 4"/>
          <p:cNvSpPr txBox="1"/>
          <p:nvPr/>
        </p:nvSpPr>
        <p:spPr>
          <a:xfrm>
            <a:off x="832815" y="4755457"/>
            <a:ext cx="7156547" cy="639571"/>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It is</a:t>
            </a:r>
            <a:r>
              <a:rPr sz="2200" spc="-15" dirty="0">
                <a:latin typeface="Arial"/>
                <a:cs typeface="Arial"/>
              </a:rPr>
              <a:t> </a:t>
            </a:r>
            <a:r>
              <a:rPr sz="2200" spc="0" dirty="0">
                <a:latin typeface="Arial"/>
                <a:cs typeface="Arial"/>
              </a:rPr>
              <a:t>not</a:t>
            </a:r>
            <a:r>
              <a:rPr sz="2200" spc="-15" dirty="0">
                <a:latin typeface="Arial"/>
                <a:cs typeface="Arial"/>
              </a:rPr>
              <a:t> </a:t>
            </a:r>
            <a:r>
              <a:rPr sz="2200" spc="0" dirty="0">
                <a:latin typeface="Arial"/>
                <a:cs typeface="Arial"/>
              </a:rPr>
              <a:t>c</a:t>
            </a:r>
            <a:r>
              <a:rPr sz="2200" spc="4" dirty="0">
                <a:latin typeface="Arial"/>
                <a:cs typeface="Arial"/>
              </a:rPr>
              <a:t>a</a:t>
            </a:r>
            <a:r>
              <a:rPr sz="2200" spc="0" dirty="0">
                <a:latin typeface="Arial"/>
                <a:cs typeface="Arial"/>
              </a:rPr>
              <a:t>pa</a:t>
            </a:r>
            <a:r>
              <a:rPr sz="2200" spc="4" dirty="0">
                <a:latin typeface="Arial"/>
                <a:cs typeface="Arial"/>
              </a:rPr>
              <a:t>b</a:t>
            </a:r>
            <a:r>
              <a:rPr sz="2200" spc="0" dirty="0">
                <a:latin typeface="Arial"/>
                <a:cs typeface="Arial"/>
              </a:rPr>
              <a:t>le</a:t>
            </a:r>
            <a:r>
              <a:rPr sz="2200" spc="-76" dirty="0">
                <a:latin typeface="Arial"/>
                <a:cs typeface="Arial"/>
              </a:rPr>
              <a:t> </a:t>
            </a:r>
            <a:r>
              <a:rPr sz="2200" spc="0" dirty="0">
                <a:latin typeface="Arial"/>
                <a:cs typeface="Arial"/>
              </a:rPr>
              <a:t>for</a:t>
            </a:r>
            <a:r>
              <a:rPr sz="2200" spc="14" dirty="0">
                <a:latin typeface="Arial"/>
                <a:cs typeface="Arial"/>
              </a:rPr>
              <a:t> </a:t>
            </a:r>
            <a:r>
              <a:rPr sz="2200" spc="0" dirty="0">
                <a:latin typeface="Arial"/>
                <a:cs typeface="Arial"/>
              </a:rPr>
              <a:t>fur</a:t>
            </a:r>
            <a:r>
              <a:rPr sz="2200" spc="4" dirty="0">
                <a:latin typeface="Arial"/>
                <a:cs typeface="Arial"/>
              </a:rPr>
              <a:t>t</a:t>
            </a:r>
            <a:r>
              <a:rPr sz="2200" spc="0" dirty="0">
                <a:latin typeface="Arial"/>
                <a:cs typeface="Arial"/>
              </a:rPr>
              <a:t>her</a:t>
            </a:r>
            <a:r>
              <a:rPr sz="2200" spc="-38" dirty="0">
                <a:latin typeface="Arial"/>
                <a:cs typeface="Arial"/>
              </a:rPr>
              <a:t> </a:t>
            </a:r>
            <a:r>
              <a:rPr sz="2200" spc="0" dirty="0">
                <a:latin typeface="Arial"/>
                <a:cs typeface="Arial"/>
              </a:rPr>
              <a:t>a</a:t>
            </a:r>
            <a:r>
              <a:rPr sz="2200" spc="4" dirty="0">
                <a:latin typeface="Arial"/>
                <a:cs typeface="Arial"/>
              </a:rPr>
              <a:t>l</a:t>
            </a:r>
            <a:r>
              <a:rPr sz="2200" spc="0" dirty="0">
                <a:latin typeface="Arial"/>
                <a:cs typeface="Arial"/>
              </a:rPr>
              <a:t>ge</a:t>
            </a:r>
            <a:r>
              <a:rPr sz="2200" spc="4" dirty="0">
                <a:latin typeface="Arial"/>
                <a:cs typeface="Arial"/>
              </a:rPr>
              <a:t>b</a:t>
            </a:r>
            <a:r>
              <a:rPr sz="2200" spc="0" dirty="0">
                <a:latin typeface="Arial"/>
                <a:cs typeface="Arial"/>
              </a:rPr>
              <a:t>ra</a:t>
            </a:r>
            <a:r>
              <a:rPr sz="2200" spc="4" dirty="0">
                <a:latin typeface="Arial"/>
                <a:cs typeface="Arial"/>
              </a:rPr>
              <a:t>i</a:t>
            </a:r>
            <a:r>
              <a:rPr sz="2200" spc="0" dirty="0">
                <a:latin typeface="Arial"/>
                <a:cs typeface="Arial"/>
              </a:rPr>
              <a:t>c</a:t>
            </a:r>
            <a:r>
              <a:rPr sz="2200" spc="-89" dirty="0">
                <a:latin typeface="Arial"/>
                <a:cs typeface="Arial"/>
              </a:rPr>
              <a:t> </a:t>
            </a:r>
            <a:r>
              <a:rPr sz="2200" spc="0" dirty="0">
                <a:latin typeface="Arial"/>
                <a:cs typeface="Arial"/>
              </a:rPr>
              <a:t>tre</a:t>
            </a:r>
            <a:r>
              <a:rPr sz="2200" spc="4" dirty="0">
                <a:latin typeface="Arial"/>
                <a:cs typeface="Arial"/>
              </a:rPr>
              <a:t>a</a:t>
            </a:r>
            <a:r>
              <a:rPr sz="2200" spc="0" dirty="0">
                <a:latin typeface="Arial"/>
                <a:cs typeface="Arial"/>
              </a:rPr>
              <a:t>tmen</a:t>
            </a:r>
            <a:r>
              <a:rPr sz="2200" spc="19" dirty="0">
                <a:latin typeface="Arial"/>
                <a:cs typeface="Arial"/>
              </a:rPr>
              <a:t>t</a:t>
            </a:r>
            <a:r>
              <a:rPr sz="2200" spc="0" dirty="0">
                <a:latin typeface="Arial"/>
                <a:cs typeface="Arial"/>
              </a:rPr>
              <a:t>,</a:t>
            </a:r>
            <a:r>
              <a:rPr sz="2200" spc="-67" dirty="0">
                <a:latin typeface="Arial"/>
                <a:cs typeface="Arial"/>
              </a:rPr>
              <a:t> </a:t>
            </a:r>
            <a:r>
              <a:rPr sz="2200" spc="0" dirty="0">
                <a:latin typeface="Arial"/>
                <a:cs typeface="Arial"/>
              </a:rPr>
              <a:t>c</a:t>
            </a:r>
            <a:r>
              <a:rPr sz="2200" spc="4" dirty="0">
                <a:latin typeface="Arial"/>
                <a:cs typeface="Arial"/>
              </a:rPr>
              <a:t>o</a:t>
            </a:r>
            <a:r>
              <a:rPr sz="2200" spc="0" dirty="0">
                <a:latin typeface="Arial"/>
                <a:cs typeface="Arial"/>
              </a:rPr>
              <a:t>mbin</a:t>
            </a:r>
            <a:r>
              <a:rPr sz="2200" spc="4" dirty="0">
                <a:latin typeface="Arial"/>
                <a:cs typeface="Arial"/>
              </a:rPr>
              <a:t>e</a:t>
            </a:r>
            <a:r>
              <a:rPr sz="2200" spc="0" dirty="0">
                <a:latin typeface="Arial"/>
                <a:cs typeface="Arial"/>
              </a:rPr>
              <a:t>d</a:t>
            </a:r>
            <a:endParaRPr sz="2200">
              <a:latin typeface="Arial"/>
              <a:cs typeface="Arial"/>
            </a:endParaRPr>
          </a:p>
          <a:p>
            <a:pPr marL="12700" marR="41833">
              <a:lnSpc>
                <a:spcPct val="95825"/>
              </a:lnSpc>
            </a:pPr>
            <a:r>
              <a:rPr sz="2200" spc="0" dirty="0">
                <a:latin typeface="Arial"/>
                <a:cs typeface="Arial"/>
              </a:rPr>
              <a:t>of</a:t>
            </a:r>
            <a:r>
              <a:rPr sz="2200" spc="-18" dirty="0">
                <a:latin typeface="Arial"/>
                <a:cs typeface="Arial"/>
              </a:rPr>
              <a:t> </a:t>
            </a:r>
            <a:r>
              <a:rPr sz="2200" spc="0" dirty="0">
                <a:latin typeface="Arial"/>
                <a:cs typeface="Arial"/>
              </a:rPr>
              <a:t>two</a:t>
            </a:r>
            <a:r>
              <a:rPr sz="2200" spc="-24" dirty="0">
                <a:latin typeface="Arial"/>
                <a:cs typeface="Arial"/>
              </a:rPr>
              <a:t> </a:t>
            </a:r>
            <a:r>
              <a:rPr sz="2200" spc="0" dirty="0">
                <a:latin typeface="Arial"/>
                <a:cs typeface="Arial"/>
              </a:rPr>
              <a:t>or</a:t>
            </a:r>
            <a:r>
              <a:rPr sz="2200" spc="-19" dirty="0">
                <a:latin typeface="Arial"/>
                <a:cs typeface="Arial"/>
              </a:rPr>
              <a:t> </a:t>
            </a:r>
            <a:r>
              <a:rPr sz="2200" spc="0" dirty="0">
                <a:latin typeface="Arial"/>
                <a:cs typeface="Arial"/>
              </a:rPr>
              <a:t>more</a:t>
            </a:r>
            <a:r>
              <a:rPr sz="2200" spc="-10" dirty="0">
                <a:latin typeface="Arial"/>
                <a:cs typeface="Arial"/>
              </a:rPr>
              <a:t> </a:t>
            </a:r>
            <a:r>
              <a:rPr sz="2200" spc="0" dirty="0">
                <a:latin typeface="Arial"/>
                <a:cs typeface="Arial"/>
              </a:rPr>
              <a:t>s</a:t>
            </a:r>
            <a:r>
              <a:rPr sz="2200" spc="4" dirty="0">
                <a:latin typeface="Arial"/>
                <a:cs typeface="Arial"/>
              </a:rPr>
              <a:t>e</a:t>
            </a:r>
            <a:r>
              <a:rPr sz="2200" spc="0" dirty="0">
                <a:latin typeface="Arial"/>
                <a:cs typeface="Arial"/>
              </a:rPr>
              <a:t>ri</a:t>
            </a:r>
            <a:r>
              <a:rPr sz="2200" spc="4" dirty="0">
                <a:latin typeface="Arial"/>
                <a:cs typeface="Arial"/>
              </a:rPr>
              <a:t>e</a:t>
            </a:r>
            <a:r>
              <a:rPr sz="2200" spc="0" dirty="0">
                <a:latin typeface="Arial"/>
                <a:cs typeface="Arial"/>
              </a:rPr>
              <a:t>s</a:t>
            </a:r>
            <a:r>
              <a:rPr sz="2200" spc="-58" dirty="0">
                <a:latin typeface="Arial"/>
                <a:cs typeface="Arial"/>
              </a:rPr>
              <a:t> </a:t>
            </a:r>
            <a:r>
              <a:rPr sz="2200" spc="0" dirty="0">
                <a:latin typeface="Arial"/>
                <a:cs typeface="Arial"/>
              </a:rPr>
              <a:t>c</a:t>
            </a:r>
            <a:r>
              <a:rPr sz="2200" spc="4" dirty="0">
                <a:latin typeface="Arial"/>
                <a:cs typeface="Arial"/>
              </a:rPr>
              <a:t>a</a:t>
            </a:r>
            <a:r>
              <a:rPr sz="2200" spc="0" dirty="0">
                <a:latin typeface="Arial"/>
                <a:cs typeface="Arial"/>
              </a:rPr>
              <a:t>nn</a:t>
            </a:r>
            <a:r>
              <a:rPr sz="2200" spc="4" dirty="0">
                <a:latin typeface="Arial"/>
                <a:cs typeface="Arial"/>
              </a:rPr>
              <a:t>o</a:t>
            </a:r>
            <a:r>
              <a:rPr sz="2200" spc="0" dirty="0">
                <a:latin typeface="Arial"/>
                <a:cs typeface="Arial"/>
              </a:rPr>
              <a:t>t</a:t>
            </a:r>
            <a:r>
              <a:rPr sz="2200" spc="-39" dirty="0">
                <a:latin typeface="Arial"/>
                <a:cs typeface="Arial"/>
              </a:rPr>
              <a:t> </a:t>
            </a:r>
            <a:r>
              <a:rPr sz="2200" spc="0" dirty="0">
                <a:latin typeface="Arial"/>
                <a:cs typeface="Arial"/>
              </a:rPr>
              <a:t>be</a:t>
            </a:r>
            <a:r>
              <a:rPr sz="2200" spc="-24" dirty="0">
                <a:latin typeface="Arial"/>
                <a:cs typeface="Arial"/>
              </a:rPr>
              <a:t> </a:t>
            </a:r>
            <a:r>
              <a:rPr sz="2200" spc="0" dirty="0">
                <a:latin typeface="Arial"/>
                <a:cs typeface="Arial"/>
              </a:rPr>
              <a:t>de</a:t>
            </a:r>
            <a:r>
              <a:rPr sz="2200" spc="4" dirty="0">
                <a:latin typeface="Arial"/>
                <a:cs typeface="Arial"/>
              </a:rPr>
              <a:t>t</a:t>
            </a:r>
            <a:r>
              <a:rPr sz="2200" spc="0" dirty="0">
                <a:latin typeface="Arial"/>
                <a:cs typeface="Arial"/>
              </a:rPr>
              <a:t>ermin</a:t>
            </a:r>
            <a:r>
              <a:rPr sz="2200" spc="4" dirty="0">
                <a:latin typeface="Arial"/>
                <a:cs typeface="Arial"/>
              </a:rPr>
              <a:t>e</a:t>
            </a:r>
            <a:r>
              <a:rPr sz="2200" spc="0" dirty="0">
                <a:latin typeface="Arial"/>
                <a:cs typeface="Arial"/>
              </a:rPr>
              <a:t>d.</a:t>
            </a:r>
            <a:endParaRPr sz="2200">
              <a:latin typeface="Arial"/>
              <a:cs typeface="Arial"/>
            </a:endParaRPr>
          </a:p>
        </p:txBody>
      </p:sp>
      <p:sp>
        <p:nvSpPr>
          <p:cNvPr id="3" name="object 3"/>
          <p:cNvSpPr txBox="1"/>
          <p:nvPr/>
        </p:nvSpPr>
        <p:spPr>
          <a:xfrm>
            <a:off x="8002905" y="4755457"/>
            <a:ext cx="764742"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mode</a:t>
            </a:r>
            <a:endParaRPr sz="22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19</a:t>
            </a:r>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8" name="object 18"/>
          <p:cNvSpPr/>
          <p:nvPr/>
        </p:nvSpPr>
        <p:spPr>
          <a:xfrm>
            <a:off x="1905000" y="3962374"/>
            <a:ext cx="4324096" cy="2191893"/>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txBox="1"/>
          <p:nvPr/>
        </p:nvSpPr>
        <p:spPr>
          <a:xfrm>
            <a:off x="1374394" y="407722"/>
            <a:ext cx="1618999"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Q</a:t>
            </a:r>
            <a:r>
              <a:rPr sz="2800" b="1" spc="-9" dirty="0">
                <a:solidFill>
                  <a:srgbClr val="FFFFFF"/>
                </a:solidFill>
                <a:latin typeface="Arial"/>
                <a:cs typeface="Arial"/>
              </a:rPr>
              <a:t>u</a:t>
            </a:r>
            <a:r>
              <a:rPr sz="2800" b="1" spc="0" dirty="0">
                <a:solidFill>
                  <a:srgbClr val="FFFFFF"/>
                </a:solidFill>
                <a:latin typeface="Arial"/>
                <a:cs typeface="Arial"/>
              </a:rPr>
              <a:t>ar</a:t>
            </a:r>
            <a:r>
              <a:rPr sz="2800" b="1" spc="9" dirty="0">
                <a:solidFill>
                  <a:srgbClr val="FFFFFF"/>
                </a:solidFill>
                <a:latin typeface="Arial"/>
                <a:cs typeface="Arial"/>
              </a:rPr>
              <a:t>t</a:t>
            </a:r>
            <a:r>
              <a:rPr sz="2800" b="1" spc="0" dirty="0">
                <a:solidFill>
                  <a:srgbClr val="FFFFFF"/>
                </a:solidFill>
                <a:latin typeface="Arial"/>
                <a:cs typeface="Arial"/>
              </a:rPr>
              <a:t>iles</a:t>
            </a:r>
            <a:endParaRPr sz="2800">
              <a:latin typeface="Arial"/>
              <a:cs typeface="Arial"/>
            </a:endParaRPr>
          </a:p>
        </p:txBody>
      </p:sp>
      <p:sp>
        <p:nvSpPr>
          <p:cNvPr id="16" name="object 16"/>
          <p:cNvSpPr txBox="1"/>
          <p:nvPr/>
        </p:nvSpPr>
        <p:spPr>
          <a:xfrm>
            <a:off x="489915" y="1267656"/>
            <a:ext cx="8191636" cy="639883"/>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The</a:t>
            </a:r>
            <a:r>
              <a:rPr sz="2200" spc="-27" dirty="0">
                <a:latin typeface="Arial"/>
                <a:cs typeface="Arial"/>
              </a:rPr>
              <a:t> </a:t>
            </a:r>
            <a:r>
              <a:rPr sz="2200" spc="0" dirty="0">
                <a:latin typeface="Arial"/>
                <a:cs typeface="Arial"/>
              </a:rPr>
              <a:t>valu</a:t>
            </a:r>
            <a:r>
              <a:rPr sz="2200" spc="4" dirty="0">
                <a:latin typeface="Arial"/>
                <a:cs typeface="Arial"/>
              </a:rPr>
              <a:t>e</a:t>
            </a:r>
            <a:r>
              <a:rPr sz="2200" spc="0" dirty="0">
                <a:latin typeface="Arial"/>
                <a:cs typeface="Arial"/>
              </a:rPr>
              <a:t>s</a:t>
            </a:r>
            <a:r>
              <a:rPr sz="2200" spc="-63" dirty="0">
                <a:latin typeface="Arial"/>
                <a:cs typeface="Arial"/>
              </a:rPr>
              <a:t> </a:t>
            </a:r>
            <a:r>
              <a:rPr sz="2200" spc="0" dirty="0">
                <a:latin typeface="Arial"/>
                <a:cs typeface="Arial"/>
              </a:rPr>
              <a:t>of</a:t>
            </a:r>
            <a:r>
              <a:rPr sz="2200" spc="-18" dirty="0">
                <a:latin typeface="Arial"/>
                <a:cs typeface="Arial"/>
              </a:rPr>
              <a:t> </a:t>
            </a:r>
            <a:r>
              <a:rPr sz="2200" spc="0" dirty="0">
                <a:latin typeface="Arial"/>
                <a:cs typeface="Arial"/>
              </a:rPr>
              <a:t>var</a:t>
            </a:r>
            <a:r>
              <a:rPr sz="2200" spc="4" dirty="0">
                <a:latin typeface="Arial"/>
                <a:cs typeface="Arial"/>
              </a:rPr>
              <a:t>i</a:t>
            </a:r>
            <a:r>
              <a:rPr sz="2200" spc="0" dirty="0">
                <a:latin typeface="Arial"/>
                <a:cs typeface="Arial"/>
              </a:rPr>
              <a:t>ate</a:t>
            </a:r>
            <a:r>
              <a:rPr sz="2200" spc="-50" dirty="0">
                <a:latin typeface="Arial"/>
                <a:cs typeface="Arial"/>
              </a:rPr>
              <a:t> </a:t>
            </a:r>
            <a:r>
              <a:rPr sz="2200" spc="0" dirty="0">
                <a:latin typeface="Arial"/>
                <a:cs typeface="Arial"/>
              </a:rPr>
              <a:t>th</a:t>
            </a:r>
            <a:r>
              <a:rPr sz="2200" spc="4" dirty="0">
                <a:latin typeface="Arial"/>
                <a:cs typeface="Arial"/>
              </a:rPr>
              <a:t>a</a:t>
            </a:r>
            <a:r>
              <a:rPr sz="2200" spc="0" dirty="0">
                <a:latin typeface="Arial"/>
                <a:cs typeface="Arial"/>
              </a:rPr>
              <a:t>t</a:t>
            </a:r>
            <a:r>
              <a:rPr sz="2200" spc="-15" dirty="0">
                <a:latin typeface="Arial"/>
                <a:cs typeface="Arial"/>
              </a:rPr>
              <a:t> </a:t>
            </a:r>
            <a:r>
              <a:rPr sz="2200" spc="0" dirty="0">
                <a:latin typeface="Arial"/>
                <a:cs typeface="Arial"/>
              </a:rPr>
              <a:t>d</a:t>
            </a:r>
            <a:r>
              <a:rPr sz="2200" spc="4" dirty="0">
                <a:latin typeface="Arial"/>
                <a:cs typeface="Arial"/>
              </a:rPr>
              <a:t>i</a:t>
            </a:r>
            <a:r>
              <a:rPr sz="2200" spc="0" dirty="0">
                <a:latin typeface="Arial"/>
                <a:cs typeface="Arial"/>
              </a:rPr>
              <a:t>vides</a:t>
            </a:r>
            <a:r>
              <a:rPr sz="2200" spc="-68" dirty="0">
                <a:latin typeface="Arial"/>
                <a:cs typeface="Arial"/>
              </a:rPr>
              <a:t> </a:t>
            </a:r>
            <a:r>
              <a:rPr sz="2200" spc="0" dirty="0">
                <a:latin typeface="Arial"/>
                <a:cs typeface="Arial"/>
              </a:rPr>
              <a:t>the</a:t>
            </a:r>
            <a:r>
              <a:rPr sz="2200" spc="-15" dirty="0">
                <a:latin typeface="Arial"/>
                <a:cs typeface="Arial"/>
              </a:rPr>
              <a:t> </a:t>
            </a:r>
            <a:r>
              <a:rPr sz="2200" spc="0" dirty="0">
                <a:latin typeface="Arial"/>
                <a:cs typeface="Arial"/>
              </a:rPr>
              <a:t>s</a:t>
            </a:r>
            <a:r>
              <a:rPr sz="2200" spc="4" dirty="0">
                <a:latin typeface="Arial"/>
                <a:cs typeface="Arial"/>
              </a:rPr>
              <a:t>e</a:t>
            </a:r>
            <a:r>
              <a:rPr sz="2200" spc="0" dirty="0">
                <a:latin typeface="Arial"/>
                <a:cs typeface="Arial"/>
              </a:rPr>
              <a:t>ri</a:t>
            </a:r>
            <a:r>
              <a:rPr sz="2200" spc="4" dirty="0">
                <a:latin typeface="Arial"/>
                <a:cs typeface="Arial"/>
              </a:rPr>
              <a:t>e</a:t>
            </a:r>
            <a:r>
              <a:rPr sz="2200" spc="0" dirty="0">
                <a:latin typeface="Arial"/>
                <a:cs typeface="Arial"/>
              </a:rPr>
              <a:t>s</a:t>
            </a:r>
            <a:r>
              <a:rPr sz="2200" spc="-58" dirty="0">
                <a:latin typeface="Arial"/>
                <a:cs typeface="Arial"/>
              </a:rPr>
              <a:t> </a:t>
            </a:r>
            <a:r>
              <a:rPr sz="2200" spc="0" dirty="0">
                <a:latin typeface="Arial"/>
                <a:cs typeface="Arial"/>
              </a:rPr>
              <a:t>or</a:t>
            </a:r>
            <a:r>
              <a:rPr sz="2200" spc="-9"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d</a:t>
            </a:r>
            <a:r>
              <a:rPr sz="2200" spc="4" dirty="0">
                <a:latin typeface="Arial"/>
                <a:cs typeface="Arial"/>
              </a:rPr>
              <a:t>i</a:t>
            </a:r>
            <a:r>
              <a:rPr sz="2200" spc="0" dirty="0">
                <a:latin typeface="Arial"/>
                <a:cs typeface="Arial"/>
              </a:rPr>
              <a:t>s</a:t>
            </a:r>
            <a:r>
              <a:rPr sz="2200" spc="4" dirty="0">
                <a:latin typeface="Arial"/>
                <a:cs typeface="Arial"/>
              </a:rPr>
              <a:t>t</a:t>
            </a:r>
            <a:r>
              <a:rPr sz="2200" spc="0" dirty="0">
                <a:latin typeface="Arial"/>
                <a:cs typeface="Arial"/>
              </a:rPr>
              <a:t>ri</a:t>
            </a:r>
            <a:r>
              <a:rPr sz="2200" spc="4" dirty="0">
                <a:latin typeface="Arial"/>
                <a:cs typeface="Arial"/>
              </a:rPr>
              <a:t>b</a:t>
            </a:r>
            <a:r>
              <a:rPr sz="2200" spc="0" dirty="0">
                <a:latin typeface="Arial"/>
                <a:cs typeface="Arial"/>
              </a:rPr>
              <a:t>ut</a:t>
            </a:r>
            <a:r>
              <a:rPr sz="2200" spc="4" dirty="0">
                <a:latin typeface="Arial"/>
                <a:cs typeface="Arial"/>
              </a:rPr>
              <a:t>i</a:t>
            </a:r>
            <a:r>
              <a:rPr sz="2200" spc="0" dirty="0">
                <a:latin typeface="Arial"/>
                <a:cs typeface="Arial"/>
              </a:rPr>
              <a:t>on</a:t>
            </a:r>
            <a:r>
              <a:rPr sz="2200" spc="-106" dirty="0">
                <a:latin typeface="Arial"/>
                <a:cs typeface="Arial"/>
              </a:rPr>
              <a:t> </a:t>
            </a:r>
            <a:r>
              <a:rPr sz="2200" spc="0" dirty="0">
                <a:latin typeface="Arial"/>
                <a:cs typeface="Arial"/>
              </a:rPr>
              <a:t>i</a:t>
            </a:r>
            <a:r>
              <a:rPr sz="2200" spc="4" dirty="0">
                <a:latin typeface="Arial"/>
                <a:cs typeface="Arial"/>
              </a:rPr>
              <a:t>n</a:t>
            </a:r>
            <a:r>
              <a:rPr sz="2200" spc="0" dirty="0">
                <a:latin typeface="Arial"/>
                <a:cs typeface="Arial"/>
              </a:rPr>
              <a:t>to</a:t>
            </a:r>
            <a:endParaRPr sz="2200">
              <a:latin typeface="Arial"/>
              <a:cs typeface="Arial"/>
            </a:endParaRPr>
          </a:p>
          <a:p>
            <a:pPr marL="12700" marR="41833">
              <a:lnSpc>
                <a:spcPct val="95825"/>
              </a:lnSpc>
            </a:pPr>
            <a:r>
              <a:rPr sz="2200" spc="0" dirty="0">
                <a:latin typeface="Arial"/>
                <a:cs typeface="Arial"/>
              </a:rPr>
              <a:t>four</a:t>
            </a:r>
            <a:r>
              <a:rPr sz="2200" spc="-37" dirty="0">
                <a:latin typeface="Arial"/>
                <a:cs typeface="Arial"/>
              </a:rPr>
              <a:t> </a:t>
            </a:r>
            <a:r>
              <a:rPr sz="2200" spc="0" dirty="0">
                <a:latin typeface="Arial"/>
                <a:cs typeface="Arial"/>
              </a:rPr>
              <a:t>equal</a:t>
            </a:r>
            <a:r>
              <a:rPr sz="2200" spc="-43" dirty="0">
                <a:latin typeface="Arial"/>
                <a:cs typeface="Arial"/>
              </a:rPr>
              <a:t> </a:t>
            </a:r>
            <a:r>
              <a:rPr sz="2200" spc="0" dirty="0">
                <a:latin typeface="Arial"/>
                <a:cs typeface="Arial"/>
              </a:rPr>
              <a:t>parts</a:t>
            </a:r>
            <a:r>
              <a:rPr sz="2200" spc="-48" dirty="0">
                <a:latin typeface="Arial"/>
                <a:cs typeface="Arial"/>
              </a:rPr>
              <a:t> </a:t>
            </a:r>
            <a:r>
              <a:rPr sz="2200" spc="0" dirty="0">
                <a:latin typeface="Arial"/>
                <a:cs typeface="Arial"/>
              </a:rPr>
              <a:t>are</a:t>
            </a:r>
            <a:r>
              <a:rPr sz="2200" spc="-11" dirty="0">
                <a:latin typeface="Arial"/>
                <a:cs typeface="Arial"/>
              </a:rPr>
              <a:t> </a:t>
            </a:r>
            <a:r>
              <a:rPr sz="2200" spc="0" dirty="0">
                <a:latin typeface="Arial"/>
                <a:cs typeface="Arial"/>
              </a:rPr>
              <a:t>known</a:t>
            </a:r>
            <a:r>
              <a:rPr sz="2200" spc="-63" dirty="0">
                <a:latin typeface="Arial"/>
                <a:cs typeface="Arial"/>
              </a:rPr>
              <a:t> </a:t>
            </a:r>
            <a:r>
              <a:rPr sz="2200" spc="0" dirty="0">
                <a:latin typeface="Arial"/>
                <a:cs typeface="Arial"/>
              </a:rPr>
              <a:t>as</a:t>
            </a:r>
            <a:r>
              <a:rPr sz="2200" spc="-3" dirty="0">
                <a:latin typeface="Arial"/>
                <a:cs typeface="Arial"/>
              </a:rPr>
              <a:t> </a:t>
            </a:r>
            <a:r>
              <a:rPr sz="2200" b="1" i="1" spc="0" dirty="0">
                <a:latin typeface="Arial"/>
                <a:cs typeface="Arial"/>
              </a:rPr>
              <a:t>Qua</a:t>
            </a:r>
            <a:r>
              <a:rPr sz="2200" b="1" i="1" spc="-4" dirty="0">
                <a:latin typeface="Arial"/>
                <a:cs typeface="Arial"/>
              </a:rPr>
              <a:t>r</a:t>
            </a:r>
            <a:r>
              <a:rPr sz="2200" b="1" i="1" spc="0" dirty="0">
                <a:latin typeface="Arial"/>
                <a:cs typeface="Arial"/>
              </a:rPr>
              <a:t>tiles.</a:t>
            </a:r>
            <a:endParaRPr sz="2200">
              <a:latin typeface="Arial"/>
              <a:cs typeface="Arial"/>
            </a:endParaRPr>
          </a:p>
        </p:txBody>
      </p:sp>
      <p:sp>
        <p:nvSpPr>
          <p:cNvPr id="15" name="object 15"/>
          <p:cNvSpPr txBox="1"/>
          <p:nvPr/>
        </p:nvSpPr>
        <p:spPr>
          <a:xfrm>
            <a:off x="489915" y="1985319"/>
            <a:ext cx="13970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Arial"/>
                <a:cs typeface="Arial"/>
              </a:rPr>
              <a:t>•</a:t>
            </a:r>
            <a:endParaRPr sz="1800">
              <a:latin typeface="Arial"/>
              <a:cs typeface="Arial"/>
            </a:endParaRPr>
          </a:p>
        </p:txBody>
      </p:sp>
      <p:sp>
        <p:nvSpPr>
          <p:cNvPr id="14" name="object 14"/>
          <p:cNvSpPr txBox="1"/>
          <p:nvPr/>
        </p:nvSpPr>
        <p:spPr>
          <a:xfrm>
            <a:off x="832815" y="1985319"/>
            <a:ext cx="7781585" cy="1131823"/>
          </a:xfrm>
          <a:prstGeom prst="rect">
            <a:avLst/>
          </a:prstGeom>
        </p:spPr>
        <p:txBody>
          <a:bodyPr wrap="square" lIns="0" tIns="0" rIns="0" bIns="0" rtlCol="0">
            <a:noAutofit/>
          </a:bodyPr>
          <a:lstStyle/>
          <a:p>
            <a:pPr marL="12700" marR="129032">
              <a:lnSpc>
                <a:spcPts val="1905"/>
              </a:lnSpc>
              <a:spcBef>
                <a:spcPts val="30"/>
              </a:spcBef>
            </a:pPr>
            <a:r>
              <a:rPr sz="1800" spc="14" dirty="0">
                <a:latin typeface="Arial"/>
                <a:cs typeface="Arial"/>
              </a:rPr>
              <a:t>T</a:t>
            </a:r>
            <a:r>
              <a:rPr sz="1800" spc="0" dirty="0">
                <a:latin typeface="Arial"/>
                <a:cs typeface="Arial"/>
              </a:rPr>
              <a:t>he</a:t>
            </a:r>
            <a:r>
              <a:rPr sz="1800" spc="-25" dirty="0">
                <a:latin typeface="Arial"/>
                <a:cs typeface="Arial"/>
              </a:rPr>
              <a:t> </a:t>
            </a:r>
            <a:r>
              <a:rPr sz="1800" spc="0" dirty="0">
                <a:latin typeface="Arial"/>
                <a:cs typeface="Arial"/>
              </a:rPr>
              <a:t>first </a:t>
            </a:r>
            <a:r>
              <a:rPr sz="1800" spc="-9" dirty="0">
                <a:latin typeface="Arial"/>
                <a:cs typeface="Arial"/>
              </a:rPr>
              <a:t>q</a:t>
            </a:r>
            <a:r>
              <a:rPr sz="1800" spc="0" dirty="0">
                <a:latin typeface="Arial"/>
                <a:cs typeface="Arial"/>
              </a:rPr>
              <a:t>u</a:t>
            </a:r>
            <a:r>
              <a:rPr sz="1800" spc="-9" dirty="0">
                <a:latin typeface="Arial"/>
                <a:cs typeface="Arial"/>
              </a:rPr>
              <a:t>a</a:t>
            </a:r>
            <a:r>
              <a:rPr sz="1800" spc="0" dirty="0">
                <a:latin typeface="Arial"/>
                <a:cs typeface="Arial"/>
              </a:rPr>
              <a:t>rtil</a:t>
            </a:r>
            <a:r>
              <a:rPr sz="1800" spc="-4" dirty="0">
                <a:latin typeface="Arial"/>
                <a:cs typeface="Arial"/>
              </a:rPr>
              <a:t>e</a:t>
            </a:r>
            <a:r>
              <a:rPr sz="1800" spc="0" dirty="0">
                <a:latin typeface="Arial"/>
                <a:cs typeface="Arial"/>
              </a:rPr>
              <a:t>(</a:t>
            </a:r>
            <a:r>
              <a:rPr sz="1800" spc="4" dirty="0">
                <a:latin typeface="Arial"/>
                <a:cs typeface="Arial"/>
              </a:rPr>
              <a:t>Q</a:t>
            </a:r>
            <a:r>
              <a:rPr sz="1800" spc="4" baseline="-21740" dirty="0">
                <a:latin typeface="Arial"/>
                <a:cs typeface="Arial"/>
              </a:rPr>
              <a:t>1</a:t>
            </a:r>
            <a:r>
              <a:rPr sz="1800" spc="0" dirty="0">
                <a:latin typeface="Arial"/>
                <a:cs typeface="Arial"/>
              </a:rPr>
              <a:t>)</a:t>
            </a:r>
            <a:r>
              <a:rPr sz="1800" spc="14" dirty="0">
                <a:latin typeface="Arial"/>
                <a:cs typeface="Arial"/>
              </a:rPr>
              <a:t> </a:t>
            </a:r>
            <a:r>
              <a:rPr sz="1800" spc="0" dirty="0">
                <a:latin typeface="Arial"/>
                <a:cs typeface="Arial"/>
              </a:rPr>
              <a:t>kn</a:t>
            </a:r>
            <a:r>
              <a:rPr sz="1800" spc="-9" dirty="0">
                <a:latin typeface="Arial"/>
                <a:cs typeface="Arial"/>
              </a:rPr>
              <a:t>o</a:t>
            </a:r>
            <a:r>
              <a:rPr sz="1800" spc="-39" dirty="0">
                <a:latin typeface="Arial"/>
                <a:cs typeface="Arial"/>
              </a:rPr>
              <a:t>w</a:t>
            </a:r>
            <a:r>
              <a:rPr sz="1800" spc="0" dirty="0">
                <a:latin typeface="Arial"/>
                <a:cs typeface="Arial"/>
              </a:rPr>
              <a:t>n</a:t>
            </a:r>
            <a:r>
              <a:rPr sz="1800" spc="44" dirty="0">
                <a:latin typeface="Arial"/>
                <a:cs typeface="Arial"/>
              </a:rPr>
              <a:t> </a:t>
            </a:r>
            <a:r>
              <a:rPr sz="1800" spc="0" dirty="0">
                <a:latin typeface="Arial"/>
                <a:cs typeface="Arial"/>
              </a:rPr>
              <a:t>as l</a:t>
            </a:r>
            <a:r>
              <a:rPr sz="1800" spc="-9" dirty="0">
                <a:latin typeface="Arial"/>
                <a:cs typeface="Arial"/>
              </a:rPr>
              <a:t>o</a:t>
            </a:r>
            <a:r>
              <a:rPr sz="1800" spc="-39" dirty="0">
                <a:latin typeface="Arial"/>
                <a:cs typeface="Arial"/>
              </a:rPr>
              <a:t>w</a:t>
            </a:r>
            <a:r>
              <a:rPr sz="1800" spc="0" dirty="0">
                <a:latin typeface="Arial"/>
                <a:cs typeface="Arial"/>
              </a:rPr>
              <a:t>er</a:t>
            </a:r>
            <a:r>
              <a:rPr sz="1800" spc="44" dirty="0">
                <a:latin typeface="Arial"/>
                <a:cs typeface="Arial"/>
              </a:rPr>
              <a:t> </a:t>
            </a:r>
            <a:r>
              <a:rPr sz="1800" spc="0" dirty="0">
                <a:latin typeface="Arial"/>
                <a:cs typeface="Arial"/>
              </a:rPr>
              <a:t>q</a:t>
            </a:r>
            <a:r>
              <a:rPr sz="1800" spc="-9" dirty="0">
                <a:latin typeface="Arial"/>
                <a:cs typeface="Arial"/>
              </a:rPr>
              <a:t>u</a:t>
            </a:r>
            <a:r>
              <a:rPr sz="1800" spc="0" dirty="0">
                <a:latin typeface="Arial"/>
                <a:cs typeface="Arial"/>
              </a:rPr>
              <a:t>arti</a:t>
            </a:r>
            <a:r>
              <a:rPr sz="1800" spc="-4" dirty="0">
                <a:latin typeface="Arial"/>
                <a:cs typeface="Arial"/>
              </a:rPr>
              <a:t>l</a:t>
            </a:r>
            <a:r>
              <a:rPr sz="1800" spc="0" dirty="0">
                <a:latin typeface="Arial"/>
                <a:cs typeface="Arial"/>
              </a:rPr>
              <a:t>e</a:t>
            </a:r>
            <a:r>
              <a:rPr sz="1800" spc="9" dirty="0">
                <a:latin typeface="Arial"/>
                <a:cs typeface="Arial"/>
              </a:rPr>
              <a:t> </a:t>
            </a:r>
            <a:r>
              <a:rPr sz="1800" spc="0" dirty="0">
                <a:latin typeface="Arial"/>
                <a:cs typeface="Arial"/>
              </a:rPr>
              <a:t>is va</a:t>
            </a:r>
            <a:r>
              <a:rPr sz="1800" spc="-9" dirty="0">
                <a:latin typeface="Arial"/>
                <a:cs typeface="Arial"/>
              </a:rPr>
              <a:t>l</a:t>
            </a:r>
            <a:r>
              <a:rPr sz="1800" spc="0" dirty="0">
                <a:latin typeface="Arial"/>
                <a:cs typeface="Arial"/>
              </a:rPr>
              <a:t>ue</a:t>
            </a:r>
            <a:r>
              <a:rPr sz="1800" spc="4" dirty="0">
                <a:latin typeface="Arial"/>
                <a:cs typeface="Arial"/>
              </a:rPr>
              <a:t> </a:t>
            </a:r>
            <a:r>
              <a:rPr sz="1800" spc="0" dirty="0">
                <a:latin typeface="Arial"/>
                <a:cs typeface="Arial"/>
              </a:rPr>
              <a:t>of </a:t>
            </a: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vari</a:t>
            </a:r>
            <a:r>
              <a:rPr sz="1800" spc="-9" dirty="0">
                <a:latin typeface="Arial"/>
                <a:cs typeface="Arial"/>
              </a:rPr>
              <a:t>a</a:t>
            </a:r>
            <a:r>
              <a:rPr sz="1800" spc="0" dirty="0">
                <a:latin typeface="Arial"/>
                <a:cs typeface="Arial"/>
              </a:rPr>
              <a:t>te </a:t>
            </a:r>
            <a:r>
              <a:rPr sz="1800" spc="-39" dirty="0">
                <a:latin typeface="Arial"/>
                <a:cs typeface="Arial"/>
              </a:rPr>
              <a:t>w</a:t>
            </a:r>
            <a:r>
              <a:rPr sz="1800" spc="0" dirty="0">
                <a:latin typeface="Arial"/>
                <a:cs typeface="Arial"/>
              </a:rPr>
              <a:t>h</a:t>
            </a:r>
            <a:r>
              <a:rPr sz="1800" spc="-9" dirty="0">
                <a:latin typeface="Arial"/>
                <a:cs typeface="Arial"/>
              </a:rPr>
              <a:t>i</a:t>
            </a:r>
            <a:r>
              <a:rPr sz="1800" spc="9" dirty="0">
                <a:latin typeface="Arial"/>
                <a:cs typeface="Arial"/>
              </a:rPr>
              <a:t>c</a:t>
            </a:r>
            <a:r>
              <a:rPr sz="1800" spc="0" dirty="0">
                <a:latin typeface="Arial"/>
                <a:cs typeface="Arial"/>
              </a:rPr>
              <a:t>h</a:t>
            </a:r>
            <a:r>
              <a:rPr sz="1800" spc="34" dirty="0">
                <a:latin typeface="Arial"/>
                <a:cs typeface="Arial"/>
              </a:rPr>
              <a:t> </a:t>
            </a:r>
            <a:r>
              <a:rPr sz="1800" spc="0" dirty="0">
                <a:latin typeface="Arial"/>
                <a:cs typeface="Arial"/>
              </a:rPr>
              <a:t>is </a:t>
            </a:r>
            <a:endParaRPr sz="1800">
              <a:latin typeface="Arial"/>
              <a:cs typeface="Arial"/>
            </a:endParaRPr>
          </a:p>
          <a:p>
            <a:pPr marL="12700" marR="129032">
              <a:lnSpc>
                <a:spcPts val="2069"/>
              </a:lnSpc>
              <a:spcBef>
                <a:spcPts val="221"/>
              </a:spcBef>
            </a:pPr>
            <a:r>
              <a:rPr sz="1800" spc="0" dirty="0">
                <a:latin typeface="Arial"/>
                <a:cs typeface="Arial"/>
              </a:rPr>
              <a:t>b</a:t>
            </a:r>
            <a:r>
              <a:rPr sz="1800" spc="-9" dirty="0">
                <a:latin typeface="Arial"/>
                <a:cs typeface="Arial"/>
              </a:rPr>
              <a:t>e</a:t>
            </a:r>
            <a:r>
              <a:rPr sz="1800" spc="0" dirty="0">
                <a:latin typeface="Arial"/>
                <a:cs typeface="Arial"/>
              </a:rPr>
              <a:t>l</a:t>
            </a:r>
            <a:r>
              <a:rPr sz="1800" spc="-9" dirty="0">
                <a:latin typeface="Arial"/>
                <a:cs typeface="Arial"/>
              </a:rPr>
              <a:t>o</a:t>
            </a:r>
            <a:r>
              <a:rPr sz="1800" spc="0" dirty="0">
                <a:latin typeface="Arial"/>
                <a:cs typeface="Arial"/>
              </a:rPr>
              <a:t>w 2</a:t>
            </a:r>
            <a:r>
              <a:rPr sz="1800" spc="-9" dirty="0">
                <a:latin typeface="Arial"/>
                <a:cs typeface="Arial"/>
              </a:rPr>
              <a:t>5</a:t>
            </a:r>
            <a:r>
              <a:rPr sz="1800" spc="0" dirty="0">
                <a:latin typeface="Arial"/>
                <a:cs typeface="Arial"/>
              </a:rPr>
              <a:t>%</a:t>
            </a:r>
            <a:r>
              <a:rPr sz="1800" spc="9" dirty="0">
                <a:latin typeface="Arial"/>
                <a:cs typeface="Arial"/>
              </a:rPr>
              <a:t> </a:t>
            </a:r>
            <a:r>
              <a:rPr sz="1800" spc="0" dirty="0">
                <a:latin typeface="Arial"/>
                <a:cs typeface="Arial"/>
              </a:rPr>
              <a:t>of </a:t>
            </a: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o</a:t>
            </a:r>
            <a:r>
              <a:rPr sz="1800" spc="-4" dirty="0">
                <a:latin typeface="Arial"/>
                <a:cs typeface="Arial"/>
              </a:rPr>
              <a:t>b</a:t>
            </a:r>
            <a:r>
              <a:rPr sz="1800" spc="0" dirty="0">
                <a:latin typeface="Arial"/>
                <a:cs typeface="Arial"/>
              </a:rPr>
              <a:t>serv</a:t>
            </a:r>
            <a:r>
              <a:rPr sz="1800" spc="-9" dirty="0">
                <a:latin typeface="Arial"/>
                <a:cs typeface="Arial"/>
              </a:rPr>
              <a:t>a</a:t>
            </a:r>
            <a:r>
              <a:rPr sz="1800" spc="0" dirty="0">
                <a:latin typeface="Arial"/>
                <a:cs typeface="Arial"/>
              </a:rPr>
              <a:t>tio</a:t>
            </a:r>
            <a:r>
              <a:rPr sz="1800" spc="-9" dirty="0">
                <a:latin typeface="Arial"/>
                <a:cs typeface="Arial"/>
              </a:rPr>
              <a:t>n</a:t>
            </a:r>
            <a:r>
              <a:rPr sz="1800" spc="0" dirty="0">
                <a:latin typeface="Arial"/>
                <a:cs typeface="Arial"/>
              </a:rPr>
              <a:t>s</a:t>
            </a:r>
            <a:endParaRPr sz="1800">
              <a:latin typeface="Arial"/>
              <a:cs typeface="Arial"/>
            </a:endParaRPr>
          </a:p>
          <a:p>
            <a:pPr marL="12700">
              <a:lnSpc>
                <a:spcPts val="2390"/>
              </a:lnSpc>
              <a:spcBef>
                <a:spcPts val="477"/>
              </a:spcBef>
            </a:pPr>
            <a:r>
              <a:rPr sz="2700" spc="14" baseline="6441" dirty="0">
                <a:latin typeface="Arial"/>
                <a:cs typeface="Arial"/>
              </a:rPr>
              <a:t>T</a:t>
            </a:r>
            <a:r>
              <a:rPr sz="2700" spc="0" baseline="6441" dirty="0">
                <a:latin typeface="Arial"/>
                <a:cs typeface="Arial"/>
              </a:rPr>
              <a:t>he</a:t>
            </a:r>
            <a:r>
              <a:rPr sz="2700" spc="-25" baseline="6441" dirty="0">
                <a:latin typeface="Arial"/>
                <a:cs typeface="Arial"/>
              </a:rPr>
              <a:t> </a:t>
            </a:r>
            <a:r>
              <a:rPr sz="2700" spc="0" baseline="6441" dirty="0">
                <a:latin typeface="Arial"/>
                <a:cs typeface="Arial"/>
              </a:rPr>
              <a:t>sec</a:t>
            </a:r>
            <a:r>
              <a:rPr sz="2700" spc="-9" baseline="6441" dirty="0">
                <a:latin typeface="Arial"/>
                <a:cs typeface="Arial"/>
              </a:rPr>
              <a:t>o</a:t>
            </a:r>
            <a:r>
              <a:rPr sz="2700" spc="0" baseline="6441" dirty="0">
                <a:latin typeface="Arial"/>
                <a:cs typeface="Arial"/>
              </a:rPr>
              <a:t>nd</a:t>
            </a:r>
            <a:r>
              <a:rPr sz="2700" spc="4" baseline="6441" dirty="0">
                <a:latin typeface="Arial"/>
                <a:cs typeface="Arial"/>
              </a:rPr>
              <a:t> </a:t>
            </a:r>
            <a:r>
              <a:rPr sz="2700" spc="0" baseline="6441" dirty="0">
                <a:latin typeface="Arial"/>
                <a:cs typeface="Arial"/>
              </a:rPr>
              <a:t>q</a:t>
            </a:r>
            <a:r>
              <a:rPr sz="2700" spc="-9" baseline="6441" dirty="0">
                <a:latin typeface="Arial"/>
                <a:cs typeface="Arial"/>
              </a:rPr>
              <a:t>u</a:t>
            </a:r>
            <a:r>
              <a:rPr sz="2700" spc="0" baseline="6441" dirty="0">
                <a:latin typeface="Arial"/>
                <a:cs typeface="Arial"/>
              </a:rPr>
              <a:t>arti</a:t>
            </a:r>
            <a:r>
              <a:rPr sz="2700" spc="-4" baseline="6441" dirty="0">
                <a:latin typeface="Arial"/>
                <a:cs typeface="Arial"/>
              </a:rPr>
              <a:t>l</a:t>
            </a:r>
            <a:r>
              <a:rPr sz="2700" spc="0" baseline="6441" dirty="0">
                <a:latin typeface="Arial"/>
                <a:cs typeface="Arial"/>
              </a:rPr>
              <a:t>e(Q</a:t>
            </a:r>
            <a:r>
              <a:rPr sz="1800" spc="4" baseline="-9662" dirty="0">
                <a:latin typeface="Arial"/>
                <a:cs typeface="Arial"/>
              </a:rPr>
              <a:t>2</a:t>
            </a:r>
            <a:r>
              <a:rPr sz="2700" spc="0" baseline="6441" dirty="0">
                <a:latin typeface="Arial"/>
                <a:cs typeface="Arial"/>
              </a:rPr>
              <a:t>)</a:t>
            </a:r>
            <a:r>
              <a:rPr sz="2700" spc="4" baseline="6441" dirty="0">
                <a:latin typeface="Arial"/>
                <a:cs typeface="Arial"/>
              </a:rPr>
              <a:t> </a:t>
            </a:r>
            <a:r>
              <a:rPr sz="2700" spc="0" baseline="6441" dirty="0">
                <a:latin typeface="Arial"/>
                <a:cs typeface="Arial"/>
              </a:rPr>
              <a:t>kn</a:t>
            </a:r>
            <a:r>
              <a:rPr sz="2700" spc="-9" baseline="6441" dirty="0">
                <a:latin typeface="Arial"/>
                <a:cs typeface="Arial"/>
              </a:rPr>
              <a:t>o</a:t>
            </a:r>
            <a:r>
              <a:rPr sz="2700" spc="-25" baseline="6441" dirty="0">
                <a:latin typeface="Arial"/>
                <a:cs typeface="Arial"/>
              </a:rPr>
              <a:t>w</a:t>
            </a:r>
            <a:r>
              <a:rPr sz="2700" spc="0" baseline="6441" dirty="0">
                <a:latin typeface="Arial"/>
                <a:cs typeface="Arial"/>
              </a:rPr>
              <a:t>n</a:t>
            </a:r>
            <a:r>
              <a:rPr sz="2700" spc="34" baseline="6441" dirty="0">
                <a:latin typeface="Arial"/>
                <a:cs typeface="Arial"/>
              </a:rPr>
              <a:t> </a:t>
            </a:r>
            <a:r>
              <a:rPr sz="2700" spc="0" baseline="6441" dirty="0">
                <a:latin typeface="Arial"/>
                <a:cs typeface="Arial"/>
              </a:rPr>
              <a:t>as me</a:t>
            </a:r>
            <a:r>
              <a:rPr sz="2700" spc="-9" baseline="6441" dirty="0">
                <a:latin typeface="Arial"/>
                <a:cs typeface="Arial"/>
              </a:rPr>
              <a:t>d</a:t>
            </a:r>
            <a:r>
              <a:rPr sz="2700" spc="0" baseline="6441" dirty="0">
                <a:latin typeface="Arial"/>
                <a:cs typeface="Arial"/>
              </a:rPr>
              <a:t>i</a:t>
            </a:r>
            <a:r>
              <a:rPr sz="2700" spc="-9" baseline="6441" dirty="0">
                <a:latin typeface="Arial"/>
                <a:cs typeface="Arial"/>
              </a:rPr>
              <a:t>a</a:t>
            </a:r>
            <a:r>
              <a:rPr sz="2700" spc="0" baseline="6441" dirty="0">
                <a:latin typeface="Arial"/>
                <a:cs typeface="Arial"/>
              </a:rPr>
              <a:t>n,</a:t>
            </a:r>
            <a:r>
              <a:rPr sz="2700" spc="19" baseline="6441" dirty="0">
                <a:latin typeface="Arial"/>
                <a:cs typeface="Arial"/>
              </a:rPr>
              <a:t> </a:t>
            </a:r>
            <a:r>
              <a:rPr sz="2700" spc="0" baseline="6441" dirty="0">
                <a:latin typeface="Arial"/>
                <a:cs typeface="Arial"/>
              </a:rPr>
              <a:t>va</a:t>
            </a:r>
            <a:r>
              <a:rPr sz="2700" spc="-9" baseline="6441" dirty="0">
                <a:latin typeface="Arial"/>
                <a:cs typeface="Arial"/>
              </a:rPr>
              <a:t>l</a:t>
            </a:r>
            <a:r>
              <a:rPr sz="2700" spc="0" baseline="6441" dirty="0">
                <a:latin typeface="Arial"/>
                <a:cs typeface="Arial"/>
              </a:rPr>
              <a:t>ue</a:t>
            </a:r>
            <a:r>
              <a:rPr sz="2700" spc="4" baseline="6441" dirty="0">
                <a:latin typeface="Arial"/>
                <a:cs typeface="Arial"/>
              </a:rPr>
              <a:t> </a:t>
            </a:r>
            <a:r>
              <a:rPr sz="2700" spc="0" baseline="6441" dirty="0">
                <a:latin typeface="Arial"/>
                <a:cs typeface="Arial"/>
              </a:rPr>
              <a:t>of </a:t>
            </a:r>
            <a:r>
              <a:rPr sz="2700" spc="4" baseline="6441" dirty="0">
                <a:latin typeface="Arial"/>
                <a:cs typeface="Arial"/>
              </a:rPr>
              <a:t>t</a:t>
            </a:r>
            <a:r>
              <a:rPr sz="2700" spc="0" baseline="6441" dirty="0">
                <a:latin typeface="Arial"/>
                <a:cs typeface="Arial"/>
              </a:rPr>
              <a:t>he</a:t>
            </a:r>
            <a:r>
              <a:rPr sz="2700" spc="-4" baseline="6441" dirty="0">
                <a:latin typeface="Arial"/>
                <a:cs typeface="Arial"/>
              </a:rPr>
              <a:t> </a:t>
            </a:r>
            <a:r>
              <a:rPr sz="2700" spc="0" baseline="6441" dirty="0">
                <a:latin typeface="Arial"/>
                <a:cs typeface="Arial"/>
              </a:rPr>
              <a:t>vari</a:t>
            </a:r>
            <a:r>
              <a:rPr sz="2700" spc="-9" baseline="6441" dirty="0">
                <a:latin typeface="Arial"/>
                <a:cs typeface="Arial"/>
              </a:rPr>
              <a:t>a</a:t>
            </a:r>
            <a:r>
              <a:rPr sz="2700" spc="0" baseline="6441" dirty="0">
                <a:latin typeface="Arial"/>
                <a:cs typeface="Arial"/>
              </a:rPr>
              <a:t>te</a:t>
            </a:r>
            <a:r>
              <a:rPr sz="2700" spc="14" baseline="6441" dirty="0">
                <a:latin typeface="Arial"/>
                <a:cs typeface="Arial"/>
              </a:rPr>
              <a:t> </a:t>
            </a:r>
            <a:r>
              <a:rPr sz="2700" spc="-39" baseline="6441" dirty="0">
                <a:latin typeface="Arial"/>
                <a:cs typeface="Arial"/>
              </a:rPr>
              <a:t>w</a:t>
            </a:r>
            <a:r>
              <a:rPr sz="2700" spc="0" baseline="6441" dirty="0">
                <a:latin typeface="Arial"/>
                <a:cs typeface="Arial"/>
              </a:rPr>
              <a:t>h</a:t>
            </a:r>
            <a:r>
              <a:rPr sz="2700" spc="-9" baseline="6441" dirty="0">
                <a:latin typeface="Arial"/>
                <a:cs typeface="Arial"/>
              </a:rPr>
              <a:t>i</a:t>
            </a:r>
            <a:r>
              <a:rPr sz="2700" spc="0" baseline="6441" dirty="0">
                <a:latin typeface="Arial"/>
                <a:cs typeface="Arial"/>
              </a:rPr>
              <a:t>ch</a:t>
            </a:r>
            <a:r>
              <a:rPr sz="2700" spc="44" baseline="6441" dirty="0">
                <a:latin typeface="Arial"/>
                <a:cs typeface="Arial"/>
              </a:rPr>
              <a:t> </a:t>
            </a:r>
            <a:r>
              <a:rPr sz="2700" spc="0" baseline="6441" dirty="0">
                <a:latin typeface="Arial"/>
                <a:cs typeface="Arial"/>
              </a:rPr>
              <a:t>is</a:t>
            </a:r>
            <a:r>
              <a:rPr sz="2700" spc="9" baseline="6441" dirty="0">
                <a:latin typeface="Arial"/>
                <a:cs typeface="Arial"/>
              </a:rPr>
              <a:t> </a:t>
            </a:r>
            <a:r>
              <a:rPr sz="2700" spc="-4" baseline="6441" dirty="0">
                <a:latin typeface="Arial"/>
                <a:cs typeface="Arial"/>
              </a:rPr>
              <a:t>50%</a:t>
            </a:r>
            <a:endParaRPr sz="1800">
              <a:latin typeface="Arial"/>
              <a:cs typeface="Arial"/>
            </a:endParaRPr>
          </a:p>
          <a:p>
            <a:pPr marL="12700" marR="40580">
              <a:lnSpc>
                <a:spcPts val="1839"/>
              </a:lnSpc>
            </a:pPr>
            <a:r>
              <a:rPr sz="1800" spc="0" dirty="0">
                <a:latin typeface="Arial"/>
                <a:cs typeface="Arial"/>
              </a:rPr>
              <a:t>of</a:t>
            </a:r>
            <a:r>
              <a:rPr sz="1800" spc="-4" dirty="0">
                <a:latin typeface="Arial"/>
                <a:cs typeface="Arial"/>
              </a:rPr>
              <a:t> </a:t>
            </a:r>
            <a:r>
              <a:rPr sz="1800" spc="0" dirty="0">
                <a:latin typeface="Arial"/>
                <a:cs typeface="Arial"/>
              </a:rPr>
              <a:t>the o</a:t>
            </a:r>
            <a:r>
              <a:rPr sz="1800" spc="-4" dirty="0">
                <a:latin typeface="Arial"/>
                <a:cs typeface="Arial"/>
              </a:rPr>
              <a:t>b</a:t>
            </a:r>
            <a:r>
              <a:rPr sz="1800" spc="0" dirty="0">
                <a:latin typeface="Arial"/>
                <a:cs typeface="Arial"/>
              </a:rPr>
              <a:t>serv</a:t>
            </a:r>
            <a:r>
              <a:rPr sz="1800" spc="-9" dirty="0">
                <a:latin typeface="Arial"/>
                <a:cs typeface="Arial"/>
              </a:rPr>
              <a:t>a</a:t>
            </a:r>
            <a:r>
              <a:rPr sz="1800" spc="0" dirty="0">
                <a:latin typeface="Arial"/>
                <a:cs typeface="Arial"/>
              </a:rPr>
              <a:t>tio</a:t>
            </a:r>
            <a:r>
              <a:rPr sz="1800" spc="-9" dirty="0">
                <a:latin typeface="Arial"/>
                <a:cs typeface="Arial"/>
              </a:rPr>
              <a:t>n</a:t>
            </a:r>
            <a:r>
              <a:rPr sz="1800" spc="0" dirty="0">
                <a:latin typeface="Arial"/>
                <a:cs typeface="Arial"/>
              </a:rPr>
              <a:t>s</a:t>
            </a:r>
            <a:endParaRPr sz="1800">
              <a:latin typeface="Arial"/>
              <a:cs typeface="Arial"/>
            </a:endParaRPr>
          </a:p>
        </p:txBody>
      </p:sp>
      <p:sp>
        <p:nvSpPr>
          <p:cNvPr id="13" name="object 13"/>
          <p:cNvSpPr txBox="1"/>
          <p:nvPr/>
        </p:nvSpPr>
        <p:spPr>
          <a:xfrm>
            <a:off x="489915" y="2588823"/>
            <a:ext cx="13970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Arial"/>
                <a:cs typeface="Arial"/>
              </a:rPr>
              <a:t>•</a:t>
            </a:r>
            <a:endParaRPr sz="1800">
              <a:latin typeface="Arial"/>
              <a:cs typeface="Arial"/>
            </a:endParaRPr>
          </a:p>
        </p:txBody>
      </p:sp>
      <p:sp>
        <p:nvSpPr>
          <p:cNvPr id="12" name="object 12"/>
          <p:cNvSpPr txBox="1"/>
          <p:nvPr/>
        </p:nvSpPr>
        <p:spPr>
          <a:xfrm>
            <a:off x="489915" y="3192708"/>
            <a:ext cx="139700" cy="254000"/>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Arial"/>
                <a:cs typeface="Arial"/>
              </a:rPr>
              <a:t>•</a:t>
            </a:r>
            <a:endParaRPr sz="1800">
              <a:latin typeface="Arial"/>
              <a:cs typeface="Arial"/>
            </a:endParaRPr>
          </a:p>
        </p:txBody>
      </p:sp>
      <p:sp>
        <p:nvSpPr>
          <p:cNvPr id="11" name="object 11"/>
          <p:cNvSpPr txBox="1"/>
          <p:nvPr/>
        </p:nvSpPr>
        <p:spPr>
          <a:xfrm>
            <a:off x="832815" y="3192708"/>
            <a:ext cx="3210246" cy="528319"/>
          </a:xfrm>
          <a:prstGeom prst="rect">
            <a:avLst/>
          </a:prstGeom>
        </p:spPr>
        <p:txBody>
          <a:bodyPr wrap="square" lIns="0" tIns="0" rIns="0" bIns="0" rtlCol="0">
            <a:noAutofit/>
          </a:bodyPr>
          <a:lstStyle/>
          <a:p>
            <a:pPr marL="12700">
              <a:lnSpc>
                <a:spcPts val="1905"/>
              </a:lnSpc>
              <a:spcBef>
                <a:spcPts val="30"/>
              </a:spcBef>
            </a:pPr>
            <a:r>
              <a:rPr sz="1800" spc="14" dirty="0">
                <a:latin typeface="Arial"/>
                <a:cs typeface="Arial"/>
              </a:rPr>
              <a:t>T</a:t>
            </a:r>
            <a:r>
              <a:rPr sz="1800" spc="0" dirty="0">
                <a:latin typeface="Arial"/>
                <a:cs typeface="Arial"/>
              </a:rPr>
              <a:t>he</a:t>
            </a:r>
            <a:r>
              <a:rPr sz="1800" spc="-25" dirty="0">
                <a:latin typeface="Arial"/>
                <a:cs typeface="Arial"/>
              </a:rPr>
              <a:t> </a:t>
            </a:r>
            <a:r>
              <a:rPr sz="1800" spc="0" dirty="0">
                <a:latin typeface="Arial"/>
                <a:cs typeface="Arial"/>
              </a:rPr>
              <a:t>third</a:t>
            </a:r>
            <a:r>
              <a:rPr sz="1800" spc="-4" dirty="0">
                <a:latin typeface="Arial"/>
                <a:cs typeface="Arial"/>
              </a:rPr>
              <a:t> </a:t>
            </a:r>
            <a:r>
              <a:rPr sz="1800" spc="0" dirty="0">
                <a:latin typeface="Arial"/>
                <a:cs typeface="Arial"/>
              </a:rPr>
              <a:t>q</a:t>
            </a:r>
            <a:r>
              <a:rPr sz="1800" spc="-4" dirty="0">
                <a:latin typeface="Arial"/>
                <a:cs typeface="Arial"/>
              </a:rPr>
              <a:t>u</a:t>
            </a:r>
            <a:r>
              <a:rPr sz="1800" spc="0" dirty="0">
                <a:latin typeface="Arial"/>
                <a:cs typeface="Arial"/>
              </a:rPr>
              <a:t>arti</a:t>
            </a:r>
            <a:r>
              <a:rPr sz="1800" spc="-4" dirty="0">
                <a:latin typeface="Arial"/>
                <a:cs typeface="Arial"/>
              </a:rPr>
              <a:t>l</a:t>
            </a:r>
            <a:r>
              <a:rPr sz="1800" spc="0" dirty="0">
                <a:latin typeface="Arial"/>
                <a:cs typeface="Arial"/>
              </a:rPr>
              <a:t>e(Q</a:t>
            </a:r>
            <a:r>
              <a:rPr sz="1800" spc="4" baseline="-21740" dirty="0">
                <a:latin typeface="Arial"/>
                <a:cs typeface="Arial"/>
              </a:rPr>
              <a:t>3</a:t>
            </a:r>
            <a:r>
              <a:rPr sz="1800" spc="0" dirty="0">
                <a:latin typeface="Arial"/>
                <a:cs typeface="Arial"/>
              </a:rPr>
              <a:t>)</a:t>
            </a:r>
            <a:r>
              <a:rPr sz="1800" spc="19" dirty="0">
                <a:latin typeface="Arial"/>
                <a:cs typeface="Arial"/>
              </a:rPr>
              <a:t> </a:t>
            </a:r>
            <a:r>
              <a:rPr sz="1800" spc="0" dirty="0">
                <a:latin typeface="Arial"/>
                <a:cs typeface="Arial"/>
              </a:rPr>
              <a:t>kn</a:t>
            </a:r>
            <a:r>
              <a:rPr sz="1800" spc="-9" dirty="0">
                <a:latin typeface="Arial"/>
                <a:cs typeface="Arial"/>
              </a:rPr>
              <a:t>o</a:t>
            </a:r>
            <a:r>
              <a:rPr sz="1800" spc="-39" dirty="0">
                <a:latin typeface="Arial"/>
                <a:cs typeface="Arial"/>
              </a:rPr>
              <a:t>w</a:t>
            </a:r>
            <a:r>
              <a:rPr sz="1800" spc="0" dirty="0">
                <a:latin typeface="Arial"/>
                <a:cs typeface="Arial"/>
              </a:rPr>
              <a:t>n</a:t>
            </a:r>
            <a:r>
              <a:rPr sz="1800" spc="44" dirty="0">
                <a:latin typeface="Arial"/>
                <a:cs typeface="Arial"/>
              </a:rPr>
              <a:t> </a:t>
            </a:r>
            <a:r>
              <a:rPr sz="1800" spc="0" dirty="0">
                <a:latin typeface="Arial"/>
                <a:cs typeface="Arial"/>
              </a:rPr>
              <a:t>as </a:t>
            </a:r>
            <a:endParaRPr sz="1800">
              <a:latin typeface="Arial"/>
              <a:cs typeface="Arial"/>
            </a:endParaRPr>
          </a:p>
          <a:p>
            <a:pPr marL="12700">
              <a:lnSpc>
                <a:spcPts val="2069"/>
              </a:lnSpc>
              <a:spcBef>
                <a:spcPts val="221"/>
              </a:spcBef>
            </a:pPr>
            <a:r>
              <a:rPr sz="1800" spc="0" dirty="0">
                <a:latin typeface="Arial"/>
                <a:cs typeface="Arial"/>
              </a:rPr>
              <a:t>a</a:t>
            </a:r>
            <a:r>
              <a:rPr sz="1800" spc="-9" dirty="0">
                <a:latin typeface="Arial"/>
                <a:cs typeface="Arial"/>
              </a:rPr>
              <a:t>b</a:t>
            </a:r>
            <a:r>
              <a:rPr sz="1800" spc="0" dirty="0">
                <a:latin typeface="Arial"/>
                <a:cs typeface="Arial"/>
              </a:rPr>
              <a:t>ove</a:t>
            </a:r>
            <a:r>
              <a:rPr sz="1800" spc="-4" dirty="0">
                <a:latin typeface="Arial"/>
                <a:cs typeface="Arial"/>
              </a:rPr>
              <a:t> </a:t>
            </a:r>
            <a:r>
              <a:rPr sz="1800" spc="0" dirty="0">
                <a:latin typeface="Arial"/>
                <a:cs typeface="Arial"/>
              </a:rPr>
              <a:t>7</a:t>
            </a:r>
            <a:r>
              <a:rPr sz="1800" spc="-4" dirty="0">
                <a:latin typeface="Arial"/>
                <a:cs typeface="Arial"/>
              </a:rPr>
              <a:t>5</a:t>
            </a:r>
            <a:r>
              <a:rPr sz="1800" spc="0" dirty="0">
                <a:latin typeface="Arial"/>
                <a:cs typeface="Arial"/>
              </a:rPr>
              <a:t>%</a:t>
            </a:r>
            <a:r>
              <a:rPr sz="1800" spc="14" dirty="0">
                <a:latin typeface="Arial"/>
                <a:cs typeface="Arial"/>
              </a:rPr>
              <a:t> </a:t>
            </a:r>
            <a:r>
              <a:rPr sz="1800" spc="0" dirty="0">
                <a:latin typeface="Arial"/>
                <a:cs typeface="Arial"/>
              </a:rPr>
              <a:t>of</a:t>
            </a:r>
            <a:r>
              <a:rPr sz="1800" spc="-4" dirty="0">
                <a:latin typeface="Arial"/>
                <a:cs typeface="Arial"/>
              </a:rPr>
              <a:t> </a:t>
            </a:r>
            <a:r>
              <a:rPr sz="1800" spc="0" dirty="0">
                <a:latin typeface="Arial"/>
                <a:cs typeface="Arial"/>
              </a:rPr>
              <a:t>the o</a:t>
            </a:r>
            <a:r>
              <a:rPr sz="1800" spc="-9" dirty="0">
                <a:latin typeface="Arial"/>
                <a:cs typeface="Arial"/>
              </a:rPr>
              <a:t>b</a:t>
            </a:r>
            <a:r>
              <a:rPr sz="1800" spc="0" dirty="0">
                <a:latin typeface="Arial"/>
                <a:cs typeface="Arial"/>
              </a:rPr>
              <a:t>serv</a:t>
            </a:r>
            <a:r>
              <a:rPr sz="1800" spc="-9" dirty="0">
                <a:latin typeface="Arial"/>
                <a:cs typeface="Arial"/>
              </a:rPr>
              <a:t>a</a:t>
            </a:r>
            <a:r>
              <a:rPr sz="1800" spc="0" dirty="0">
                <a:latin typeface="Arial"/>
                <a:cs typeface="Arial"/>
              </a:rPr>
              <a:t>tio</a:t>
            </a:r>
            <a:r>
              <a:rPr sz="1800" spc="-9" dirty="0">
                <a:latin typeface="Arial"/>
                <a:cs typeface="Arial"/>
              </a:rPr>
              <a:t>n</a:t>
            </a:r>
            <a:r>
              <a:rPr sz="1800" spc="0" dirty="0">
                <a:latin typeface="Arial"/>
                <a:cs typeface="Arial"/>
              </a:rPr>
              <a:t>s</a:t>
            </a:r>
            <a:endParaRPr sz="1800">
              <a:latin typeface="Arial"/>
              <a:cs typeface="Arial"/>
            </a:endParaRPr>
          </a:p>
        </p:txBody>
      </p:sp>
      <p:sp>
        <p:nvSpPr>
          <p:cNvPr id="10" name="object 10"/>
          <p:cNvSpPr txBox="1"/>
          <p:nvPr/>
        </p:nvSpPr>
        <p:spPr>
          <a:xfrm>
            <a:off x="4053586" y="3192708"/>
            <a:ext cx="64193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u</a:t>
            </a:r>
            <a:r>
              <a:rPr sz="1800" spc="-9" dirty="0">
                <a:latin typeface="Arial"/>
                <a:cs typeface="Arial"/>
              </a:rPr>
              <a:t>p</a:t>
            </a:r>
            <a:r>
              <a:rPr sz="1800" spc="0" dirty="0">
                <a:latin typeface="Arial"/>
                <a:cs typeface="Arial"/>
              </a:rPr>
              <a:t>p</a:t>
            </a:r>
            <a:r>
              <a:rPr sz="1800" spc="-9" dirty="0">
                <a:latin typeface="Arial"/>
                <a:cs typeface="Arial"/>
              </a:rPr>
              <a:t>e</a:t>
            </a:r>
            <a:r>
              <a:rPr sz="1800" spc="0" dirty="0">
                <a:latin typeface="Arial"/>
                <a:cs typeface="Arial"/>
              </a:rPr>
              <a:t>r</a:t>
            </a:r>
            <a:endParaRPr sz="1800">
              <a:latin typeface="Arial"/>
              <a:cs typeface="Arial"/>
            </a:endParaRPr>
          </a:p>
        </p:txBody>
      </p:sp>
      <p:sp>
        <p:nvSpPr>
          <p:cNvPr id="9" name="object 9"/>
          <p:cNvSpPr txBox="1"/>
          <p:nvPr/>
        </p:nvSpPr>
        <p:spPr>
          <a:xfrm>
            <a:off x="4701286" y="3192708"/>
            <a:ext cx="807212"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q</a:t>
            </a:r>
            <a:r>
              <a:rPr sz="1800" spc="-9" dirty="0">
                <a:latin typeface="Arial"/>
                <a:cs typeface="Arial"/>
              </a:rPr>
              <a:t>u</a:t>
            </a:r>
            <a:r>
              <a:rPr sz="1800" spc="0" dirty="0">
                <a:latin typeface="Arial"/>
                <a:cs typeface="Arial"/>
              </a:rPr>
              <a:t>arti</a:t>
            </a:r>
            <a:r>
              <a:rPr sz="1800" spc="-4" dirty="0">
                <a:latin typeface="Arial"/>
                <a:cs typeface="Arial"/>
              </a:rPr>
              <a:t>l</a:t>
            </a:r>
            <a:r>
              <a:rPr sz="1800" spc="0" dirty="0">
                <a:latin typeface="Arial"/>
                <a:cs typeface="Arial"/>
              </a:rPr>
              <a:t>e</a:t>
            </a:r>
            <a:endParaRPr sz="1800">
              <a:latin typeface="Arial"/>
              <a:cs typeface="Arial"/>
            </a:endParaRPr>
          </a:p>
        </p:txBody>
      </p:sp>
      <p:sp>
        <p:nvSpPr>
          <p:cNvPr id="8" name="object 8"/>
          <p:cNvSpPr txBox="1"/>
          <p:nvPr/>
        </p:nvSpPr>
        <p:spPr>
          <a:xfrm>
            <a:off x="5513501" y="3192708"/>
            <a:ext cx="224739"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is</a:t>
            </a:r>
            <a:endParaRPr sz="1800">
              <a:latin typeface="Arial"/>
              <a:cs typeface="Arial"/>
            </a:endParaRPr>
          </a:p>
        </p:txBody>
      </p:sp>
      <p:sp>
        <p:nvSpPr>
          <p:cNvPr id="7" name="object 7"/>
          <p:cNvSpPr txBox="1"/>
          <p:nvPr/>
        </p:nvSpPr>
        <p:spPr>
          <a:xfrm>
            <a:off x="5742101" y="3192708"/>
            <a:ext cx="60490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va</a:t>
            </a:r>
            <a:r>
              <a:rPr sz="1800" spc="-9" dirty="0">
                <a:latin typeface="Arial"/>
                <a:cs typeface="Arial"/>
              </a:rPr>
              <a:t>l</a:t>
            </a:r>
            <a:r>
              <a:rPr sz="1800" spc="0" dirty="0">
                <a:latin typeface="Arial"/>
                <a:cs typeface="Arial"/>
              </a:rPr>
              <a:t>ue</a:t>
            </a:r>
            <a:endParaRPr sz="1800">
              <a:latin typeface="Arial"/>
              <a:cs typeface="Arial"/>
            </a:endParaRPr>
          </a:p>
        </p:txBody>
      </p:sp>
      <p:sp>
        <p:nvSpPr>
          <p:cNvPr id="6" name="object 6"/>
          <p:cNvSpPr txBox="1"/>
          <p:nvPr/>
        </p:nvSpPr>
        <p:spPr>
          <a:xfrm>
            <a:off x="6351549" y="3192708"/>
            <a:ext cx="250342"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of</a:t>
            </a:r>
            <a:endParaRPr sz="1800">
              <a:latin typeface="Arial"/>
              <a:cs typeface="Arial"/>
            </a:endParaRPr>
          </a:p>
        </p:txBody>
      </p:sp>
      <p:sp>
        <p:nvSpPr>
          <p:cNvPr id="5" name="object 5"/>
          <p:cNvSpPr txBox="1"/>
          <p:nvPr/>
        </p:nvSpPr>
        <p:spPr>
          <a:xfrm>
            <a:off x="6605752" y="3192708"/>
            <a:ext cx="1125194"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vari</a:t>
            </a:r>
            <a:r>
              <a:rPr sz="1800" spc="-9" dirty="0">
                <a:latin typeface="Arial"/>
                <a:cs typeface="Arial"/>
              </a:rPr>
              <a:t>a</a:t>
            </a:r>
            <a:r>
              <a:rPr sz="1800" spc="0" dirty="0">
                <a:latin typeface="Arial"/>
                <a:cs typeface="Arial"/>
              </a:rPr>
              <a:t>te</a:t>
            </a:r>
            <a:endParaRPr sz="1800">
              <a:latin typeface="Arial"/>
              <a:cs typeface="Arial"/>
            </a:endParaRPr>
          </a:p>
        </p:txBody>
      </p:sp>
      <p:sp>
        <p:nvSpPr>
          <p:cNvPr id="4" name="object 4"/>
          <p:cNvSpPr txBox="1"/>
          <p:nvPr/>
        </p:nvSpPr>
        <p:spPr>
          <a:xfrm>
            <a:off x="7734808" y="3192708"/>
            <a:ext cx="639419" cy="254000"/>
          </a:xfrm>
          <a:prstGeom prst="rect">
            <a:avLst/>
          </a:prstGeom>
        </p:spPr>
        <p:txBody>
          <a:bodyPr wrap="square" lIns="0" tIns="0" rIns="0" bIns="0" rtlCol="0">
            <a:noAutofit/>
          </a:bodyPr>
          <a:lstStyle/>
          <a:p>
            <a:pPr marL="12700">
              <a:lnSpc>
                <a:spcPts val="1939"/>
              </a:lnSpc>
              <a:spcBef>
                <a:spcPts val="97"/>
              </a:spcBef>
            </a:pPr>
            <a:r>
              <a:rPr sz="1800" spc="-39" dirty="0">
                <a:latin typeface="Arial"/>
                <a:cs typeface="Arial"/>
              </a:rPr>
              <a:t>w</a:t>
            </a:r>
            <a:r>
              <a:rPr sz="1800" spc="0" dirty="0">
                <a:latin typeface="Arial"/>
                <a:cs typeface="Arial"/>
              </a:rPr>
              <a:t>h</a:t>
            </a:r>
            <a:r>
              <a:rPr sz="1800" spc="-9" dirty="0">
                <a:latin typeface="Arial"/>
                <a:cs typeface="Arial"/>
              </a:rPr>
              <a:t>i</a:t>
            </a:r>
            <a:r>
              <a:rPr sz="1800" spc="9" dirty="0">
                <a:latin typeface="Arial"/>
                <a:cs typeface="Arial"/>
              </a:rPr>
              <a:t>c</a:t>
            </a:r>
            <a:r>
              <a:rPr sz="1800" spc="0" dirty="0">
                <a:latin typeface="Arial"/>
                <a:cs typeface="Arial"/>
              </a:rPr>
              <a:t>h</a:t>
            </a:r>
            <a:endParaRPr sz="1800">
              <a:latin typeface="Arial"/>
              <a:cs typeface="Arial"/>
            </a:endParaRPr>
          </a:p>
        </p:txBody>
      </p:sp>
      <p:sp>
        <p:nvSpPr>
          <p:cNvPr id="3" name="object 3"/>
          <p:cNvSpPr txBox="1"/>
          <p:nvPr/>
        </p:nvSpPr>
        <p:spPr>
          <a:xfrm>
            <a:off x="8382203" y="3192708"/>
            <a:ext cx="224739"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is</a:t>
            </a:r>
            <a:endParaRPr sz="18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20</a:t>
            </a:r>
            <a:endParaRPr sz="12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7" name="object 17"/>
          <p:cNvSpPr/>
          <p:nvPr/>
        </p:nvSpPr>
        <p:spPr>
          <a:xfrm>
            <a:off x="5867400" y="1443736"/>
            <a:ext cx="2895600" cy="1451864"/>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txBox="1"/>
          <p:nvPr/>
        </p:nvSpPr>
        <p:spPr>
          <a:xfrm>
            <a:off x="1374394" y="407722"/>
            <a:ext cx="3339830"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Octil</a:t>
            </a:r>
            <a:r>
              <a:rPr sz="2800" b="1" spc="9" dirty="0">
                <a:solidFill>
                  <a:srgbClr val="FFFFFF"/>
                </a:solidFill>
                <a:latin typeface="Arial"/>
                <a:cs typeface="Arial"/>
              </a:rPr>
              <a:t>e</a:t>
            </a:r>
            <a:r>
              <a:rPr sz="2800" b="1" spc="0" dirty="0">
                <a:solidFill>
                  <a:srgbClr val="FFFFFF"/>
                </a:solidFill>
                <a:latin typeface="Arial"/>
                <a:cs typeface="Arial"/>
              </a:rPr>
              <a:t>s</a:t>
            </a:r>
            <a:r>
              <a:rPr sz="2800" b="1" spc="-15" dirty="0">
                <a:solidFill>
                  <a:srgbClr val="FFFFFF"/>
                </a:solidFill>
                <a:latin typeface="Arial"/>
                <a:cs typeface="Arial"/>
              </a:rPr>
              <a:t> </a:t>
            </a:r>
            <a:r>
              <a:rPr sz="2800" b="1" spc="0" dirty="0">
                <a:solidFill>
                  <a:srgbClr val="FFFFFF"/>
                </a:solidFill>
                <a:latin typeface="Arial"/>
                <a:cs typeface="Arial"/>
              </a:rPr>
              <a:t>and Decil</a:t>
            </a:r>
            <a:r>
              <a:rPr sz="2800" b="1" spc="9" dirty="0">
                <a:solidFill>
                  <a:srgbClr val="FFFFFF"/>
                </a:solidFill>
                <a:latin typeface="Arial"/>
                <a:cs typeface="Arial"/>
              </a:rPr>
              <a:t>e</a:t>
            </a:r>
            <a:r>
              <a:rPr sz="2800" b="1" spc="0" dirty="0">
                <a:solidFill>
                  <a:srgbClr val="FFFFFF"/>
                </a:solidFill>
                <a:latin typeface="Arial"/>
                <a:cs typeface="Arial"/>
              </a:rPr>
              <a:t>s</a:t>
            </a:r>
            <a:endParaRPr sz="2800">
              <a:latin typeface="Arial"/>
              <a:cs typeface="Arial"/>
            </a:endParaRPr>
          </a:p>
        </p:txBody>
      </p:sp>
      <p:sp>
        <p:nvSpPr>
          <p:cNvPr id="15" name="object 15"/>
          <p:cNvSpPr txBox="1"/>
          <p:nvPr/>
        </p:nvSpPr>
        <p:spPr>
          <a:xfrm>
            <a:off x="489915" y="1263031"/>
            <a:ext cx="5286905" cy="1926520"/>
          </a:xfrm>
          <a:prstGeom prst="rect">
            <a:avLst/>
          </a:prstGeom>
        </p:spPr>
        <p:txBody>
          <a:bodyPr wrap="square" lIns="0" tIns="0" rIns="0" bIns="0" rtlCol="0">
            <a:noAutofit/>
          </a:bodyPr>
          <a:lstStyle/>
          <a:p>
            <a:pPr marL="12700" marR="31111">
              <a:lnSpc>
                <a:spcPts val="2150"/>
              </a:lnSpc>
              <a:spcBef>
                <a:spcPts val="107"/>
              </a:spcBef>
            </a:pPr>
            <a:r>
              <a:rPr sz="2000" b="1" spc="0" dirty="0">
                <a:solidFill>
                  <a:srgbClr val="0062BD"/>
                </a:solidFill>
                <a:latin typeface="Arial"/>
                <a:cs typeface="Arial"/>
              </a:rPr>
              <a:t>Oc</a:t>
            </a:r>
            <a:r>
              <a:rPr sz="2000" b="1" spc="4" dirty="0">
                <a:solidFill>
                  <a:srgbClr val="0062BD"/>
                </a:solidFill>
                <a:latin typeface="Arial"/>
                <a:cs typeface="Arial"/>
              </a:rPr>
              <a:t>t</a:t>
            </a:r>
            <a:r>
              <a:rPr sz="2000" b="1" spc="0" dirty="0">
                <a:solidFill>
                  <a:srgbClr val="0062BD"/>
                </a:solidFill>
                <a:latin typeface="Arial"/>
                <a:cs typeface="Arial"/>
              </a:rPr>
              <a:t>i</a:t>
            </a:r>
            <a:r>
              <a:rPr sz="2000" b="1" spc="-9" dirty="0">
                <a:solidFill>
                  <a:srgbClr val="0062BD"/>
                </a:solidFill>
                <a:latin typeface="Arial"/>
                <a:cs typeface="Arial"/>
              </a:rPr>
              <a:t>l</a:t>
            </a:r>
            <a:r>
              <a:rPr sz="2000" b="1" spc="0" dirty="0">
                <a:solidFill>
                  <a:srgbClr val="0062BD"/>
                </a:solidFill>
                <a:latin typeface="Arial"/>
                <a:cs typeface="Arial"/>
              </a:rPr>
              <a:t>es</a:t>
            </a:r>
            <a:endParaRPr sz="2000">
              <a:latin typeface="Arial"/>
              <a:cs typeface="Arial"/>
            </a:endParaRPr>
          </a:p>
          <a:p>
            <a:pPr marL="12700">
              <a:lnSpc>
                <a:spcPct val="100041"/>
              </a:lnSpc>
              <a:spcBef>
                <a:spcPts val="474"/>
              </a:spcBef>
            </a:pPr>
            <a:r>
              <a:rPr sz="2000" spc="0" dirty="0">
                <a:latin typeface="Arial"/>
                <a:cs typeface="Arial"/>
              </a:rPr>
              <a:t>The</a:t>
            </a:r>
            <a:r>
              <a:rPr sz="2000" spc="-25" dirty="0">
                <a:latin typeface="Arial"/>
                <a:cs typeface="Arial"/>
              </a:rPr>
              <a:t> </a:t>
            </a:r>
            <a:r>
              <a:rPr sz="2000" spc="-9" dirty="0">
                <a:latin typeface="Arial"/>
                <a:cs typeface="Arial"/>
              </a:rPr>
              <a:t>v</a:t>
            </a:r>
            <a:r>
              <a:rPr sz="2000" spc="0" dirty="0">
                <a:latin typeface="Arial"/>
                <a:cs typeface="Arial"/>
              </a:rPr>
              <a:t>alues</a:t>
            </a:r>
            <a:r>
              <a:rPr sz="2000" spc="-9" dirty="0">
                <a:latin typeface="Arial"/>
                <a:cs typeface="Arial"/>
              </a:rPr>
              <a:t> </a:t>
            </a:r>
            <a:r>
              <a:rPr sz="2000" spc="0" dirty="0">
                <a:latin typeface="Arial"/>
                <a:cs typeface="Arial"/>
              </a:rPr>
              <a:t>of</a:t>
            </a:r>
            <a:r>
              <a:rPr sz="2000" spc="-9" dirty="0">
                <a:latin typeface="Arial"/>
                <a:cs typeface="Arial"/>
              </a:rPr>
              <a:t> v</a:t>
            </a:r>
            <a:r>
              <a:rPr sz="2000" spc="0" dirty="0">
                <a:latin typeface="Arial"/>
                <a:cs typeface="Arial"/>
              </a:rPr>
              <a:t>ariate</a:t>
            </a:r>
            <a:r>
              <a:rPr sz="2000" spc="-14" dirty="0">
                <a:latin typeface="Arial"/>
                <a:cs typeface="Arial"/>
              </a:rPr>
              <a:t> </a:t>
            </a:r>
            <a:r>
              <a:rPr sz="2000" spc="0" dirty="0">
                <a:latin typeface="Arial"/>
                <a:cs typeface="Arial"/>
              </a:rPr>
              <a:t>that</a:t>
            </a:r>
            <a:r>
              <a:rPr sz="2000" spc="-25" dirty="0">
                <a:latin typeface="Arial"/>
                <a:cs typeface="Arial"/>
              </a:rPr>
              <a:t> </a:t>
            </a:r>
            <a:r>
              <a:rPr sz="2000" spc="0" dirty="0">
                <a:latin typeface="Arial"/>
                <a:cs typeface="Arial"/>
              </a:rPr>
              <a:t>di</a:t>
            </a:r>
            <a:r>
              <a:rPr sz="2000" spc="-9" dirty="0">
                <a:latin typeface="Arial"/>
                <a:cs typeface="Arial"/>
              </a:rPr>
              <a:t>v</a:t>
            </a:r>
            <a:r>
              <a:rPr sz="2000" spc="0" dirty="0">
                <a:latin typeface="Arial"/>
                <a:cs typeface="Arial"/>
              </a:rPr>
              <a:t>ides</a:t>
            </a:r>
            <a:r>
              <a:rPr sz="2000" spc="-9" dirty="0">
                <a:latin typeface="Arial"/>
                <a:cs typeface="Arial"/>
              </a:rPr>
              <a:t> </a:t>
            </a:r>
            <a:r>
              <a:rPr sz="2000" spc="0" dirty="0">
                <a:latin typeface="Arial"/>
                <a:cs typeface="Arial"/>
              </a:rPr>
              <a:t>se</a:t>
            </a:r>
            <a:r>
              <a:rPr sz="2000" spc="9" dirty="0">
                <a:latin typeface="Arial"/>
                <a:cs typeface="Arial"/>
              </a:rPr>
              <a:t>r</a:t>
            </a:r>
            <a:r>
              <a:rPr sz="2000" spc="0" dirty="0">
                <a:latin typeface="Arial"/>
                <a:cs typeface="Arial"/>
              </a:rPr>
              <a:t>ies</a:t>
            </a:r>
            <a:r>
              <a:rPr sz="2000" spc="-19" dirty="0">
                <a:latin typeface="Arial"/>
                <a:cs typeface="Arial"/>
              </a:rPr>
              <a:t> </a:t>
            </a:r>
            <a:r>
              <a:rPr sz="2000" spc="0" dirty="0">
                <a:latin typeface="Arial"/>
                <a:cs typeface="Arial"/>
              </a:rPr>
              <a:t>or di</a:t>
            </a:r>
            <a:r>
              <a:rPr sz="2000" spc="4" dirty="0">
                <a:latin typeface="Arial"/>
                <a:cs typeface="Arial"/>
              </a:rPr>
              <a:t>s</a:t>
            </a:r>
            <a:r>
              <a:rPr sz="2000" spc="0" dirty="0">
                <a:latin typeface="Arial"/>
                <a:cs typeface="Arial"/>
              </a:rPr>
              <a:t>tribution</a:t>
            </a:r>
            <a:r>
              <a:rPr sz="2000" spc="-39" dirty="0">
                <a:latin typeface="Arial"/>
                <a:cs typeface="Arial"/>
              </a:rPr>
              <a:t> </a:t>
            </a:r>
            <a:r>
              <a:rPr sz="2000" spc="0" dirty="0">
                <a:latin typeface="Arial"/>
                <a:cs typeface="Arial"/>
              </a:rPr>
              <a:t>into eight</a:t>
            </a:r>
            <a:r>
              <a:rPr sz="2000" spc="-14" dirty="0">
                <a:latin typeface="Arial"/>
                <a:cs typeface="Arial"/>
              </a:rPr>
              <a:t> </a:t>
            </a:r>
            <a:r>
              <a:rPr sz="2000" spc="0" dirty="0">
                <a:latin typeface="Arial"/>
                <a:cs typeface="Arial"/>
              </a:rPr>
              <a:t>equ</a:t>
            </a:r>
            <a:r>
              <a:rPr sz="2000" spc="4" dirty="0">
                <a:latin typeface="Arial"/>
                <a:cs typeface="Arial"/>
              </a:rPr>
              <a:t>a</a:t>
            </a:r>
            <a:r>
              <a:rPr sz="2000" spc="0" dirty="0">
                <a:latin typeface="Arial"/>
                <a:cs typeface="Arial"/>
              </a:rPr>
              <a:t>l</a:t>
            </a:r>
            <a:r>
              <a:rPr sz="2000" spc="-14" dirty="0">
                <a:latin typeface="Arial"/>
                <a:cs typeface="Arial"/>
              </a:rPr>
              <a:t> </a:t>
            </a:r>
            <a:r>
              <a:rPr sz="2000" spc="0" dirty="0">
                <a:latin typeface="Arial"/>
                <a:cs typeface="Arial"/>
              </a:rPr>
              <a:t>pa</a:t>
            </a:r>
            <a:r>
              <a:rPr sz="2000" spc="4" dirty="0">
                <a:latin typeface="Arial"/>
                <a:cs typeface="Arial"/>
              </a:rPr>
              <a:t>r</a:t>
            </a:r>
            <a:r>
              <a:rPr sz="2000" spc="0" dirty="0">
                <a:latin typeface="Arial"/>
                <a:cs typeface="Arial"/>
              </a:rPr>
              <a:t>ts</a:t>
            </a:r>
            <a:r>
              <a:rPr sz="2000" spc="-24" dirty="0">
                <a:latin typeface="Arial"/>
                <a:cs typeface="Arial"/>
              </a:rPr>
              <a:t> </a:t>
            </a:r>
            <a:r>
              <a:rPr sz="2000" spc="0" dirty="0">
                <a:latin typeface="Arial"/>
                <a:cs typeface="Arial"/>
              </a:rPr>
              <a:t>a</a:t>
            </a:r>
            <a:r>
              <a:rPr sz="2000" spc="4" dirty="0">
                <a:latin typeface="Arial"/>
                <a:cs typeface="Arial"/>
              </a:rPr>
              <a:t>r</a:t>
            </a:r>
            <a:r>
              <a:rPr sz="2000" spc="0" dirty="0">
                <a:latin typeface="Arial"/>
                <a:cs typeface="Arial"/>
              </a:rPr>
              <a:t>e</a:t>
            </a:r>
            <a:r>
              <a:rPr sz="2000" spc="-24" dirty="0">
                <a:latin typeface="Arial"/>
                <a:cs typeface="Arial"/>
              </a:rPr>
              <a:t> </a:t>
            </a:r>
            <a:r>
              <a:rPr sz="2000" spc="0" dirty="0">
                <a:latin typeface="Arial"/>
                <a:cs typeface="Arial"/>
              </a:rPr>
              <a:t>k</a:t>
            </a:r>
            <a:r>
              <a:rPr sz="2000" spc="4" dirty="0">
                <a:latin typeface="Arial"/>
                <a:cs typeface="Arial"/>
              </a:rPr>
              <a:t>n</a:t>
            </a:r>
            <a:r>
              <a:rPr sz="2000" spc="0" dirty="0">
                <a:latin typeface="Arial"/>
                <a:cs typeface="Arial"/>
              </a:rPr>
              <a:t>o</a:t>
            </a:r>
            <a:r>
              <a:rPr sz="2000" spc="4" dirty="0">
                <a:latin typeface="Arial"/>
                <a:cs typeface="Arial"/>
              </a:rPr>
              <a:t>w</a:t>
            </a:r>
            <a:r>
              <a:rPr sz="2000" spc="0" dirty="0">
                <a:latin typeface="Arial"/>
                <a:cs typeface="Arial"/>
              </a:rPr>
              <a:t>n</a:t>
            </a:r>
            <a:r>
              <a:rPr sz="2000" spc="-24" dirty="0">
                <a:latin typeface="Arial"/>
                <a:cs typeface="Arial"/>
              </a:rPr>
              <a:t> </a:t>
            </a:r>
            <a:r>
              <a:rPr sz="2000" spc="0" dirty="0">
                <a:latin typeface="Arial"/>
                <a:cs typeface="Arial"/>
              </a:rPr>
              <a:t>as O</a:t>
            </a:r>
            <a:r>
              <a:rPr sz="2000" spc="4" dirty="0">
                <a:latin typeface="Arial"/>
                <a:cs typeface="Arial"/>
              </a:rPr>
              <a:t>c</a:t>
            </a:r>
            <a:r>
              <a:rPr sz="2000" spc="0" dirty="0">
                <a:latin typeface="Arial"/>
                <a:cs typeface="Arial"/>
              </a:rPr>
              <a:t>ti</a:t>
            </a:r>
            <a:r>
              <a:rPr sz="2000" spc="-4" dirty="0">
                <a:latin typeface="Arial"/>
                <a:cs typeface="Arial"/>
              </a:rPr>
              <a:t>l</a:t>
            </a:r>
            <a:r>
              <a:rPr sz="2000" spc="0" dirty="0">
                <a:latin typeface="Arial"/>
                <a:cs typeface="Arial"/>
              </a:rPr>
              <a:t>es</a:t>
            </a:r>
            <a:endParaRPr sz="2000">
              <a:latin typeface="Arial"/>
              <a:cs typeface="Arial"/>
            </a:endParaRPr>
          </a:p>
          <a:p>
            <a:pPr marL="12700" marR="31111">
              <a:lnSpc>
                <a:spcPct val="95825"/>
              </a:lnSpc>
              <a:spcBef>
                <a:spcPts val="480"/>
              </a:spcBef>
            </a:pPr>
            <a:r>
              <a:rPr sz="2000" spc="0" dirty="0">
                <a:latin typeface="Arial"/>
                <a:cs typeface="Arial"/>
              </a:rPr>
              <a:t>Each</a:t>
            </a:r>
            <a:r>
              <a:rPr sz="2000" spc="-19" dirty="0">
                <a:latin typeface="Arial"/>
                <a:cs typeface="Arial"/>
              </a:rPr>
              <a:t> </a:t>
            </a:r>
            <a:r>
              <a:rPr sz="2000" spc="0" dirty="0">
                <a:latin typeface="Arial"/>
                <a:cs typeface="Arial"/>
              </a:rPr>
              <a:t>o</a:t>
            </a:r>
            <a:r>
              <a:rPr sz="2000" spc="4" dirty="0">
                <a:latin typeface="Arial"/>
                <a:cs typeface="Arial"/>
              </a:rPr>
              <a:t>c</a:t>
            </a:r>
            <a:r>
              <a:rPr sz="2000" spc="0" dirty="0">
                <a:latin typeface="Arial"/>
                <a:cs typeface="Arial"/>
              </a:rPr>
              <a:t>ti</a:t>
            </a:r>
            <a:r>
              <a:rPr sz="2000" spc="-4" dirty="0">
                <a:latin typeface="Arial"/>
                <a:cs typeface="Arial"/>
              </a:rPr>
              <a:t>l</a:t>
            </a:r>
            <a:r>
              <a:rPr sz="2000" spc="0" dirty="0">
                <a:latin typeface="Arial"/>
                <a:cs typeface="Arial"/>
              </a:rPr>
              <a:t>e</a:t>
            </a:r>
            <a:r>
              <a:rPr sz="2000" spc="-14" dirty="0">
                <a:latin typeface="Arial"/>
                <a:cs typeface="Arial"/>
              </a:rPr>
              <a:t> </a:t>
            </a:r>
            <a:r>
              <a:rPr sz="2000" spc="0" dirty="0">
                <a:latin typeface="Arial"/>
                <a:cs typeface="Arial"/>
              </a:rPr>
              <a:t>c</a:t>
            </a:r>
            <a:r>
              <a:rPr sz="2000" spc="4" dirty="0">
                <a:latin typeface="Arial"/>
                <a:cs typeface="Arial"/>
              </a:rPr>
              <a:t>o</a:t>
            </a:r>
            <a:r>
              <a:rPr sz="2000" spc="0" dirty="0">
                <a:latin typeface="Arial"/>
                <a:cs typeface="Arial"/>
              </a:rPr>
              <a:t>ntains</a:t>
            </a:r>
            <a:r>
              <a:rPr sz="2000" spc="-19" dirty="0">
                <a:latin typeface="Arial"/>
                <a:cs typeface="Arial"/>
              </a:rPr>
              <a:t> </a:t>
            </a:r>
            <a:r>
              <a:rPr sz="2000" spc="0" dirty="0">
                <a:latin typeface="Arial"/>
                <a:cs typeface="Arial"/>
              </a:rPr>
              <a:t>12.5%</a:t>
            </a:r>
            <a:r>
              <a:rPr sz="2000" spc="-19" dirty="0">
                <a:latin typeface="Arial"/>
                <a:cs typeface="Arial"/>
              </a:rPr>
              <a:t> </a:t>
            </a:r>
            <a:r>
              <a:rPr sz="2000" spc="0" dirty="0">
                <a:latin typeface="Arial"/>
                <a:cs typeface="Arial"/>
              </a:rPr>
              <a:t>of</a:t>
            </a:r>
            <a:r>
              <a:rPr sz="2000" spc="-14" dirty="0">
                <a:latin typeface="Arial"/>
                <a:cs typeface="Arial"/>
              </a:rPr>
              <a:t> </a:t>
            </a:r>
            <a:r>
              <a:rPr sz="2000" spc="0" dirty="0">
                <a:latin typeface="Arial"/>
                <a:cs typeface="Arial"/>
              </a:rPr>
              <a:t>to</a:t>
            </a:r>
            <a:r>
              <a:rPr sz="2000" spc="-9" dirty="0">
                <a:latin typeface="Arial"/>
                <a:cs typeface="Arial"/>
              </a:rPr>
              <a:t>t</a:t>
            </a:r>
            <a:r>
              <a:rPr sz="2000" spc="0" dirty="0">
                <a:latin typeface="Arial"/>
                <a:cs typeface="Arial"/>
              </a:rPr>
              <a:t>al number</a:t>
            </a:r>
            <a:r>
              <a:rPr sz="2000" spc="-34" dirty="0">
                <a:latin typeface="Arial"/>
                <a:cs typeface="Arial"/>
              </a:rPr>
              <a:t> </a:t>
            </a:r>
            <a:r>
              <a:rPr sz="2000" spc="0" dirty="0">
                <a:latin typeface="Arial"/>
                <a:cs typeface="Arial"/>
              </a:rPr>
              <a:t>of</a:t>
            </a:r>
            <a:endParaRPr sz="2000">
              <a:latin typeface="Arial"/>
              <a:cs typeface="Arial"/>
            </a:endParaRPr>
          </a:p>
          <a:p>
            <a:pPr marL="12700" marR="31111">
              <a:lnSpc>
                <a:spcPct val="95825"/>
              </a:lnSpc>
              <a:spcBef>
                <a:spcPts val="100"/>
              </a:spcBef>
            </a:pPr>
            <a:r>
              <a:rPr sz="2000" spc="0" dirty="0">
                <a:latin typeface="Arial"/>
                <a:cs typeface="Arial"/>
              </a:rPr>
              <a:t>obs</a:t>
            </a:r>
            <a:r>
              <a:rPr sz="2000" spc="4" dirty="0">
                <a:latin typeface="Arial"/>
                <a:cs typeface="Arial"/>
              </a:rPr>
              <a:t>e</a:t>
            </a:r>
            <a:r>
              <a:rPr sz="2000" spc="0" dirty="0">
                <a:latin typeface="Arial"/>
                <a:cs typeface="Arial"/>
              </a:rPr>
              <a:t>rva</a:t>
            </a:r>
            <a:r>
              <a:rPr sz="2000" spc="-9" dirty="0">
                <a:latin typeface="Arial"/>
                <a:cs typeface="Arial"/>
              </a:rPr>
              <a:t>t</a:t>
            </a:r>
            <a:r>
              <a:rPr sz="2000" spc="0" dirty="0">
                <a:latin typeface="Arial"/>
                <a:cs typeface="Arial"/>
              </a:rPr>
              <a:t>ions</a:t>
            </a:r>
            <a:endParaRPr sz="2000">
              <a:latin typeface="Arial"/>
              <a:cs typeface="Arial"/>
            </a:endParaRPr>
          </a:p>
        </p:txBody>
      </p:sp>
      <p:sp>
        <p:nvSpPr>
          <p:cNvPr id="14" name="object 14"/>
          <p:cNvSpPr txBox="1"/>
          <p:nvPr/>
        </p:nvSpPr>
        <p:spPr>
          <a:xfrm>
            <a:off x="489915" y="3625866"/>
            <a:ext cx="3765456" cy="950721"/>
          </a:xfrm>
          <a:prstGeom prst="rect">
            <a:avLst/>
          </a:prstGeom>
        </p:spPr>
        <p:txBody>
          <a:bodyPr wrap="square" lIns="0" tIns="0" rIns="0" bIns="0" rtlCol="0">
            <a:noAutofit/>
          </a:bodyPr>
          <a:lstStyle/>
          <a:p>
            <a:pPr marL="12700" marR="31111">
              <a:lnSpc>
                <a:spcPts val="2150"/>
              </a:lnSpc>
              <a:spcBef>
                <a:spcPts val="107"/>
              </a:spcBef>
            </a:pPr>
            <a:r>
              <a:rPr sz="2000" b="1" spc="0" dirty="0">
                <a:solidFill>
                  <a:srgbClr val="0062BD"/>
                </a:solidFill>
                <a:latin typeface="Arial"/>
                <a:cs typeface="Arial"/>
              </a:rPr>
              <a:t>D</a:t>
            </a:r>
            <a:r>
              <a:rPr sz="2000" b="1" spc="4" dirty="0">
                <a:solidFill>
                  <a:srgbClr val="0062BD"/>
                </a:solidFill>
                <a:latin typeface="Arial"/>
                <a:cs typeface="Arial"/>
              </a:rPr>
              <a:t>e</a:t>
            </a:r>
            <a:r>
              <a:rPr sz="2000" b="1" spc="0" dirty="0">
                <a:solidFill>
                  <a:srgbClr val="0062BD"/>
                </a:solidFill>
                <a:latin typeface="Arial"/>
                <a:cs typeface="Arial"/>
              </a:rPr>
              <a:t>ci</a:t>
            </a:r>
            <a:r>
              <a:rPr sz="2000" b="1" spc="-9" dirty="0">
                <a:solidFill>
                  <a:srgbClr val="0062BD"/>
                </a:solidFill>
                <a:latin typeface="Arial"/>
                <a:cs typeface="Arial"/>
              </a:rPr>
              <a:t>l</a:t>
            </a:r>
            <a:r>
              <a:rPr sz="2000" b="1" spc="0" dirty="0">
                <a:solidFill>
                  <a:srgbClr val="0062BD"/>
                </a:solidFill>
                <a:latin typeface="Arial"/>
                <a:cs typeface="Arial"/>
              </a:rPr>
              <a:t>es</a:t>
            </a:r>
            <a:endParaRPr sz="2000">
              <a:latin typeface="Arial"/>
              <a:cs typeface="Arial"/>
            </a:endParaRPr>
          </a:p>
          <a:p>
            <a:pPr marL="12700">
              <a:lnSpc>
                <a:spcPct val="100041"/>
              </a:lnSpc>
              <a:spcBef>
                <a:spcPts val="472"/>
              </a:spcBef>
            </a:pPr>
            <a:r>
              <a:rPr sz="2000" spc="0" dirty="0">
                <a:latin typeface="Arial"/>
                <a:cs typeface="Arial"/>
              </a:rPr>
              <a:t>The</a:t>
            </a:r>
            <a:r>
              <a:rPr sz="2000" spc="-25" dirty="0">
                <a:latin typeface="Arial"/>
                <a:cs typeface="Arial"/>
              </a:rPr>
              <a:t> </a:t>
            </a:r>
            <a:r>
              <a:rPr sz="2000" spc="0" dirty="0">
                <a:latin typeface="Arial"/>
                <a:cs typeface="Arial"/>
              </a:rPr>
              <a:t>values</a:t>
            </a:r>
            <a:r>
              <a:rPr sz="2000" spc="-9" dirty="0">
                <a:latin typeface="Arial"/>
                <a:cs typeface="Arial"/>
              </a:rPr>
              <a:t> </a:t>
            </a:r>
            <a:r>
              <a:rPr sz="2000" spc="0" dirty="0">
                <a:latin typeface="Arial"/>
                <a:cs typeface="Arial"/>
              </a:rPr>
              <a:t>of variate</a:t>
            </a:r>
            <a:r>
              <a:rPr sz="2000" spc="-14" dirty="0">
                <a:latin typeface="Arial"/>
                <a:cs typeface="Arial"/>
              </a:rPr>
              <a:t> </a:t>
            </a:r>
            <a:r>
              <a:rPr sz="2000" spc="0" dirty="0">
                <a:latin typeface="Arial"/>
                <a:cs typeface="Arial"/>
              </a:rPr>
              <a:t>that</a:t>
            </a:r>
            <a:r>
              <a:rPr sz="2000" spc="-19" dirty="0">
                <a:latin typeface="Arial"/>
                <a:cs typeface="Arial"/>
              </a:rPr>
              <a:t> </a:t>
            </a:r>
            <a:r>
              <a:rPr sz="2000" spc="0" dirty="0">
                <a:latin typeface="Arial"/>
                <a:cs typeface="Arial"/>
              </a:rPr>
              <a:t>divides pa</a:t>
            </a:r>
            <a:r>
              <a:rPr sz="2000" spc="4" dirty="0">
                <a:latin typeface="Arial"/>
                <a:cs typeface="Arial"/>
              </a:rPr>
              <a:t>r</a:t>
            </a:r>
            <a:r>
              <a:rPr sz="2000" spc="0" dirty="0">
                <a:latin typeface="Arial"/>
                <a:cs typeface="Arial"/>
              </a:rPr>
              <a:t>ts</a:t>
            </a:r>
            <a:r>
              <a:rPr sz="2000" spc="-34" dirty="0">
                <a:latin typeface="Arial"/>
                <a:cs typeface="Arial"/>
              </a:rPr>
              <a:t> </a:t>
            </a:r>
            <a:r>
              <a:rPr sz="2000" spc="0" dirty="0">
                <a:latin typeface="Arial"/>
                <a:cs typeface="Arial"/>
              </a:rPr>
              <a:t>a</a:t>
            </a:r>
            <a:r>
              <a:rPr sz="2000" spc="4" dirty="0">
                <a:latin typeface="Arial"/>
                <a:cs typeface="Arial"/>
              </a:rPr>
              <a:t>r</a:t>
            </a:r>
            <a:r>
              <a:rPr sz="2000" spc="0" dirty="0">
                <a:latin typeface="Arial"/>
                <a:cs typeface="Arial"/>
              </a:rPr>
              <a:t>e</a:t>
            </a:r>
            <a:r>
              <a:rPr sz="2000" spc="-24" dirty="0">
                <a:latin typeface="Arial"/>
                <a:cs typeface="Arial"/>
              </a:rPr>
              <a:t> </a:t>
            </a:r>
            <a:r>
              <a:rPr sz="2000" spc="0" dirty="0">
                <a:latin typeface="Arial"/>
                <a:cs typeface="Arial"/>
              </a:rPr>
              <a:t>k</a:t>
            </a:r>
            <a:r>
              <a:rPr sz="2000" spc="4" dirty="0">
                <a:latin typeface="Arial"/>
                <a:cs typeface="Arial"/>
              </a:rPr>
              <a:t>n</a:t>
            </a:r>
            <a:r>
              <a:rPr sz="2000" spc="0" dirty="0">
                <a:latin typeface="Arial"/>
                <a:cs typeface="Arial"/>
              </a:rPr>
              <a:t>o</a:t>
            </a:r>
            <a:r>
              <a:rPr sz="2000" spc="4" dirty="0">
                <a:latin typeface="Arial"/>
                <a:cs typeface="Arial"/>
              </a:rPr>
              <a:t>w</a:t>
            </a:r>
            <a:r>
              <a:rPr sz="2000" spc="0" dirty="0">
                <a:latin typeface="Arial"/>
                <a:cs typeface="Arial"/>
              </a:rPr>
              <a:t>n</a:t>
            </a:r>
            <a:r>
              <a:rPr sz="2000" spc="-25" dirty="0">
                <a:latin typeface="Arial"/>
                <a:cs typeface="Arial"/>
              </a:rPr>
              <a:t> </a:t>
            </a:r>
            <a:r>
              <a:rPr sz="2000" spc="0" dirty="0">
                <a:latin typeface="Arial"/>
                <a:cs typeface="Arial"/>
              </a:rPr>
              <a:t>as</a:t>
            </a:r>
            <a:r>
              <a:rPr sz="2000" spc="-9" dirty="0">
                <a:latin typeface="Arial"/>
                <a:cs typeface="Arial"/>
              </a:rPr>
              <a:t> </a:t>
            </a:r>
            <a:r>
              <a:rPr sz="2000" spc="0" dirty="0">
                <a:latin typeface="Arial"/>
                <a:cs typeface="Arial"/>
              </a:rPr>
              <a:t>D</a:t>
            </a:r>
            <a:r>
              <a:rPr sz="2000" spc="4" dirty="0">
                <a:latin typeface="Arial"/>
                <a:cs typeface="Arial"/>
              </a:rPr>
              <a:t>e</a:t>
            </a:r>
            <a:r>
              <a:rPr sz="2000" spc="0" dirty="0">
                <a:latin typeface="Arial"/>
                <a:cs typeface="Arial"/>
              </a:rPr>
              <a:t>ciles</a:t>
            </a:r>
            <a:endParaRPr sz="2000">
              <a:latin typeface="Arial"/>
              <a:cs typeface="Arial"/>
            </a:endParaRPr>
          </a:p>
        </p:txBody>
      </p:sp>
      <p:sp>
        <p:nvSpPr>
          <p:cNvPr id="13" name="object 13"/>
          <p:cNvSpPr txBox="1"/>
          <p:nvPr/>
        </p:nvSpPr>
        <p:spPr>
          <a:xfrm>
            <a:off x="4267831" y="3991626"/>
            <a:ext cx="743112"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s</a:t>
            </a:r>
            <a:r>
              <a:rPr sz="2000" spc="4" dirty="0">
                <a:latin typeface="Arial"/>
                <a:cs typeface="Arial"/>
              </a:rPr>
              <a:t>e</a:t>
            </a:r>
            <a:r>
              <a:rPr sz="2000" spc="0" dirty="0">
                <a:latin typeface="Arial"/>
                <a:cs typeface="Arial"/>
              </a:rPr>
              <a:t>ries</a:t>
            </a:r>
            <a:endParaRPr sz="2000">
              <a:latin typeface="Arial"/>
              <a:cs typeface="Arial"/>
            </a:endParaRPr>
          </a:p>
        </p:txBody>
      </p:sp>
      <p:sp>
        <p:nvSpPr>
          <p:cNvPr id="12" name="object 12"/>
          <p:cNvSpPr txBox="1"/>
          <p:nvPr/>
        </p:nvSpPr>
        <p:spPr>
          <a:xfrm>
            <a:off x="5015576" y="3991626"/>
            <a:ext cx="289833"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or</a:t>
            </a:r>
            <a:endParaRPr sz="2000">
              <a:latin typeface="Arial"/>
              <a:cs typeface="Arial"/>
            </a:endParaRPr>
          </a:p>
        </p:txBody>
      </p:sp>
      <p:sp>
        <p:nvSpPr>
          <p:cNvPr id="11" name="object 11"/>
          <p:cNvSpPr txBox="1"/>
          <p:nvPr/>
        </p:nvSpPr>
        <p:spPr>
          <a:xfrm>
            <a:off x="5310805" y="3991626"/>
            <a:ext cx="1294631"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di</a:t>
            </a:r>
            <a:r>
              <a:rPr sz="2000" spc="4" dirty="0">
                <a:latin typeface="Arial"/>
                <a:cs typeface="Arial"/>
              </a:rPr>
              <a:t>s</a:t>
            </a:r>
            <a:r>
              <a:rPr sz="2000" spc="0" dirty="0">
                <a:latin typeface="Arial"/>
                <a:cs typeface="Arial"/>
              </a:rPr>
              <a:t>tribution</a:t>
            </a:r>
            <a:endParaRPr sz="2000">
              <a:latin typeface="Arial"/>
              <a:cs typeface="Arial"/>
            </a:endParaRPr>
          </a:p>
        </p:txBody>
      </p:sp>
      <p:sp>
        <p:nvSpPr>
          <p:cNvPr id="10" name="object 10"/>
          <p:cNvSpPr txBox="1"/>
          <p:nvPr/>
        </p:nvSpPr>
        <p:spPr>
          <a:xfrm>
            <a:off x="6608796" y="3991626"/>
            <a:ext cx="473843"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into</a:t>
            </a:r>
            <a:endParaRPr sz="2000">
              <a:latin typeface="Arial"/>
              <a:cs typeface="Arial"/>
            </a:endParaRPr>
          </a:p>
        </p:txBody>
      </p:sp>
      <p:sp>
        <p:nvSpPr>
          <p:cNvPr id="9" name="object 9"/>
          <p:cNvSpPr txBox="1"/>
          <p:nvPr/>
        </p:nvSpPr>
        <p:spPr>
          <a:xfrm>
            <a:off x="7087271" y="3991626"/>
            <a:ext cx="1109095"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ten</a:t>
            </a:r>
            <a:r>
              <a:rPr sz="2000" spc="-14" dirty="0">
                <a:latin typeface="Arial"/>
                <a:cs typeface="Arial"/>
              </a:rPr>
              <a:t> </a:t>
            </a:r>
            <a:r>
              <a:rPr sz="2000" spc="0" dirty="0">
                <a:latin typeface="Arial"/>
                <a:cs typeface="Arial"/>
              </a:rPr>
              <a:t>equ</a:t>
            </a:r>
            <a:r>
              <a:rPr sz="2000" spc="4" dirty="0">
                <a:latin typeface="Arial"/>
                <a:cs typeface="Arial"/>
              </a:rPr>
              <a:t>a</a:t>
            </a:r>
            <a:r>
              <a:rPr sz="2000" spc="0" dirty="0">
                <a:latin typeface="Arial"/>
                <a:cs typeface="Arial"/>
              </a:rPr>
              <a:t>l</a:t>
            </a:r>
            <a:endParaRPr sz="2000">
              <a:latin typeface="Arial"/>
              <a:cs typeface="Arial"/>
            </a:endParaRPr>
          </a:p>
        </p:txBody>
      </p:sp>
      <p:sp>
        <p:nvSpPr>
          <p:cNvPr id="8" name="object 8"/>
          <p:cNvSpPr txBox="1"/>
          <p:nvPr/>
        </p:nvSpPr>
        <p:spPr>
          <a:xfrm>
            <a:off x="489915" y="5028200"/>
            <a:ext cx="3777756" cy="950772"/>
          </a:xfrm>
          <a:prstGeom prst="rect">
            <a:avLst/>
          </a:prstGeom>
        </p:spPr>
        <p:txBody>
          <a:bodyPr wrap="square" lIns="0" tIns="0" rIns="0" bIns="0" rtlCol="0">
            <a:noAutofit/>
          </a:bodyPr>
          <a:lstStyle/>
          <a:p>
            <a:pPr marL="12700" marR="43811">
              <a:lnSpc>
                <a:spcPts val="2150"/>
              </a:lnSpc>
              <a:spcBef>
                <a:spcPts val="107"/>
              </a:spcBef>
            </a:pPr>
            <a:r>
              <a:rPr sz="2000" b="1" spc="0" dirty="0">
                <a:solidFill>
                  <a:srgbClr val="0062BD"/>
                </a:solidFill>
                <a:latin typeface="Arial"/>
                <a:cs typeface="Arial"/>
              </a:rPr>
              <a:t>Percentiles</a:t>
            </a:r>
            <a:endParaRPr sz="2000">
              <a:latin typeface="Arial"/>
              <a:cs typeface="Arial"/>
            </a:endParaRPr>
          </a:p>
          <a:p>
            <a:pPr marL="12700">
              <a:lnSpc>
                <a:spcPct val="95825"/>
              </a:lnSpc>
              <a:spcBef>
                <a:spcPts val="475"/>
              </a:spcBef>
            </a:pPr>
            <a:r>
              <a:rPr sz="2000" spc="0" dirty="0">
                <a:latin typeface="Arial"/>
                <a:cs typeface="Arial"/>
              </a:rPr>
              <a:t>The</a:t>
            </a:r>
            <a:r>
              <a:rPr sz="2000" spc="-25" dirty="0">
                <a:latin typeface="Arial"/>
                <a:cs typeface="Arial"/>
              </a:rPr>
              <a:t> </a:t>
            </a:r>
            <a:r>
              <a:rPr sz="2000" spc="-9" dirty="0">
                <a:latin typeface="Arial"/>
                <a:cs typeface="Arial"/>
              </a:rPr>
              <a:t>v</a:t>
            </a:r>
            <a:r>
              <a:rPr sz="2000" spc="0" dirty="0">
                <a:latin typeface="Arial"/>
                <a:cs typeface="Arial"/>
              </a:rPr>
              <a:t>alues</a:t>
            </a:r>
            <a:r>
              <a:rPr sz="2000" spc="-9" dirty="0">
                <a:latin typeface="Arial"/>
                <a:cs typeface="Arial"/>
              </a:rPr>
              <a:t> </a:t>
            </a:r>
            <a:r>
              <a:rPr sz="2000" spc="0" dirty="0">
                <a:latin typeface="Arial"/>
                <a:cs typeface="Arial"/>
              </a:rPr>
              <a:t>of</a:t>
            </a:r>
            <a:r>
              <a:rPr sz="2000" spc="-9" dirty="0">
                <a:latin typeface="Arial"/>
                <a:cs typeface="Arial"/>
              </a:rPr>
              <a:t> v</a:t>
            </a:r>
            <a:r>
              <a:rPr sz="2000" spc="0" dirty="0">
                <a:latin typeface="Arial"/>
                <a:cs typeface="Arial"/>
              </a:rPr>
              <a:t>ariate</a:t>
            </a:r>
            <a:r>
              <a:rPr sz="2000" spc="-14" dirty="0">
                <a:latin typeface="Arial"/>
                <a:cs typeface="Arial"/>
              </a:rPr>
              <a:t> </a:t>
            </a:r>
            <a:r>
              <a:rPr sz="2000" spc="0" dirty="0">
                <a:latin typeface="Arial"/>
                <a:cs typeface="Arial"/>
              </a:rPr>
              <a:t>that</a:t>
            </a:r>
            <a:r>
              <a:rPr sz="2000" spc="-25" dirty="0">
                <a:latin typeface="Arial"/>
                <a:cs typeface="Arial"/>
              </a:rPr>
              <a:t> </a:t>
            </a:r>
            <a:r>
              <a:rPr sz="2000" spc="0" dirty="0">
                <a:latin typeface="Arial"/>
                <a:cs typeface="Arial"/>
              </a:rPr>
              <a:t>di</a:t>
            </a:r>
            <a:r>
              <a:rPr sz="2000" spc="-9" dirty="0">
                <a:latin typeface="Arial"/>
                <a:cs typeface="Arial"/>
              </a:rPr>
              <a:t>v</a:t>
            </a:r>
            <a:r>
              <a:rPr sz="2000" spc="0" dirty="0">
                <a:latin typeface="Arial"/>
                <a:cs typeface="Arial"/>
              </a:rPr>
              <a:t>ides</a:t>
            </a:r>
            <a:endParaRPr sz="2000">
              <a:latin typeface="Arial"/>
              <a:cs typeface="Arial"/>
            </a:endParaRPr>
          </a:p>
          <a:p>
            <a:pPr marL="12700" marR="43811">
              <a:lnSpc>
                <a:spcPct val="95825"/>
              </a:lnSpc>
              <a:spcBef>
                <a:spcPts val="100"/>
              </a:spcBef>
            </a:pPr>
            <a:r>
              <a:rPr sz="2000" spc="0" dirty="0">
                <a:latin typeface="Arial"/>
                <a:cs typeface="Arial"/>
              </a:rPr>
              <a:t>pa</a:t>
            </a:r>
            <a:r>
              <a:rPr sz="2000" spc="4" dirty="0">
                <a:latin typeface="Arial"/>
                <a:cs typeface="Arial"/>
              </a:rPr>
              <a:t>r</a:t>
            </a:r>
            <a:r>
              <a:rPr sz="2000" spc="0" dirty="0">
                <a:latin typeface="Arial"/>
                <a:cs typeface="Arial"/>
              </a:rPr>
              <a:t>ts</a:t>
            </a:r>
            <a:r>
              <a:rPr sz="2000" spc="-34" dirty="0">
                <a:latin typeface="Arial"/>
                <a:cs typeface="Arial"/>
              </a:rPr>
              <a:t> </a:t>
            </a:r>
            <a:r>
              <a:rPr sz="2000" spc="0" dirty="0">
                <a:latin typeface="Arial"/>
                <a:cs typeface="Arial"/>
              </a:rPr>
              <a:t>a</a:t>
            </a:r>
            <a:r>
              <a:rPr sz="2000" spc="4" dirty="0">
                <a:latin typeface="Arial"/>
                <a:cs typeface="Arial"/>
              </a:rPr>
              <a:t>r</a:t>
            </a:r>
            <a:r>
              <a:rPr sz="2000" spc="0" dirty="0">
                <a:latin typeface="Arial"/>
                <a:cs typeface="Arial"/>
              </a:rPr>
              <a:t>e</a:t>
            </a:r>
            <a:r>
              <a:rPr sz="2000" spc="-24" dirty="0">
                <a:latin typeface="Arial"/>
                <a:cs typeface="Arial"/>
              </a:rPr>
              <a:t> </a:t>
            </a:r>
            <a:r>
              <a:rPr sz="2000" spc="0" dirty="0">
                <a:latin typeface="Arial"/>
                <a:cs typeface="Arial"/>
              </a:rPr>
              <a:t>k</a:t>
            </a:r>
            <a:r>
              <a:rPr sz="2000" spc="4" dirty="0">
                <a:latin typeface="Arial"/>
                <a:cs typeface="Arial"/>
              </a:rPr>
              <a:t>n</a:t>
            </a:r>
            <a:r>
              <a:rPr sz="2000" spc="0" dirty="0">
                <a:latin typeface="Arial"/>
                <a:cs typeface="Arial"/>
              </a:rPr>
              <a:t>o</a:t>
            </a:r>
            <a:r>
              <a:rPr sz="2000" spc="4" dirty="0">
                <a:latin typeface="Arial"/>
                <a:cs typeface="Arial"/>
              </a:rPr>
              <a:t>w</a:t>
            </a:r>
            <a:r>
              <a:rPr sz="2000" spc="0" dirty="0">
                <a:latin typeface="Arial"/>
                <a:cs typeface="Arial"/>
              </a:rPr>
              <a:t>n</a:t>
            </a:r>
            <a:r>
              <a:rPr sz="2000" spc="-25" dirty="0">
                <a:latin typeface="Arial"/>
                <a:cs typeface="Arial"/>
              </a:rPr>
              <a:t> </a:t>
            </a:r>
            <a:r>
              <a:rPr sz="2000" spc="0" dirty="0">
                <a:latin typeface="Arial"/>
                <a:cs typeface="Arial"/>
              </a:rPr>
              <a:t>as</a:t>
            </a:r>
            <a:r>
              <a:rPr sz="2000" spc="-9" dirty="0">
                <a:latin typeface="Arial"/>
                <a:cs typeface="Arial"/>
              </a:rPr>
              <a:t> </a:t>
            </a:r>
            <a:r>
              <a:rPr sz="2000" spc="0" dirty="0">
                <a:latin typeface="Arial"/>
                <a:cs typeface="Arial"/>
              </a:rPr>
              <a:t>Per</a:t>
            </a:r>
            <a:r>
              <a:rPr sz="2000" spc="4" dirty="0">
                <a:latin typeface="Arial"/>
                <a:cs typeface="Arial"/>
              </a:rPr>
              <a:t>c</a:t>
            </a:r>
            <a:r>
              <a:rPr sz="2000" spc="0" dirty="0">
                <a:latin typeface="Arial"/>
                <a:cs typeface="Arial"/>
              </a:rPr>
              <a:t>entiles</a:t>
            </a:r>
            <a:endParaRPr sz="2000">
              <a:latin typeface="Arial"/>
              <a:cs typeface="Arial"/>
            </a:endParaRPr>
          </a:p>
        </p:txBody>
      </p:sp>
      <p:sp>
        <p:nvSpPr>
          <p:cNvPr id="7" name="object 7"/>
          <p:cNvSpPr txBox="1"/>
          <p:nvPr/>
        </p:nvSpPr>
        <p:spPr>
          <a:xfrm>
            <a:off x="4267514" y="5394018"/>
            <a:ext cx="744226"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se</a:t>
            </a:r>
            <a:r>
              <a:rPr sz="2000" spc="9" dirty="0">
                <a:latin typeface="Arial"/>
                <a:cs typeface="Arial"/>
              </a:rPr>
              <a:t>r</a:t>
            </a:r>
            <a:r>
              <a:rPr sz="2000" spc="0" dirty="0">
                <a:latin typeface="Arial"/>
                <a:cs typeface="Arial"/>
              </a:rPr>
              <a:t>ies</a:t>
            </a:r>
            <a:endParaRPr sz="2000">
              <a:latin typeface="Arial"/>
              <a:cs typeface="Arial"/>
            </a:endParaRPr>
          </a:p>
        </p:txBody>
      </p:sp>
      <p:sp>
        <p:nvSpPr>
          <p:cNvPr id="6" name="object 6"/>
          <p:cNvSpPr txBox="1"/>
          <p:nvPr/>
        </p:nvSpPr>
        <p:spPr>
          <a:xfrm>
            <a:off x="5015645" y="5394018"/>
            <a:ext cx="290150"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or</a:t>
            </a:r>
            <a:endParaRPr sz="2000">
              <a:latin typeface="Arial"/>
              <a:cs typeface="Arial"/>
            </a:endParaRPr>
          </a:p>
        </p:txBody>
      </p:sp>
      <p:sp>
        <p:nvSpPr>
          <p:cNvPr id="5" name="object 5"/>
          <p:cNvSpPr txBox="1"/>
          <p:nvPr/>
        </p:nvSpPr>
        <p:spPr>
          <a:xfrm>
            <a:off x="5311228" y="5394018"/>
            <a:ext cx="1295641"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distribution</a:t>
            </a:r>
            <a:endParaRPr sz="2000">
              <a:latin typeface="Arial"/>
              <a:cs typeface="Arial"/>
            </a:endParaRPr>
          </a:p>
        </p:txBody>
      </p:sp>
      <p:sp>
        <p:nvSpPr>
          <p:cNvPr id="4" name="object 4"/>
          <p:cNvSpPr txBox="1"/>
          <p:nvPr/>
        </p:nvSpPr>
        <p:spPr>
          <a:xfrm>
            <a:off x="6609754" y="5394018"/>
            <a:ext cx="473615"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in</a:t>
            </a:r>
            <a:r>
              <a:rPr sz="2000" spc="-4" dirty="0">
                <a:latin typeface="Arial"/>
                <a:cs typeface="Arial"/>
              </a:rPr>
              <a:t>t</a:t>
            </a:r>
            <a:r>
              <a:rPr sz="2000" spc="0" dirty="0">
                <a:latin typeface="Arial"/>
                <a:cs typeface="Arial"/>
              </a:rPr>
              <a:t>o</a:t>
            </a:r>
            <a:endParaRPr sz="2000">
              <a:latin typeface="Arial"/>
              <a:cs typeface="Arial"/>
            </a:endParaRPr>
          </a:p>
        </p:txBody>
      </p:sp>
      <p:sp>
        <p:nvSpPr>
          <p:cNvPr id="3" name="object 3"/>
          <p:cNvSpPr txBox="1"/>
          <p:nvPr/>
        </p:nvSpPr>
        <p:spPr>
          <a:xfrm>
            <a:off x="7088292" y="5394018"/>
            <a:ext cx="1180721"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100</a:t>
            </a:r>
            <a:r>
              <a:rPr sz="2000" spc="-9" dirty="0">
                <a:latin typeface="Arial"/>
                <a:cs typeface="Arial"/>
              </a:rPr>
              <a:t> </a:t>
            </a:r>
            <a:r>
              <a:rPr sz="2000" spc="0" dirty="0">
                <a:latin typeface="Arial"/>
                <a:cs typeface="Arial"/>
              </a:rPr>
              <a:t>equal</a:t>
            </a:r>
            <a:endParaRPr sz="20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21</a:t>
            </a:r>
            <a:endParaRPr sz="12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6" name="object 16"/>
          <p:cNvSpPr/>
          <p:nvPr/>
        </p:nvSpPr>
        <p:spPr>
          <a:xfrm>
            <a:off x="2502334" y="3962400"/>
            <a:ext cx="2553970" cy="114300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1450594" y="456991"/>
            <a:ext cx="3318523" cy="380492"/>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Standard</a:t>
            </a:r>
            <a:r>
              <a:rPr sz="2800" b="1" spc="-106" dirty="0">
                <a:solidFill>
                  <a:srgbClr val="FFFFFF"/>
                </a:solidFill>
                <a:latin typeface="Arial"/>
                <a:cs typeface="Arial"/>
              </a:rPr>
              <a:t> </a:t>
            </a:r>
            <a:r>
              <a:rPr sz="2800" b="1" spc="0" dirty="0">
                <a:solidFill>
                  <a:srgbClr val="FFFFFF"/>
                </a:solidFill>
                <a:latin typeface="Arial"/>
                <a:cs typeface="Arial"/>
              </a:rPr>
              <a:t>Dev</a:t>
            </a:r>
            <a:r>
              <a:rPr sz="2800" b="1" spc="9" dirty="0">
                <a:solidFill>
                  <a:srgbClr val="FFFFFF"/>
                </a:solidFill>
                <a:latin typeface="Arial"/>
                <a:cs typeface="Arial"/>
              </a:rPr>
              <a:t>i</a:t>
            </a:r>
            <a:r>
              <a:rPr sz="2800" b="1" spc="0" dirty="0">
                <a:solidFill>
                  <a:srgbClr val="FFFFFF"/>
                </a:solidFill>
                <a:latin typeface="Arial"/>
                <a:cs typeface="Arial"/>
              </a:rPr>
              <a:t>a</a:t>
            </a:r>
            <a:r>
              <a:rPr sz="2800" b="1" spc="9" dirty="0">
                <a:solidFill>
                  <a:srgbClr val="FFFFFF"/>
                </a:solidFill>
                <a:latin typeface="Arial"/>
                <a:cs typeface="Arial"/>
              </a:rPr>
              <a:t>t</a:t>
            </a:r>
            <a:r>
              <a:rPr sz="2800" b="1" spc="0" dirty="0">
                <a:solidFill>
                  <a:srgbClr val="FFFFFF"/>
                </a:solidFill>
                <a:latin typeface="Arial"/>
                <a:cs typeface="Arial"/>
              </a:rPr>
              <a:t>ion</a:t>
            </a:r>
            <a:endParaRPr sz="2800">
              <a:latin typeface="Arial"/>
              <a:cs typeface="Arial"/>
            </a:endParaRPr>
          </a:p>
        </p:txBody>
      </p:sp>
      <p:sp>
        <p:nvSpPr>
          <p:cNvPr id="13" name="object 13"/>
          <p:cNvSpPr txBox="1"/>
          <p:nvPr/>
        </p:nvSpPr>
        <p:spPr>
          <a:xfrm>
            <a:off x="489915" y="1267760"/>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12" name="object 12"/>
          <p:cNvSpPr txBox="1"/>
          <p:nvPr/>
        </p:nvSpPr>
        <p:spPr>
          <a:xfrm>
            <a:off x="832815" y="1267656"/>
            <a:ext cx="7382849" cy="639883"/>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Sta</a:t>
            </a:r>
            <a:r>
              <a:rPr sz="2200" spc="4" dirty="0">
                <a:latin typeface="Arial"/>
                <a:cs typeface="Arial"/>
              </a:rPr>
              <a:t>n</a:t>
            </a:r>
            <a:r>
              <a:rPr sz="2200" spc="0" dirty="0">
                <a:latin typeface="Arial"/>
                <a:cs typeface="Arial"/>
              </a:rPr>
              <a:t>da</a:t>
            </a:r>
            <a:r>
              <a:rPr sz="2200" spc="4" dirty="0">
                <a:latin typeface="Arial"/>
                <a:cs typeface="Arial"/>
              </a:rPr>
              <a:t>r</a:t>
            </a:r>
            <a:r>
              <a:rPr sz="2200" spc="0" dirty="0">
                <a:latin typeface="Arial"/>
                <a:cs typeface="Arial"/>
              </a:rPr>
              <a:t>d</a:t>
            </a:r>
            <a:r>
              <a:rPr sz="2200" spc="-89" dirty="0">
                <a:latin typeface="Arial"/>
                <a:cs typeface="Arial"/>
              </a:rPr>
              <a:t> </a:t>
            </a:r>
            <a:r>
              <a:rPr sz="2200" spc="0" dirty="0">
                <a:latin typeface="Arial"/>
                <a:cs typeface="Arial"/>
              </a:rPr>
              <a:t>Devi</a:t>
            </a:r>
            <a:r>
              <a:rPr sz="2200" spc="4" dirty="0">
                <a:latin typeface="Arial"/>
                <a:cs typeface="Arial"/>
              </a:rPr>
              <a:t>a</a:t>
            </a:r>
            <a:r>
              <a:rPr sz="2200" spc="0" dirty="0">
                <a:latin typeface="Arial"/>
                <a:cs typeface="Arial"/>
              </a:rPr>
              <a:t>ti</a:t>
            </a:r>
            <a:r>
              <a:rPr sz="2200" spc="4" dirty="0">
                <a:latin typeface="Arial"/>
                <a:cs typeface="Arial"/>
              </a:rPr>
              <a:t>o</a:t>
            </a:r>
            <a:r>
              <a:rPr sz="2200" spc="0" dirty="0">
                <a:latin typeface="Arial"/>
                <a:cs typeface="Arial"/>
              </a:rPr>
              <a:t>n</a:t>
            </a:r>
            <a:r>
              <a:rPr sz="2200" spc="-91" dirty="0">
                <a:latin typeface="Arial"/>
                <a:cs typeface="Arial"/>
              </a:rPr>
              <a:t> </a:t>
            </a:r>
            <a:r>
              <a:rPr sz="2200" spc="4" dirty="0">
                <a:latin typeface="Arial"/>
                <a:cs typeface="Arial"/>
              </a:rPr>
              <a:t>i</a:t>
            </a:r>
            <a:r>
              <a:rPr sz="2200" spc="0" dirty="0">
                <a:latin typeface="Arial"/>
                <a:cs typeface="Arial"/>
              </a:rPr>
              <a:t>s</a:t>
            </a:r>
            <a:r>
              <a:rPr sz="2200" spc="-15"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most</a:t>
            </a:r>
            <a:r>
              <a:rPr sz="2200" spc="-32" dirty="0">
                <a:latin typeface="Arial"/>
                <a:cs typeface="Arial"/>
              </a:rPr>
              <a:t> </a:t>
            </a:r>
            <a:r>
              <a:rPr sz="2200" spc="0" dirty="0">
                <a:latin typeface="Arial"/>
                <a:cs typeface="Arial"/>
              </a:rPr>
              <a:t>c</a:t>
            </a:r>
            <a:r>
              <a:rPr sz="2200" spc="4" dirty="0">
                <a:latin typeface="Arial"/>
                <a:cs typeface="Arial"/>
              </a:rPr>
              <a:t>o</a:t>
            </a:r>
            <a:r>
              <a:rPr sz="2200" spc="0" dirty="0">
                <a:latin typeface="Arial"/>
                <a:cs typeface="Arial"/>
              </a:rPr>
              <a:t>m</a:t>
            </a:r>
            <a:r>
              <a:rPr sz="2200" spc="-9" dirty="0">
                <a:latin typeface="Arial"/>
                <a:cs typeface="Arial"/>
              </a:rPr>
              <a:t>m</a:t>
            </a:r>
            <a:r>
              <a:rPr sz="2200" spc="0" dirty="0">
                <a:latin typeface="Arial"/>
                <a:cs typeface="Arial"/>
              </a:rPr>
              <a:t>on</a:t>
            </a:r>
            <a:r>
              <a:rPr sz="2200" spc="9" dirty="0">
                <a:latin typeface="Arial"/>
                <a:cs typeface="Arial"/>
              </a:rPr>
              <a:t>l</a:t>
            </a:r>
            <a:r>
              <a:rPr sz="2200" spc="0" dirty="0">
                <a:latin typeface="Arial"/>
                <a:cs typeface="Arial"/>
              </a:rPr>
              <a:t>y</a:t>
            </a:r>
            <a:r>
              <a:rPr sz="2200" spc="-70" dirty="0">
                <a:latin typeface="Arial"/>
                <a:cs typeface="Arial"/>
              </a:rPr>
              <a:t> </a:t>
            </a:r>
            <a:r>
              <a:rPr sz="2200" spc="0" dirty="0">
                <a:latin typeface="Arial"/>
                <a:cs typeface="Arial"/>
              </a:rPr>
              <a:t>u</a:t>
            </a:r>
            <a:r>
              <a:rPr sz="2200" spc="4" dirty="0">
                <a:latin typeface="Arial"/>
                <a:cs typeface="Arial"/>
              </a:rPr>
              <a:t>s</a:t>
            </a:r>
            <a:r>
              <a:rPr sz="2200" spc="0" dirty="0">
                <a:latin typeface="Arial"/>
                <a:cs typeface="Arial"/>
              </a:rPr>
              <a:t>ed</a:t>
            </a:r>
            <a:r>
              <a:rPr sz="2200" spc="-47" dirty="0">
                <a:latin typeface="Arial"/>
                <a:cs typeface="Arial"/>
              </a:rPr>
              <a:t> </a:t>
            </a:r>
            <a:r>
              <a:rPr sz="2200" spc="-9" dirty="0">
                <a:latin typeface="Arial"/>
                <a:cs typeface="Arial"/>
              </a:rPr>
              <a:t>m</a:t>
            </a:r>
            <a:r>
              <a:rPr sz="2200" spc="0" dirty="0">
                <a:latin typeface="Arial"/>
                <a:cs typeface="Arial"/>
              </a:rPr>
              <a:t>ea</a:t>
            </a:r>
            <a:r>
              <a:rPr sz="2200" spc="9" dirty="0">
                <a:latin typeface="Arial"/>
                <a:cs typeface="Arial"/>
              </a:rPr>
              <a:t>s</a:t>
            </a:r>
            <a:r>
              <a:rPr sz="2200" spc="0" dirty="0">
                <a:latin typeface="Arial"/>
                <a:cs typeface="Arial"/>
              </a:rPr>
              <a:t>ure</a:t>
            </a:r>
            <a:r>
              <a:rPr sz="2200" spc="-55" dirty="0">
                <a:latin typeface="Arial"/>
                <a:cs typeface="Arial"/>
              </a:rPr>
              <a:t> </a:t>
            </a:r>
            <a:r>
              <a:rPr sz="2200" spc="0" dirty="0">
                <a:latin typeface="Arial"/>
                <a:cs typeface="Arial"/>
              </a:rPr>
              <a:t>of</a:t>
            </a:r>
            <a:endParaRPr sz="2200">
              <a:latin typeface="Arial"/>
              <a:cs typeface="Arial"/>
            </a:endParaRPr>
          </a:p>
          <a:p>
            <a:pPr marL="12700" marR="41833">
              <a:lnSpc>
                <a:spcPct val="95825"/>
              </a:lnSpc>
            </a:pPr>
            <a:r>
              <a:rPr sz="2200" spc="0" dirty="0">
                <a:latin typeface="Arial"/>
                <a:cs typeface="Arial"/>
              </a:rPr>
              <a:t>di</a:t>
            </a:r>
            <a:r>
              <a:rPr sz="2200" spc="9" dirty="0">
                <a:latin typeface="Arial"/>
                <a:cs typeface="Arial"/>
              </a:rPr>
              <a:t>s</a:t>
            </a:r>
            <a:r>
              <a:rPr sz="2200" spc="0" dirty="0">
                <a:latin typeface="Arial"/>
                <a:cs typeface="Arial"/>
              </a:rPr>
              <a:t>per</a:t>
            </a:r>
            <a:r>
              <a:rPr sz="2200" spc="4" dirty="0">
                <a:latin typeface="Arial"/>
                <a:cs typeface="Arial"/>
              </a:rPr>
              <a:t>s</a:t>
            </a:r>
            <a:r>
              <a:rPr sz="2200" spc="0" dirty="0">
                <a:latin typeface="Arial"/>
                <a:cs typeface="Arial"/>
              </a:rPr>
              <a:t>ion</a:t>
            </a:r>
            <a:endParaRPr sz="2200">
              <a:latin typeface="Arial"/>
              <a:cs typeface="Arial"/>
            </a:endParaRPr>
          </a:p>
        </p:txBody>
      </p:sp>
      <p:sp>
        <p:nvSpPr>
          <p:cNvPr id="11" name="object 11"/>
          <p:cNvSpPr txBox="1"/>
          <p:nvPr/>
        </p:nvSpPr>
        <p:spPr>
          <a:xfrm>
            <a:off x="489915" y="2005630"/>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10" name="object 10"/>
          <p:cNvSpPr txBox="1"/>
          <p:nvPr/>
        </p:nvSpPr>
        <p:spPr>
          <a:xfrm>
            <a:off x="832815" y="2005526"/>
            <a:ext cx="7248687" cy="63957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Simi</a:t>
            </a:r>
            <a:r>
              <a:rPr sz="2200" spc="4" dirty="0">
                <a:latin typeface="Arial"/>
                <a:cs typeface="Arial"/>
              </a:rPr>
              <a:t>l</a:t>
            </a:r>
            <a:r>
              <a:rPr sz="2200" spc="0" dirty="0">
                <a:latin typeface="Arial"/>
                <a:cs typeface="Arial"/>
              </a:rPr>
              <a:t>ar</a:t>
            </a:r>
            <a:r>
              <a:rPr sz="2200" spc="-67" dirty="0">
                <a:latin typeface="Arial"/>
                <a:cs typeface="Arial"/>
              </a:rPr>
              <a:t> </a:t>
            </a:r>
            <a:r>
              <a:rPr sz="2200" spc="0" dirty="0">
                <a:latin typeface="Arial"/>
                <a:cs typeface="Arial"/>
              </a:rPr>
              <a:t>to</a:t>
            </a:r>
            <a:r>
              <a:rPr sz="2200" spc="-3"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mean</a:t>
            </a:r>
            <a:r>
              <a:rPr sz="2200" spc="-35" dirty="0">
                <a:latin typeface="Arial"/>
                <a:cs typeface="Arial"/>
              </a:rPr>
              <a:t> </a:t>
            </a:r>
            <a:r>
              <a:rPr sz="2200" spc="0" dirty="0">
                <a:latin typeface="Arial"/>
                <a:cs typeface="Arial"/>
              </a:rPr>
              <a:t>devi</a:t>
            </a:r>
            <a:r>
              <a:rPr sz="2200" spc="4" dirty="0">
                <a:latin typeface="Arial"/>
                <a:cs typeface="Arial"/>
              </a:rPr>
              <a:t>a</a:t>
            </a:r>
            <a:r>
              <a:rPr sz="2200" spc="0" dirty="0">
                <a:latin typeface="Arial"/>
                <a:cs typeface="Arial"/>
              </a:rPr>
              <a:t>ti</a:t>
            </a:r>
            <a:r>
              <a:rPr sz="2200" spc="4" dirty="0">
                <a:latin typeface="Arial"/>
                <a:cs typeface="Arial"/>
              </a:rPr>
              <a:t>o</a:t>
            </a:r>
            <a:r>
              <a:rPr sz="2200" spc="0" dirty="0">
                <a:latin typeface="Arial"/>
                <a:cs typeface="Arial"/>
              </a:rPr>
              <a:t>n</a:t>
            </a:r>
            <a:r>
              <a:rPr sz="2200" spc="-73" dirty="0">
                <a:latin typeface="Arial"/>
                <a:cs typeface="Arial"/>
              </a:rPr>
              <a:t> </a:t>
            </a:r>
            <a:r>
              <a:rPr sz="2200" spc="0" dirty="0">
                <a:latin typeface="Arial"/>
                <a:cs typeface="Arial"/>
              </a:rPr>
              <a:t>the</a:t>
            </a:r>
            <a:r>
              <a:rPr sz="2200" spc="-30" dirty="0">
                <a:latin typeface="Arial"/>
                <a:cs typeface="Arial"/>
              </a:rPr>
              <a:t> </a:t>
            </a:r>
            <a:r>
              <a:rPr sz="2200" spc="4" dirty="0">
                <a:latin typeface="Arial"/>
                <a:cs typeface="Arial"/>
              </a:rPr>
              <a:t>s</a:t>
            </a:r>
            <a:r>
              <a:rPr sz="2200" spc="0" dirty="0">
                <a:latin typeface="Arial"/>
                <a:cs typeface="Arial"/>
              </a:rPr>
              <a:t>ta</a:t>
            </a:r>
            <a:r>
              <a:rPr sz="2200" spc="4" dirty="0">
                <a:latin typeface="Arial"/>
                <a:cs typeface="Arial"/>
              </a:rPr>
              <a:t>n</a:t>
            </a:r>
            <a:r>
              <a:rPr sz="2200" spc="0" dirty="0">
                <a:latin typeface="Arial"/>
                <a:cs typeface="Arial"/>
              </a:rPr>
              <a:t>da</a:t>
            </a:r>
            <a:r>
              <a:rPr sz="2200" spc="4" dirty="0">
                <a:latin typeface="Arial"/>
                <a:cs typeface="Arial"/>
              </a:rPr>
              <a:t>r</a:t>
            </a:r>
            <a:r>
              <a:rPr sz="2200" spc="0" dirty="0">
                <a:latin typeface="Arial"/>
                <a:cs typeface="Arial"/>
              </a:rPr>
              <a:t>d</a:t>
            </a:r>
            <a:r>
              <a:rPr sz="2200" spc="-30" dirty="0">
                <a:latin typeface="Arial"/>
                <a:cs typeface="Arial"/>
              </a:rPr>
              <a:t> </a:t>
            </a:r>
            <a:r>
              <a:rPr sz="2200" spc="0" dirty="0">
                <a:latin typeface="Arial"/>
                <a:cs typeface="Arial"/>
              </a:rPr>
              <a:t>devi</a:t>
            </a:r>
            <a:r>
              <a:rPr sz="2200" spc="4" dirty="0">
                <a:latin typeface="Arial"/>
                <a:cs typeface="Arial"/>
              </a:rPr>
              <a:t>a</a:t>
            </a:r>
            <a:r>
              <a:rPr sz="2200" spc="0" dirty="0">
                <a:latin typeface="Arial"/>
                <a:cs typeface="Arial"/>
              </a:rPr>
              <a:t>ti</a:t>
            </a:r>
            <a:r>
              <a:rPr sz="2200" spc="4" dirty="0">
                <a:latin typeface="Arial"/>
                <a:cs typeface="Arial"/>
              </a:rPr>
              <a:t>o</a:t>
            </a:r>
            <a:r>
              <a:rPr sz="2200" spc="0" dirty="0">
                <a:latin typeface="Arial"/>
                <a:cs typeface="Arial"/>
              </a:rPr>
              <a:t>n</a:t>
            </a:r>
            <a:r>
              <a:rPr sz="2200" spc="-87" dirty="0">
                <a:latin typeface="Arial"/>
                <a:cs typeface="Arial"/>
              </a:rPr>
              <a:t> </a:t>
            </a:r>
            <a:r>
              <a:rPr sz="2200" spc="0" dirty="0">
                <a:latin typeface="Arial"/>
                <a:cs typeface="Arial"/>
              </a:rPr>
              <a:t>t</a:t>
            </a:r>
            <a:r>
              <a:rPr sz="2200" spc="4" dirty="0">
                <a:latin typeface="Arial"/>
                <a:cs typeface="Arial"/>
              </a:rPr>
              <a:t>a</a:t>
            </a:r>
            <a:r>
              <a:rPr sz="2200" spc="0" dirty="0">
                <a:latin typeface="Arial"/>
                <a:cs typeface="Arial"/>
              </a:rPr>
              <a:t>k</a:t>
            </a:r>
            <a:r>
              <a:rPr sz="2200" spc="4" dirty="0">
                <a:latin typeface="Arial"/>
                <a:cs typeface="Arial"/>
              </a:rPr>
              <a:t>e</a:t>
            </a:r>
            <a:r>
              <a:rPr sz="2200" spc="0" dirty="0">
                <a:latin typeface="Arial"/>
                <a:cs typeface="Arial"/>
              </a:rPr>
              <a:t>s</a:t>
            </a:r>
            <a:endParaRPr sz="2200">
              <a:latin typeface="Arial"/>
              <a:cs typeface="Arial"/>
            </a:endParaRPr>
          </a:p>
          <a:p>
            <a:pPr marL="12700" marR="41833">
              <a:lnSpc>
                <a:spcPct val="95825"/>
              </a:lnSpc>
            </a:pPr>
            <a:r>
              <a:rPr sz="2200" spc="0" dirty="0">
                <a:latin typeface="Arial"/>
                <a:cs typeface="Arial"/>
              </a:rPr>
              <a:t>a</a:t>
            </a:r>
            <a:r>
              <a:rPr sz="2200" spc="4" dirty="0">
                <a:latin typeface="Arial"/>
                <a:cs typeface="Arial"/>
              </a:rPr>
              <a:t>c</a:t>
            </a:r>
            <a:r>
              <a:rPr sz="2200" spc="0" dirty="0">
                <a:latin typeface="Arial"/>
                <a:cs typeface="Arial"/>
              </a:rPr>
              <a:t>c</a:t>
            </a:r>
            <a:r>
              <a:rPr sz="2200" spc="4" dirty="0">
                <a:latin typeface="Arial"/>
                <a:cs typeface="Arial"/>
              </a:rPr>
              <a:t>o</a:t>
            </a:r>
            <a:r>
              <a:rPr sz="2200" spc="0" dirty="0">
                <a:latin typeface="Arial"/>
                <a:cs typeface="Arial"/>
              </a:rPr>
              <a:t>unt</a:t>
            </a:r>
            <a:r>
              <a:rPr sz="2200" spc="-76"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value</a:t>
            </a:r>
            <a:r>
              <a:rPr sz="2200" spc="-32" dirty="0">
                <a:latin typeface="Arial"/>
                <a:cs typeface="Arial"/>
              </a:rPr>
              <a:t> </a:t>
            </a:r>
            <a:r>
              <a:rPr sz="2200" spc="0" dirty="0">
                <a:latin typeface="Arial"/>
                <a:cs typeface="Arial"/>
              </a:rPr>
              <a:t>of</a:t>
            </a:r>
            <a:r>
              <a:rPr sz="2200" spc="-18" dirty="0">
                <a:latin typeface="Arial"/>
                <a:cs typeface="Arial"/>
              </a:rPr>
              <a:t> </a:t>
            </a:r>
            <a:r>
              <a:rPr sz="2200" spc="4" dirty="0">
                <a:latin typeface="Arial"/>
                <a:cs typeface="Arial"/>
              </a:rPr>
              <a:t>e</a:t>
            </a:r>
            <a:r>
              <a:rPr sz="2200" spc="0" dirty="0">
                <a:latin typeface="Arial"/>
                <a:cs typeface="Arial"/>
              </a:rPr>
              <a:t>very</a:t>
            </a:r>
            <a:r>
              <a:rPr sz="2200" spc="-13" dirty="0">
                <a:latin typeface="Arial"/>
                <a:cs typeface="Arial"/>
              </a:rPr>
              <a:t> </a:t>
            </a:r>
            <a:r>
              <a:rPr sz="2200" spc="0" dirty="0">
                <a:latin typeface="Arial"/>
                <a:cs typeface="Arial"/>
              </a:rPr>
              <a:t>ob</a:t>
            </a:r>
            <a:r>
              <a:rPr sz="2200" spc="9" dirty="0">
                <a:latin typeface="Arial"/>
                <a:cs typeface="Arial"/>
              </a:rPr>
              <a:t>s</a:t>
            </a:r>
            <a:r>
              <a:rPr sz="2200" spc="0" dirty="0">
                <a:latin typeface="Arial"/>
                <a:cs typeface="Arial"/>
              </a:rPr>
              <a:t>ervat</a:t>
            </a:r>
            <a:r>
              <a:rPr sz="2200" spc="4" dirty="0">
                <a:latin typeface="Arial"/>
                <a:cs typeface="Arial"/>
              </a:rPr>
              <a:t>i</a:t>
            </a:r>
            <a:r>
              <a:rPr sz="2200" spc="0" dirty="0">
                <a:latin typeface="Arial"/>
                <a:cs typeface="Arial"/>
              </a:rPr>
              <a:t>on</a:t>
            </a:r>
            <a:endParaRPr sz="2200">
              <a:latin typeface="Arial"/>
              <a:cs typeface="Arial"/>
            </a:endParaRPr>
          </a:p>
        </p:txBody>
      </p:sp>
      <p:sp>
        <p:nvSpPr>
          <p:cNvPr id="9" name="object 9"/>
          <p:cNvSpPr txBox="1"/>
          <p:nvPr/>
        </p:nvSpPr>
        <p:spPr>
          <a:xfrm>
            <a:off x="8094345" y="2005526"/>
            <a:ext cx="51736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a:t>
            </a:r>
            <a:r>
              <a:rPr sz="2200" spc="4" dirty="0">
                <a:latin typeface="Arial"/>
                <a:cs typeface="Arial"/>
              </a:rPr>
              <a:t>n</a:t>
            </a:r>
            <a:r>
              <a:rPr sz="2200" spc="0" dirty="0">
                <a:latin typeface="Arial"/>
                <a:cs typeface="Arial"/>
              </a:rPr>
              <a:t>to</a:t>
            </a:r>
            <a:endParaRPr sz="2200">
              <a:latin typeface="Arial"/>
              <a:cs typeface="Arial"/>
            </a:endParaRPr>
          </a:p>
        </p:txBody>
      </p:sp>
      <p:sp>
        <p:nvSpPr>
          <p:cNvPr id="8" name="object 8"/>
          <p:cNvSpPr txBox="1"/>
          <p:nvPr/>
        </p:nvSpPr>
        <p:spPr>
          <a:xfrm>
            <a:off x="489915" y="2743246"/>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7" name="object 7"/>
          <p:cNvSpPr txBox="1"/>
          <p:nvPr/>
        </p:nvSpPr>
        <p:spPr>
          <a:xfrm>
            <a:off x="832815" y="2743142"/>
            <a:ext cx="5893008" cy="639953"/>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The</a:t>
            </a:r>
            <a:r>
              <a:rPr sz="2200" spc="-27" dirty="0">
                <a:latin typeface="Arial"/>
                <a:cs typeface="Arial"/>
              </a:rPr>
              <a:t> </a:t>
            </a:r>
            <a:r>
              <a:rPr sz="2200" spc="0" dirty="0">
                <a:latin typeface="Arial"/>
                <a:cs typeface="Arial"/>
              </a:rPr>
              <a:t>valu</a:t>
            </a:r>
            <a:r>
              <a:rPr sz="2200" spc="4" dirty="0">
                <a:latin typeface="Arial"/>
                <a:cs typeface="Arial"/>
              </a:rPr>
              <a:t>e</a:t>
            </a:r>
            <a:r>
              <a:rPr sz="2200" spc="0" dirty="0">
                <a:latin typeface="Arial"/>
                <a:cs typeface="Arial"/>
              </a:rPr>
              <a:t>s</a:t>
            </a:r>
            <a:r>
              <a:rPr sz="2200" spc="-63" dirty="0">
                <a:latin typeface="Arial"/>
                <a:cs typeface="Arial"/>
              </a:rPr>
              <a:t> </a:t>
            </a:r>
            <a:r>
              <a:rPr sz="2200" spc="0" dirty="0">
                <a:latin typeface="Arial"/>
                <a:cs typeface="Arial"/>
              </a:rPr>
              <a:t>of</a:t>
            </a:r>
            <a:r>
              <a:rPr sz="2200" spc="-18" dirty="0">
                <a:latin typeface="Arial"/>
                <a:cs typeface="Arial"/>
              </a:rPr>
              <a:t> </a:t>
            </a:r>
            <a:r>
              <a:rPr sz="2200" spc="4" dirty="0">
                <a:latin typeface="Arial"/>
                <a:cs typeface="Arial"/>
              </a:rPr>
              <a:t>t</a:t>
            </a:r>
            <a:r>
              <a:rPr sz="2200" spc="0" dirty="0">
                <a:latin typeface="Arial"/>
                <a:cs typeface="Arial"/>
              </a:rPr>
              <a:t>he</a:t>
            </a:r>
            <a:r>
              <a:rPr sz="2200" spc="-24" dirty="0">
                <a:latin typeface="Arial"/>
                <a:cs typeface="Arial"/>
              </a:rPr>
              <a:t> </a:t>
            </a:r>
            <a:r>
              <a:rPr sz="2200" spc="0" dirty="0">
                <a:latin typeface="Arial"/>
                <a:cs typeface="Arial"/>
              </a:rPr>
              <a:t>mean</a:t>
            </a:r>
            <a:r>
              <a:rPr sz="2200" spc="-29" dirty="0">
                <a:latin typeface="Arial"/>
                <a:cs typeface="Arial"/>
              </a:rPr>
              <a:t> </a:t>
            </a:r>
            <a:r>
              <a:rPr sz="2200" spc="0" dirty="0">
                <a:latin typeface="Arial"/>
                <a:cs typeface="Arial"/>
              </a:rPr>
              <a:t>devi</a:t>
            </a:r>
            <a:r>
              <a:rPr sz="2200" spc="4" dirty="0">
                <a:latin typeface="Arial"/>
                <a:cs typeface="Arial"/>
              </a:rPr>
              <a:t>a</a:t>
            </a:r>
            <a:r>
              <a:rPr sz="2200" spc="0" dirty="0">
                <a:latin typeface="Arial"/>
                <a:cs typeface="Arial"/>
              </a:rPr>
              <a:t>ti</a:t>
            </a:r>
            <a:r>
              <a:rPr sz="2200" spc="4" dirty="0">
                <a:latin typeface="Arial"/>
                <a:cs typeface="Arial"/>
              </a:rPr>
              <a:t>o</a:t>
            </a:r>
            <a:r>
              <a:rPr sz="2200" spc="0" dirty="0">
                <a:latin typeface="Arial"/>
                <a:cs typeface="Arial"/>
              </a:rPr>
              <a:t>n</a:t>
            </a:r>
            <a:r>
              <a:rPr sz="2200" spc="-87" dirty="0">
                <a:latin typeface="Arial"/>
                <a:cs typeface="Arial"/>
              </a:rPr>
              <a:t> </a:t>
            </a:r>
            <a:r>
              <a:rPr sz="2200" spc="4" dirty="0">
                <a:latin typeface="Arial"/>
                <a:cs typeface="Arial"/>
              </a:rPr>
              <a:t>a</a:t>
            </a:r>
            <a:r>
              <a:rPr sz="2200" spc="0" dirty="0">
                <a:latin typeface="Arial"/>
                <a:cs typeface="Arial"/>
              </a:rPr>
              <a:t>nd</a:t>
            </a:r>
            <a:r>
              <a:rPr sz="2200" spc="-16" dirty="0">
                <a:latin typeface="Arial"/>
                <a:cs typeface="Arial"/>
              </a:rPr>
              <a:t> </a:t>
            </a:r>
            <a:r>
              <a:rPr sz="2200" spc="0" dirty="0">
                <a:latin typeface="Arial"/>
                <a:cs typeface="Arial"/>
              </a:rPr>
              <a:t>s</a:t>
            </a:r>
            <a:r>
              <a:rPr sz="2200" spc="4" dirty="0">
                <a:latin typeface="Arial"/>
                <a:cs typeface="Arial"/>
              </a:rPr>
              <a:t>t</a:t>
            </a:r>
            <a:r>
              <a:rPr sz="2200" spc="0" dirty="0">
                <a:latin typeface="Arial"/>
                <a:cs typeface="Arial"/>
              </a:rPr>
              <a:t>an</a:t>
            </a:r>
            <a:r>
              <a:rPr sz="2200" spc="4" dirty="0">
                <a:latin typeface="Arial"/>
                <a:cs typeface="Arial"/>
              </a:rPr>
              <a:t>d</a:t>
            </a:r>
            <a:r>
              <a:rPr sz="2200" spc="0" dirty="0">
                <a:latin typeface="Arial"/>
                <a:cs typeface="Arial"/>
              </a:rPr>
              <a:t>ard</a:t>
            </a:r>
            <a:endParaRPr sz="2200">
              <a:latin typeface="Arial"/>
              <a:cs typeface="Arial"/>
            </a:endParaRPr>
          </a:p>
          <a:p>
            <a:pPr marL="12700" marR="41833">
              <a:lnSpc>
                <a:spcPct val="95825"/>
              </a:lnSpc>
            </a:pPr>
            <a:r>
              <a:rPr sz="2200" spc="0" dirty="0">
                <a:latin typeface="Arial"/>
                <a:cs typeface="Arial"/>
              </a:rPr>
              <a:t>s</a:t>
            </a:r>
            <a:r>
              <a:rPr sz="2200" spc="4" dirty="0">
                <a:latin typeface="Arial"/>
                <a:cs typeface="Arial"/>
              </a:rPr>
              <a:t>h</a:t>
            </a:r>
            <a:r>
              <a:rPr sz="2200" spc="0" dirty="0">
                <a:latin typeface="Arial"/>
                <a:cs typeface="Arial"/>
              </a:rPr>
              <a:t>ou</a:t>
            </a:r>
            <a:r>
              <a:rPr sz="2200" spc="9" dirty="0">
                <a:latin typeface="Arial"/>
                <a:cs typeface="Arial"/>
              </a:rPr>
              <a:t>l</a:t>
            </a:r>
            <a:r>
              <a:rPr sz="2200" spc="0" dirty="0">
                <a:latin typeface="Arial"/>
                <a:cs typeface="Arial"/>
              </a:rPr>
              <a:t>d</a:t>
            </a:r>
            <a:r>
              <a:rPr sz="2200" spc="-64" dirty="0">
                <a:latin typeface="Arial"/>
                <a:cs typeface="Arial"/>
              </a:rPr>
              <a:t> </a:t>
            </a:r>
            <a:r>
              <a:rPr sz="2200" spc="0" dirty="0">
                <a:latin typeface="Arial"/>
                <a:cs typeface="Arial"/>
              </a:rPr>
              <a:t>be</a:t>
            </a:r>
            <a:r>
              <a:rPr sz="2200" spc="-24" dirty="0">
                <a:latin typeface="Arial"/>
                <a:cs typeface="Arial"/>
              </a:rPr>
              <a:t> </a:t>
            </a:r>
            <a:r>
              <a:rPr sz="2200" spc="0" dirty="0">
                <a:latin typeface="Arial"/>
                <a:cs typeface="Arial"/>
              </a:rPr>
              <a:t>re</a:t>
            </a:r>
            <a:r>
              <a:rPr sz="2200" spc="4" dirty="0">
                <a:latin typeface="Arial"/>
                <a:cs typeface="Arial"/>
              </a:rPr>
              <a:t>l</a:t>
            </a:r>
            <a:r>
              <a:rPr sz="2200" spc="0" dirty="0">
                <a:latin typeface="Arial"/>
                <a:cs typeface="Arial"/>
              </a:rPr>
              <a:t>at</a:t>
            </a:r>
            <a:r>
              <a:rPr sz="2200" spc="4" dirty="0">
                <a:latin typeface="Arial"/>
                <a:cs typeface="Arial"/>
              </a:rPr>
              <a:t>i</a:t>
            </a:r>
            <a:r>
              <a:rPr sz="2200" spc="0" dirty="0">
                <a:latin typeface="Arial"/>
                <a:cs typeface="Arial"/>
              </a:rPr>
              <a:t>vely</a:t>
            </a:r>
            <a:r>
              <a:rPr sz="2200" spc="-61" dirty="0">
                <a:latin typeface="Arial"/>
                <a:cs typeface="Arial"/>
              </a:rPr>
              <a:t> </a:t>
            </a:r>
            <a:r>
              <a:rPr sz="2200" spc="0" dirty="0">
                <a:latin typeface="Arial"/>
                <a:cs typeface="Arial"/>
              </a:rPr>
              <a:t>s</a:t>
            </a:r>
            <a:r>
              <a:rPr sz="2200" spc="9" dirty="0">
                <a:latin typeface="Arial"/>
                <a:cs typeface="Arial"/>
              </a:rPr>
              <a:t>i</a:t>
            </a:r>
            <a:r>
              <a:rPr sz="2200" spc="0" dirty="0">
                <a:latin typeface="Arial"/>
                <a:cs typeface="Arial"/>
              </a:rPr>
              <a:t>mil</a:t>
            </a:r>
            <a:r>
              <a:rPr sz="2200" spc="4" dirty="0">
                <a:latin typeface="Arial"/>
                <a:cs typeface="Arial"/>
              </a:rPr>
              <a:t>a</a:t>
            </a:r>
            <a:r>
              <a:rPr sz="2200" spc="0" dirty="0">
                <a:latin typeface="Arial"/>
                <a:cs typeface="Arial"/>
              </a:rPr>
              <a:t>r</a:t>
            </a:r>
            <a:endParaRPr sz="2200">
              <a:latin typeface="Arial"/>
              <a:cs typeface="Arial"/>
            </a:endParaRPr>
          </a:p>
        </p:txBody>
      </p:sp>
      <p:sp>
        <p:nvSpPr>
          <p:cNvPr id="6" name="object 6"/>
          <p:cNvSpPr txBox="1"/>
          <p:nvPr/>
        </p:nvSpPr>
        <p:spPr>
          <a:xfrm>
            <a:off x="6736679" y="2743142"/>
            <a:ext cx="118447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d</a:t>
            </a:r>
            <a:r>
              <a:rPr sz="2200" spc="4" dirty="0">
                <a:latin typeface="Arial"/>
                <a:cs typeface="Arial"/>
              </a:rPr>
              <a:t>e</a:t>
            </a:r>
            <a:r>
              <a:rPr sz="2200" spc="0" dirty="0">
                <a:latin typeface="Arial"/>
                <a:cs typeface="Arial"/>
              </a:rPr>
              <a:t>viat</a:t>
            </a:r>
            <a:r>
              <a:rPr sz="2200" spc="4" dirty="0">
                <a:latin typeface="Arial"/>
                <a:cs typeface="Arial"/>
              </a:rPr>
              <a:t>i</a:t>
            </a:r>
            <a:r>
              <a:rPr sz="2200" spc="0" dirty="0">
                <a:latin typeface="Arial"/>
                <a:cs typeface="Arial"/>
              </a:rPr>
              <a:t>on</a:t>
            </a:r>
            <a:endParaRPr sz="2200">
              <a:latin typeface="Arial"/>
              <a:cs typeface="Arial"/>
            </a:endParaRPr>
          </a:p>
        </p:txBody>
      </p:sp>
      <p:sp>
        <p:nvSpPr>
          <p:cNvPr id="5" name="object 5"/>
          <p:cNvSpPr txBox="1"/>
          <p:nvPr/>
        </p:nvSpPr>
        <p:spPr>
          <a:xfrm>
            <a:off x="489915" y="4688505"/>
            <a:ext cx="194966" cy="304292"/>
          </a:xfrm>
          <a:prstGeom prst="rect">
            <a:avLst/>
          </a:prstGeom>
        </p:spPr>
        <p:txBody>
          <a:bodyPr wrap="square" lIns="0" tIns="0" rIns="0" bIns="0" rtlCol="0">
            <a:noAutofit/>
          </a:bodyPr>
          <a:lstStyle/>
          <a:p>
            <a:pPr marL="12700">
              <a:lnSpc>
                <a:spcPts val="2345"/>
              </a:lnSpc>
              <a:spcBef>
                <a:spcPts val="117"/>
              </a:spcBef>
            </a:pPr>
            <a:endParaRPr sz="2200" dirty="0">
              <a:latin typeface="Wingdings"/>
              <a:cs typeface="Wingdings"/>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27</a:t>
            </a:r>
            <a:endParaRPr sz="12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8" name="object 8"/>
          <p:cNvSpPr/>
          <p:nvPr/>
        </p:nvSpPr>
        <p:spPr>
          <a:xfrm>
            <a:off x="484911" y="1143000"/>
            <a:ext cx="7973314" cy="5008245"/>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1374394" y="407722"/>
            <a:ext cx="2036590"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Rela</a:t>
            </a:r>
            <a:r>
              <a:rPr sz="2800" spc="4" dirty="0">
                <a:solidFill>
                  <a:srgbClr val="FFFFFF"/>
                </a:solidFill>
                <a:latin typeface="Arial"/>
                <a:cs typeface="Arial"/>
              </a:rPr>
              <a:t>t</a:t>
            </a:r>
            <a:r>
              <a:rPr sz="2800" spc="0" dirty="0">
                <a:solidFill>
                  <a:srgbClr val="FFFFFF"/>
                </a:solidFill>
                <a:latin typeface="Arial"/>
                <a:cs typeface="Arial"/>
              </a:rPr>
              <a:t>io</a:t>
            </a:r>
            <a:r>
              <a:rPr sz="2800" spc="9" dirty="0">
                <a:solidFill>
                  <a:srgbClr val="FFFFFF"/>
                </a:solidFill>
                <a:latin typeface="Arial"/>
                <a:cs typeface="Arial"/>
              </a:rPr>
              <a:t>n</a:t>
            </a:r>
            <a:r>
              <a:rPr sz="2800" spc="0" dirty="0">
                <a:solidFill>
                  <a:srgbClr val="FFFFFF"/>
                </a:solidFill>
                <a:latin typeface="Arial"/>
                <a:cs typeface="Arial"/>
              </a:rPr>
              <a:t>s</a:t>
            </a:r>
            <a:r>
              <a:rPr sz="2800" spc="4" dirty="0">
                <a:solidFill>
                  <a:srgbClr val="FFFFFF"/>
                </a:solidFill>
                <a:latin typeface="Arial"/>
                <a:cs typeface="Arial"/>
              </a:rPr>
              <a:t>h</a:t>
            </a:r>
            <a:r>
              <a:rPr sz="2800" spc="0" dirty="0">
                <a:solidFill>
                  <a:srgbClr val="FFFFFF"/>
                </a:solidFill>
                <a:latin typeface="Arial"/>
                <a:cs typeface="Arial"/>
              </a:rPr>
              <a:t>ip</a:t>
            </a:r>
            <a:endParaRPr sz="2800">
              <a:latin typeface="Arial"/>
              <a:cs typeface="Arial"/>
            </a:endParaRPr>
          </a:p>
        </p:txBody>
      </p:sp>
      <p:sp>
        <p:nvSpPr>
          <p:cNvPr id="6" name="object 6"/>
          <p:cNvSpPr txBox="1"/>
          <p:nvPr/>
        </p:nvSpPr>
        <p:spPr>
          <a:xfrm>
            <a:off x="3431786" y="407722"/>
            <a:ext cx="1423175"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be</a:t>
            </a:r>
            <a:r>
              <a:rPr sz="2800" spc="9" dirty="0">
                <a:solidFill>
                  <a:srgbClr val="FFFFFF"/>
                </a:solidFill>
                <a:latin typeface="Arial"/>
                <a:cs typeface="Arial"/>
              </a:rPr>
              <a:t>t</a:t>
            </a:r>
            <a:r>
              <a:rPr sz="2800" spc="0" dirty="0">
                <a:solidFill>
                  <a:srgbClr val="FFFFFF"/>
                </a:solidFill>
                <a:latin typeface="Arial"/>
                <a:cs typeface="Arial"/>
              </a:rPr>
              <a:t>ween</a:t>
            </a:r>
            <a:endParaRPr sz="2800">
              <a:latin typeface="Arial"/>
              <a:cs typeface="Arial"/>
            </a:endParaRPr>
          </a:p>
        </p:txBody>
      </p:sp>
      <p:sp>
        <p:nvSpPr>
          <p:cNvPr id="5" name="object 5"/>
          <p:cNvSpPr txBox="1"/>
          <p:nvPr/>
        </p:nvSpPr>
        <p:spPr>
          <a:xfrm>
            <a:off x="4877540" y="407722"/>
            <a:ext cx="572355"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SD</a:t>
            </a:r>
            <a:endParaRPr sz="2800">
              <a:latin typeface="Arial"/>
              <a:cs typeface="Arial"/>
            </a:endParaRPr>
          </a:p>
        </p:txBody>
      </p:sp>
      <p:sp>
        <p:nvSpPr>
          <p:cNvPr id="4" name="object 4"/>
          <p:cNvSpPr txBox="1"/>
          <p:nvPr/>
        </p:nvSpPr>
        <p:spPr>
          <a:xfrm>
            <a:off x="5469986" y="407722"/>
            <a:ext cx="671511"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and</a:t>
            </a:r>
            <a:endParaRPr sz="2800">
              <a:latin typeface="Arial"/>
              <a:cs typeface="Arial"/>
            </a:endParaRPr>
          </a:p>
        </p:txBody>
      </p:sp>
      <p:sp>
        <p:nvSpPr>
          <p:cNvPr id="3" name="object 3"/>
          <p:cNvSpPr txBox="1"/>
          <p:nvPr/>
        </p:nvSpPr>
        <p:spPr>
          <a:xfrm>
            <a:off x="6162655" y="407722"/>
            <a:ext cx="967556"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Mean</a:t>
            </a:r>
            <a:endParaRPr sz="28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28</a:t>
            </a:r>
            <a:endParaRPr sz="12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8" name="object 8"/>
          <p:cNvSpPr/>
          <p:nvPr/>
        </p:nvSpPr>
        <p:spPr>
          <a:xfrm>
            <a:off x="6629400" y="1219200"/>
            <a:ext cx="587667" cy="457200"/>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3200400" y="5105400"/>
            <a:ext cx="1604645" cy="968184"/>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1374394" y="194228"/>
            <a:ext cx="6539562" cy="807593"/>
          </a:xfrm>
          <a:prstGeom prst="rect">
            <a:avLst/>
          </a:prstGeom>
        </p:spPr>
        <p:txBody>
          <a:bodyPr wrap="square" lIns="0" tIns="0" rIns="0" bIns="0" rtlCol="0">
            <a:noAutofit/>
          </a:bodyPr>
          <a:lstStyle/>
          <a:p>
            <a:pPr marL="12700">
              <a:lnSpc>
                <a:spcPts val="2960"/>
              </a:lnSpc>
              <a:spcBef>
                <a:spcPts val="148"/>
              </a:spcBef>
            </a:pPr>
            <a:r>
              <a:rPr sz="2800" b="1" spc="-159" dirty="0">
                <a:solidFill>
                  <a:srgbClr val="FFFFFF"/>
                </a:solidFill>
                <a:latin typeface="Arial"/>
                <a:cs typeface="Arial"/>
              </a:rPr>
              <a:t>V</a:t>
            </a:r>
            <a:r>
              <a:rPr sz="2800" b="1" spc="0" dirty="0">
                <a:solidFill>
                  <a:srgbClr val="FFFFFF"/>
                </a:solidFill>
                <a:latin typeface="Arial"/>
                <a:cs typeface="Arial"/>
              </a:rPr>
              <a:t>a</a:t>
            </a:r>
            <a:r>
              <a:rPr sz="2800" b="1" spc="4" dirty="0">
                <a:solidFill>
                  <a:srgbClr val="FFFFFF"/>
                </a:solidFill>
                <a:latin typeface="Arial"/>
                <a:cs typeface="Arial"/>
              </a:rPr>
              <a:t>r</a:t>
            </a:r>
            <a:r>
              <a:rPr sz="2800" b="1" spc="0" dirty="0">
                <a:solidFill>
                  <a:srgbClr val="FFFFFF"/>
                </a:solidFill>
                <a:latin typeface="Arial"/>
                <a:cs typeface="Arial"/>
              </a:rPr>
              <a:t>ian</a:t>
            </a:r>
            <a:r>
              <a:rPr sz="2800" b="1" spc="4" dirty="0">
                <a:solidFill>
                  <a:srgbClr val="FFFFFF"/>
                </a:solidFill>
                <a:latin typeface="Arial"/>
                <a:cs typeface="Arial"/>
              </a:rPr>
              <a:t>c</a:t>
            </a:r>
            <a:r>
              <a:rPr sz="2800" b="1" spc="0" dirty="0">
                <a:solidFill>
                  <a:srgbClr val="FFFFFF"/>
                </a:solidFill>
                <a:latin typeface="Arial"/>
                <a:cs typeface="Arial"/>
              </a:rPr>
              <a:t>e</a:t>
            </a:r>
            <a:r>
              <a:rPr sz="2800" b="1" spc="-97" dirty="0">
                <a:solidFill>
                  <a:srgbClr val="FFFFFF"/>
                </a:solidFill>
                <a:latin typeface="Arial"/>
                <a:cs typeface="Arial"/>
              </a:rPr>
              <a:t> </a:t>
            </a:r>
            <a:r>
              <a:rPr sz="2800" b="1" spc="9" dirty="0">
                <a:solidFill>
                  <a:srgbClr val="FFFFFF"/>
                </a:solidFill>
                <a:latin typeface="Arial"/>
                <a:cs typeface="Arial"/>
              </a:rPr>
              <a:t>i</a:t>
            </a:r>
            <a:r>
              <a:rPr sz="2800" b="1" spc="0" dirty="0">
                <a:solidFill>
                  <a:srgbClr val="FFFFFF"/>
                </a:solidFill>
                <a:latin typeface="Arial"/>
                <a:cs typeface="Arial"/>
              </a:rPr>
              <a:t>s</a:t>
            </a:r>
            <a:r>
              <a:rPr sz="2800" b="1" spc="-15" dirty="0">
                <a:solidFill>
                  <a:srgbClr val="FFFFFF"/>
                </a:solidFill>
                <a:latin typeface="Arial"/>
                <a:cs typeface="Arial"/>
              </a:rPr>
              <a:t> </a:t>
            </a:r>
            <a:r>
              <a:rPr sz="2800" b="1" spc="0" dirty="0">
                <a:solidFill>
                  <a:srgbClr val="FFFFFF"/>
                </a:solidFill>
                <a:latin typeface="Arial"/>
                <a:cs typeface="Arial"/>
              </a:rPr>
              <a:t>the</a:t>
            </a:r>
            <a:r>
              <a:rPr sz="2800" b="1" spc="-26" dirty="0">
                <a:solidFill>
                  <a:srgbClr val="FFFFFF"/>
                </a:solidFill>
                <a:latin typeface="Arial"/>
                <a:cs typeface="Arial"/>
              </a:rPr>
              <a:t> </a:t>
            </a:r>
            <a:r>
              <a:rPr sz="2800" b="1" spc="0" dirty="0">
                <a:solidFill>
                  <a:srgbClr val="FFFFFF"/>
                </a:solidFill>
                <a:latin typeface="Arial"/>
                <a:cs typeface="Arial"/>
              </a:rPr>
              <a:t>square</a:t>
            </a:r>
            <a:r>
              <a:rPr sz="2800" b="1" spc="-71" dirty="0">
                <a:solidFill>
                  <a:srgbClr val="FFFFFF"/>
                </a:solidFill>
                <a:latin typeface="Arial"/>
                <a:cs typeface="Arial"/>
              </a:rPr>
              <a:t> </a:t>
            </a:r>
            <a:r>
              <a:rPr sz="2800" b="1" spc="0" dirty="0">
                <a:solidFill>
                  <a:srgbClr val="FFFFFF"/>
                </a:solidFill>
                <a:latin typeface="Arial"/>
                <a:cs typeface="Arial"/>
              </a:rPr>
              <a:t>of</a:t>
            </a:r>
            <a:r>
              <a:rPr sz="2800" b="1" spc="-26" dirty="0">
                <a:solidFill>
                  <a:srgbClr val="FFFFFF"/>
                </a:solidFill>
                <a:latin typeface="Arial"/>
                <a:cs typeface="Arial"/>
              </a:rPr>
              <a:t> </a:t>
            </a:r>
            <a:r>
              <a:rPr sz="2800" b="1" spc="0" dirty="0">
                <a:solidFill>
                  <a:srgbClr val="FFFFFF"/>
                </a:solidFill>
                <a:latin typeface="Arial"/>
                <a:cs typeface="Arial"/>
              </a:rPr>
              <a:t>the</a:t>
            </a:r>
            <a:r>
              <a:rPr sz="2800" b="1" spc="-21" dirty="0">
                <a:solidFill>
                  <a:srgbClr val="FFFFFF"/>
                </a:solidFill>
                <a:latin typeface="Arial"/>
                <a:cs typeface="Arial"/>
              </a:rPr>
              <a:t> </a:t>
            </a:r>
            <a:r>
              <a:rPr sz="2800" b="1" spc="0" dirty="0">
                <a:solidFill>
                  <a:srgbClr val="FFFFFF"/>
                </a:solidFill>
                <a:latin typeface="Arial"/>
                <a:cs typeface="Arial"/>
              </a:rPr>
              <a:t>Standard</a:t>
            </a:r>
            <a:endParaRPr sz="2800" dirty="0">
              <a:latin typeface="Arial"/>
              <a:cs typeface="Arial"/>
            </a:endParaRPr>
          </a:p>
          <a:p>
            <a:pPr marL="12700" marR="53263">
              <a:lnSpc>
                <a:spcPct val="95825"/>
              </a:lnSpc>
            </a:pPr>
            <a:r>
              <a:rPr sz="2800" b="1" spc="0" dirty="0">
                <a:solidFill>
                  <a:srgbClr val="FFFFFF"/>
                </a:solidFill>
                <a:latin typeface="Arial"/>
                <a:cs typeface="Arial"/>
              </a:rPr>
              <a:t>Dev</a:t>
            </a:r>
            <a:r>
              <a:rPr sz="2800" b="1" spc="9" dirty="0">
                <a:solidFill>
                  <a:srgbClr val="FFFFFF"/>
                </a:solidFill>
                <a:latin typeface="Arial"/>
                <a:cs typeface="Arial"/>
              </a:rPr>
              <a:t>i</a:t>
            </a:r>
            <a:r>
              <a:rPr sz="2800" b="1" spc="0" dirty="0">
                <a:solidFill>
                  <a:srgbClr val="FFFFFF"/>
                </a:solidFill>
                <a:latin typeface="Arial"/>
                <a:cs typeface="Arial"/>
              </a:rPr>
              <a:t>a</a:t>
            </a:r>
            <a:r>
              <a:rPr sz="2800" b="1" spc="9" dirty="0">
                <a:solidFill>
                  <a:srgbClr val="FFFFFF"/>
                </a:solidFill>
                <a:latin typeface="Arial"/>
                <a:cs typeface="Arial"/>
              </a:rPr>
              <a:t>t</a:t>
            </a:r>
            <a:r>
              <a:rPr sz="2800" b="1" spc="0" dirty="0">
                <a:solidFill>
                  <a:srgbClr val="FFFFFF"/>
                </a:solidFill>
                <a:latin typeface="Arial"/>
                <a:cs typeface="Arial"/>
              </a:rPr>
              <a:t>ion</a:t>
            </a:r>
            <a:endParaRPr sz="2800" dirty="0">
              <a:latin typeface="Arial"/>
              <a:cs typeface="Arial"/>
            </a:endParaRPr>
          </a:p>
        </p:txBody>
      </p:sp>
      <p:sp>
        <p:nvSpPr>
          <p:cNvPr id="5" name="object 5"/>
          <p:cNvSpPr txBox="1"/>
          <p:nvPr/>
        </p:nvSpPr>
        <p:spPr>
          <a:xfrm>
            <a:off x="489915" y="1267656"/>
            <a:ext cx="7084404" cy="1109218"/>
          </a:xfrm>
          <a:prstGeom prst="rect">
            <a:avLst/>
          </a:prstGeom>
        </p:spPr>
        <p:txBody>
          <a:bodyPr wrap="square" lIns="0" tIns="0" rIns="0" bIns="0" rtlCol="0">
            <a:noAutofit/>
          </a:bodyPr>
          <a:lstStyle/>
          <a:p>
            <a:pPr marL="12700" marR="48192">
              <a:lnSpc>
                <a:spcPts val="2345"/>
              </a:lnSpc>
              <a:spcBef>
                <a:spcPts val="117"/>
              </a:spcBef>
            </a:pPr>
            <a:r>
              <a:rPr sz="2200" b="1" spc="0" dirty="0">
                <a:latin typeface="Arial"/>
                <a:cs typeface="Arial"/>
              </a:rPr>
              <a:t>Int</a:t>
            </a:r>
            <a:r>
              <a:rPr sz="2200" b="1" spc="4" dirty="0">
                <a:latin typeface="Arial"/>
                <a:cs typeface="Arial"/>
              </a:rPr>
              <a:t>e</a:t>
            </a:r>
            <a:r>
              <a:rPr sz="2200" b="1" spc="0" dirty="0">
                <a:latin typeface="Arial"/>
                <a:cs typeface="Arial"/>
              </a:rPr>
              <a:t>rpretat</a:t>
            </a:r>
            <a:r>
              <a:rPr sz="2200" b="1" spc="4" dirty="0">
                <a:latin typeface="Arial"/>
                <a:cs typeface="Arial"/>
              </a:rPr>
              <a:t>i</a:t>
            </a:r>
            <a:r>
              <a:rPr sz="2200" b="1" spc="0" dirty="0">
                <a:latin typeface="Arial"/>
                <a:cs typeface="Arial"/>
              </a:rPr>
              <a:t>on</a:t>
            </a:r>
            <a:r>
              <a:rPr sz="2200" b="1" spc="-101" dirty="0">
                <a:latin typeface="Arial"/>
                <a:cs typeface="Arial"/>
              </a:rPr>
              <a:t> </a:t>
            </a:r>
            <a:r>
              <a:rPr sz="2200" b="1" spc="0" dirty="0">
                <a:latin typeface="Arial"/>
                <a:cs typeface="Arial"/>
              </a:rPr>
              <a:t>of</a:t>
            </a:r>
            <a:r>
              <a:rPr sz="2200" b="1" spc="-5" dirty="0">
                <a:latin typeface="Arial"/>
                <a:cs typeface="Arial"/>
              </a:rPr>
              <a:t> </a:t>
            </a:r>
            <a:r>
              <a:rPr sz="2200" b="1" spc="-119" dirty="0">
                <a:latin typeface="Arial"/>
                <a:cs typeface="Arial"/>
              </a:rPr>
              <a:t>V</a:t>
            </a:r>
            <a:r>
              <a:rPr sz="2200" b="1" spc="0" dirty="0">
                <a:latin typeface="Arial"/>
                <a:cs typeface="Arial"/>
              </a:rPr>
              <a:t>aria</a:t>
            </a:r>
            <a:r>
              <a:rPr sz="2200" b="1" spc="4" dirty="0">
                <a:latin typeface="Arial"/>
                <a:cs typeface="Arial"/>
              </a:rPr>
              <a:t>n</a:t>
            </a:r>
            <a:r>
              <a:rPr sz="2200" b="1" spc="0" dirty="0">
                <a:latin typeface="Arial"/>
                <a:cs typeface="Arial"/>
              </a:rPr>
              <a:t>ce</a:t>
            </a:r>
            <a:endParaRPr sz="2200">
              <a:latin typeface="Arial"/>
              <a:cs typeface="Arial"/>
            </a:endParaRPr>
          </a:p>
          <a:p>
            <a:pPr marL="12700">
              <a:lnSpc>
                <a:spcPct val="95825"/>
              </a:lnSpc>
              <a:spcBef>
                <a:spcPts val="522"/>
              </a:spcBef>
            </a:pPr>
            <a:r>
              <a:rPr sz="2200" spc="0" dirty="0">
                <a:latin typeface="Arial"/>
                <a:cs typeface="Arial"/>
              </a:rPr>
              <a:t>S</a:t>
            </a:r>
            <a:r>
              <a:rPr sz="2200" spc="-9" dirty="0">
                <a:latin typeface="Arial"/>
                <a:cs typeface="Arial"/>
              </a:rPr>
              <a:t>m</a:t>
            </a:r>
            <a:r>
              <a:rPr sz="2200" spc="0" dirty="0">
                <a:latin typeface="Arial"/>
                <a:cs typeface="Arial"/>
              </a:rPr>
              <a:t>al</a:t>
            </a:r>
            <a:r>
              <a:rPr sz="2200" spc="4" dirty="0">
                <a:latin typeface="Arial"/>
                <a:cs typeface="Arial"/>
              </a:rPr>
              <a:t>l</a:t>
            </a:r>
            <a:r>
              <a:rPr sz="2200" spc="0" dirty="0">
                <a:latin typeface="Arial"/>
                <a:cs typeface="Arial"/>
              </a:rPr>
              <a:t>er</a:t>
            </a:r>
            <a:r>
              <a:rPr sz="2200" spc="-74" dirty="0">
                <a:latin typeface="Arial"/>
                <a:cs typeface="Arial"/>
              </a:rPr>
              <a:t> </a:t>
            </a:r>
            <a:r>
              <a:rPr sz="2200" spc="0" dirty="0">
                <a:latin typeface="Arial"/>
                <a:cs typeface="Arial"/>
              </a:rPr>
              <a:t>the</a:t>
            </a:r>
            <a:r>
              <a:rPr sz="2200" spc="-25" dirty="0">
                <a:latin typeface="Arial"/>
                <a:cs typeface="Arial"/>
              </a:rPr>
              <a:t> </a:t>
            </a:r>
            <a:r>
              <a:rPr sz="2200" spc="0" dirty="0">
                <a:latin typeface="Arial"/>
                <a:cs typeface="Arial"/>
              </a:rPr>
              <a:t>varian</a:t>
            </a:r>
            <a:r>
              <a:rPr sz="2200" spc="4" dirty="0">
                <a:latin typeface="Arial"/>
                <a:cs typeface="Arial"/>
              </a:rPr>
              <a:t>c</a:t>
            </a:r>
            <a:r>
              <a:rPr sz="2200" spc="9" dirty="0">
                <a:latin typeface="Arial"/>
                <a:cs typeface="Arial"/>
              </a:rPr>
              <a:t>e</a:t>
            </a:r>
            <a:r>
              <a:rPr sz="2200" spc="0" dirty="0">
                <a:latin typeface="Arial"/>
                <a:cs typeface="Arial"/>
              </a:rPr>
              <a:t>,</a:t>
            </a:r>
            <a:r>
              <a:rPr sz="2200" spc="-68" dirty="0">
                <a:latin typeface="Arial"/>
                <a:cs typeface="Arial"/>
              </a:rPr>
              <a:t> </a:t>
            </a:r>
            <a:r>
              <a:rPr sz="2200" spc="0" dirty="0">
                <a:latin typeface="Arial"/>
                <a:cs typeface="Arial"/>
              </a:rPr>
              <a:t>great</a:t>
            </a:r>
            <a:r>
              <a:rPr sz="2200" spc="4" dirty="0">
                <a:latin typeface="Arial"/>
                <a:cs typeface="Arial"/>
              </a:rPr>
              <a:t>e</a:t>
            </a:r>
            <a:r>
              <a:rPr sz="2200" spc="0" dirty="0">
                <a:latin typeface="Arial"/>
                <a:cs typeface="Arial"/>
              </a:rPr>
              <a:t>r</a:t>
            </a:r>
            <a:r>
              <a:rPr sz="2200" spc="-49" dirty="0">
                <a:latin typeface="Arial"/>
                <a:cs typeface="Arial"/>
              </a:rPr>
              <a:t> </a:t>
            </a:r>
            <a:r>
              <a:rPr sz="2200" spc="0" dirty="0">
                <a:latin typeface="Arial"/>
                <a:cs typeface="Arial"/>
              </a:rPr>
              <a:t>the</a:t>
            </a:r>
            <a:r>
              <a:rPr sz="2200" spc="-15" dirty="0">
                <a:latin typeface="Arial"/>
                <a:cs typeface="Arial"/>
              </a:rPr>
              <a:t> </a:t>
            </a:r>
            <a:r>
              <a:rPr sz="2200" spc="0" dirty="0">
                <a:latin typeface="Arial"/>
                <a:cs typeface="Arial"/>
              </a:rPr>
              <a:t>un</a:t>
            </a:r>
            <a:r>
              <a:rPr sz="2200" spc="4" dirty="0">
                <a:latin typeface="Arial"/>
                <a:cs typeface="Arial"/>
              </a:rPr>
              <a:t>i</a:t>
            </a:r>
            <a:r>
              <a:rPr sz="2200" spc="0" dirty="0">
                <a:latin typeface="Arial"/>
                <a:cs typeface="Arial"/>
              </a:rPr>
              <a:t>formity</a:t>
            </a:r>
            <a:r>
              <a:rPr sz="2200" spc="-90" dirty="0">
                <a:latin typeface="Arial"/>
                <a:cs typeface="Arial"/>
              </a:rPr>
              <a:t> </a:t>
            </a:r>
            <a:r>
              <a:rPr sz="2200" spc="0" dirty="0">
                <a:latin typeface="Arial"/>
                <a:cs typeface="Arial"/>
              </a:rPr>
              <a:t>in</a:t>
            </a:r>
            <a:r>
              <a:rPr sz="2200" spc="-17" dirty="0">
                <a:latin typeface="Arial"/>
                <a:cs typeface="Arial"/>
              </a:rPr>
              <a:t> </a:t>
            </a:r>
            <a:r>
              <a:rPr sz="2200" spc="4" dirty="0">
                <a:latin typeface="Arial"/>
                <a:cs typeface="Arial"/>
              </a:rPr>
              <a:t>p</a:t>
            </a:r>
            <a:r>
              <a:rPr sz="2200" spc="0" dirty="0">
                <a:latin typeface="Arial"/>
                <a:cs typeface="Arial"/>
              </a:rPr>
              <a:t>opu</a:t>
            </a:r>
            <a:r>
              <a:rPr sz="2200" spc="4" dirty="0">
                <a:latin typeface="Arial"/>
                <a:cs typeface="Arial"/>
              </a:rPr>
              <a:t>l</a:t>
            </a:r>
            <a:r>
              <a:rPr sz="2200" spc="0" dirty="0">
                <a:latin typeface="Arial"/>
                <a:cs typeface="Arial"/>
              </a:rPr>
              <a:t>ati</a:t>
            </a:r>
            <a:r>
              <a:rPr sz="2200" spc="4" dirty="0">
                <a:latin typeface="Arial"/>
                <a:cs typeface="Arial"/>
              </a:rPr>
              <a:t>o</a:t>
            </a:r>
            <a:r>
              <a:rPr sz="2200" spc="0" dirty="0">
                <a:latin typeface="Arial"/>
                <a:cs typeface="Arial"/>
              </a:rPr>
              <a:t>n</a:t>
            </a:r>
            <a:endParaRPr sz="2200">
              <a:latin typeface="Arial"/>
              <a:cs typeface="Arial"/>
            </a:endParaRPr>
          </a:p>
          <a:p>
            <a:pPr marL="12700" marR="48192">
              <a:lnSpc>
                <a:spcPct val="95825"/>
              </a:lnSpc>
              <a:spcBef>
                <a:spcPts val="638"/>
              </a:spcBef>
            </a:pPr>
            <a:r>
              <a:rPr sz="2200" spc="0" dirty="0">
                <a:latin typeface="Arial"/>
                <a:cs typeface="Arial"/>
              </a:rPr>
              <a:t>La</a:t>
            </a:r>
            <a:r>
              <a:rPr sz="2200" spc="4" dirty="0">
                <a:latin typeface="Arial"/>
                <a:cs typeface="Arial"/>
              </a:rPr>
              <a:t>r</a:t>
            </a:r>
            <a:r>
              <a:rPr sz="2200" spc="0" dirty="0">
                <a:latin typeface="Arial"/>
                <a:cs typeface="Arial"/>
              </a:rPr>
              <a:t>ger</a:t>
            </a:r>
            <a:r>
              <a:rPr sz="2200" spc="-63" dirty="0">
                <a:latin typeface="Arial"/>
                <a:cs typeface="Arial"/>
              </a:rPr>
              <a:t> </a:t>
            </a:r>
            <a:r>
              <a:rPr sz="2200" spc="0" dirty="0">
                <a:latin typeface="Arial"/>
                <a:cs typeface="Arial"/>
              </a:rPr>
              <a:t>the</a:t>
            </a:r>
            <a:r>
              <a:rPr sz="2200" spc="-10" dirty="0">
                <a:latin typeface="Arial"/>
                <a:cs typeface="Arial"/>
              </a:rPr>
              <a:t> </a:t>
            </a:r>
            <a:r>
              <a:rPr sz="2200" spc="0" dirty="0">
                <a:latin typeface="Arial"/>
                <a:cs typeface="Arial"/>
              </a:rPr>
              <a:t>varia</a:t>
            </a:r>
            <a:r>
              <a:rPr sz="2200" spc="4" dirty="0">
                <a:latin typeface="Arial"/>
                <a:cs typeface="Arial"/>
              </a:rPr>
              <a:t>n</a:t>
            </a:r>
            <a:r>
              <a:rPr sz="2200" spc="0" dirty="0">
                <a:latin typeface="Arial"/>
                <a:cs typeface="Arial"/>
              </a:rPr>
              <a:t>c</a:t>
            </a:r>
            <a:r>
              <a:rPr sz="2200" spc="4" dirty="0">
                <a:latin typeface="Arial"/>
                <a:cs typeface="Arial"/>
              </a:rPr>
              <a:t>e</a:t>
            </a:r>
            <a:r>
              <a:rPr sz="2200" spc="0" dirty="0">
                <a:latin typeface="Arial"/>
                <a:cs typeface="Arial"/>
              </a:rPr>
              <a:t>,</a:t>
            </a:r>
            <a:r>
              <a:rPr sz="2200" spc="-83" dirty="0">
                <a:latin typeface="Arial"/>
                <a:cs typeface="Arial"/>
              </a:rPr>
              <a:t> </a:t>
            </a:r>
            <a:r>
              <a:rPr sz="2200" spc="0" dirty="0">
                <a:latin typeface="Arial"/>
                <a:cs typeface="Arial"/>
              </a:rPr>
              <a:t>g</a:t>
            </a:r>
            <a:r>
              <a:rPr sz="2200" spc="4" dirty="0">
                <a:latin typeface="Arial"/>
                <a:cs typeface="Arial"/>
              </a:rPr>
              <a:t>r</a:t>
            </a:r>
            <a:r>
              <a:rPr sz="2200" spc="0" dirty="0">
                <a:latin typeface="Arial"/>
                <a:cs typeface="Arial"/>
              </a:rPr>
              <a:t>ea</a:t>
            </a:r>
            <a:r>
              <a:rPr sz="2200" spc="4" dirty="0">
                <a:latin typeface="Arial"/>
                <a:cs typeface="Arial"/>
              </a:rPr>
              <a:t>t</a:t>
            </a:r>
            <a:r>
              <a:rPr sz="2200" spc="0" dirty="0">
                <a:latin typeface="Arial"/>
                <a:cs typeface="Arial"/>
              </a:rPr>
              <a:t>er</a:t>
            </a:r>
            <a:r>
              <a:rPr sz="2200" spc="-44" dirty="0">
                <a:latin typeface="Arial"/>
                <a:cs typeface="Arial"/>
              </a:rPr>
              <a:t> </a:t>
            </a:r>
            <a:r>
              <a:rPr sz="2200" spc="0" dirty="0">
                <a:latin typeface="Arial"/>
                <a:cs typeface="Arial"/>
              </a:rPr>
              <a:t>the</a:t>
            </a:r>
            <a:r>
              <a:rPr sz="2200" spc="4" dirty="0">
                <a:latin typeface="Arial"/>
                <a:cs typeface="Arial"/>
              </a:rPr>
              <a:t> </a:t>
            </a:r>
            <a:r>
              <a:rPr sz="2200" spc="0" dirty="0">
                <a:latin typeface="Arial"/>
                <a:cs typeface="Arial"/>
              </a:rPr>
              <a:t>varia</a:t>
            </a:r>
            <a:r>
              <a:rPr sz="2200" spc="4" dirty="0">
                <a:latin typeface="Arial"/>
                <a:cs typeface="Arial"/>
              </a:rPr>
              <a:t>b</a:t>
            </a:r>
            <a:r>
              <a:rPr sz="2200" spc="0" dirty="0">
                <a:latin typeface="Arial"/>
                <a:cs typeface="Arial"/>
              </a:rPr>
              <a:t>i</a:t>
            </a:r>
            <a:r>
              <a:rPr sz="2200" spc="4" dirty="0">
                <a:latin typeface="Arial"/>
                <a:cs typeface="Arial"/>
              </a:rPr>
              <a:t>l</a:t>
            </a:r>
            <a:r>
              <a:rPr sz="2200" spc="0" dirty="0">
                <a:latin typeface="Arial"/>
                <a:cs typeface="Arial"/>
              </a:rPr>
              <a:t>ity</a:t>
            </a:r>
            <a:endParaRPr sz="2200">
              <a:latin typeface="Arial"/>
              <a:cs typeface="Arial"/>
            </a:endParaRPr>
          </a:p>
        </p:txBody>
      </p:sp>
      <p:sp>
        <p:nvSpPr>
          <p:cNvPr id="4" name="object 4"/>
          <p:cNvSpPr txBox="1"/>
          <p:nvPr/>
        </p:nvSpPr>
        <p:spPr>
          <a:xfrm>
            <a:off x="489915" y="2877388"/>
            <a:ext cx="7952699" cy="2182360"/>
          </a:xfrm>
          <a:prstGeom prst="rect">
            <a:avLst/>
          </a:prstGeom>
        </p:spPr>
        <p:txBody>
          <a:bodyPr wrap="square" lIns="0" tIns="0" rIns="0" bIns="0" rtlCol="0">
            <a:noAutofit/>
          </a:bodyPr>
          <a:lstStyle/>
          <a:p>
            <a:pPr marL="12700" marR="35492">
              <a:lnSpc>
                <a:spcPts val="2350"/>
              </a:lnSpc>
              <a:spcBef>
                <a:spcPts val="117"/>
              </a:spcBef>
            </a:pPr>
            <a:r>
              <a:rPr sz="2200" b="1" spc="0" dirty="0">
                <a:latin typeface="Arial"/>
                <a:cs typeface="Arial"/>
              </a:rPr>
              <a:t>The coeffic</a:t>
            </a:r>
            <a:r>
              <a:rPr sz="2200" b="1" spc="4" dirty="0">
                <a:latin typeface="Arial"/>
                <a:cs typeface="Arial"/>
              </a:rPr>
              <a:t>i</a:t>
            </a:r>
            <a:r>
              <a:rPr sz="2200" b="1" spc="0" dirty="0">
                <a:latin typeface="Arial"/>
                <a:cs typeface="Arial"/>
              </a:rPr>
              <a:t>ent</a:t>
            </a:r>
            <a:r>
              <a:rPr sz="2200" b="1" spc="6" dirty="0">
                <a:latin typeface="Arial"/>
                <a:cs typeface="Arial"/>
              </a:rPr>
              <a:t> </a:t>
            </a:r>
            <a:r>
              <a:rPr sz="2200" b="1" spc="0" dirty="0">
                <a:latin typeface="Arial"/>
                <a:cs typeface="Arial"/>
              </a:rPr>
              <a:t>of</a:t>
            </a:r>
            <a:r>
              <a:rPr sz="2200" b="1" spc="14" dirty="0">
                <a:latin typeface="Arial"/>
                <a:cs typeface="Arial"/>
              </a:rPr>
              <a:t> </a:t>
            </a:r>
            <a:r>
              <a:rPr sz="2200" b="1" spc="0" dirty="0">
                <a:latin typeface="Arial"/>
                <a:cs typeface="Arial"/>
              </a:rPr>
              <a:t>variation</a:t>
            </a:r>
            <a:endParaRPr sz="2200">
              <a:latin typeface="Arial"/>
              <a:cs typeface="Arial"/>
            </a:endParaRPr>
          </a:p>
          <a:p>
            <a:pPr marL="12700" marR="35492">
              <a:lnSpc>
                <a:spcPct val="95825"/>
              </a:lnSpc>
              <a:spcBef>
                <a:spcPts val="520"/>
              </a:spcBef>
            </a:pPr>
            <a:r>
              <a:rPr sz="2200" spc="0" dirty="0">
                <a:latin typeface="Arial"/>
                <a:cs typeface="Arial"/>
              </a:rPr>
              <a:t>The</a:t>
            </a:r>
            <a:r>
              <a:rPr sz="2200" spc="-27" dirty="0">
                <a:latin typeface="Arial"/>
                <a:cs typeface="Arial"/>
              </a:rPr>
              <a:t> </a:t>
            </a:r>
            <a:r>
              <a:rPr sz="2200" spc="4" dirty="0">
                <a:latin typeface="Arial"/>
                <a:cs typeface="Arial"/>
              </a:rPr>
              <a:t>c</a:t>
            </a:r>
            <a:r>
              <a:rPr sz="2200" spc="0" dirty="0">
                <a:latin typeface="Arial"/>
                <a:cs typeface="Arial"/>
              </a:rPr>
              <a:t>oe</a:t>
            </a:r>
            <a:r>
              <a:rPr sz="2200" spc="-29" dirty="0">
                <a:latin typeface="Arial"/>
                <a:cs typeface="Arial"/>
              </a:rPr>
              <a:t>f</a:t>
            </a:r>
            <a:r>
              <a:rPr sz="2200" spc="0" dirty="0">
                <a:latin typeface="Arial"/>
                <a:cs typeface="Arial"/>
              </a:rPr>
              <a:t>fi</a:t>
            </a:r>
            <a:r>
              <a:rPr sz="2200" spc="9" dirty="0">
                <a:latin typeface="Arial"/>
                <a:cs typeface="Arial"/>
              </a:rPr>
              <a:t>c</a:t>
            </a:r>
            <a:r>
              <a:rPr sz="2200" spc="0" dirty="0">
                <a:latin typeface="Arial"/>
                <a:cs typeface="Arial"/>
              </a:rPr>
              <a:t>i</a:t>
            </a:r>
            <a:r>
              <a:rPr sz="2200" spc="4" dirty="0">
                <a:latin typeface="Arial"/>
                <a:cs typeface="Arial"/>
              </a:rPr>
              <a:t>e</a:t>
            </a:r>
            <a:r>
              <a:rPr sz="2200" spc="0" dirty="0">
                <a:latin typeface="Arial"/>
                <a:cs typeface="Arial"/>
              </a:rPr>
              <a:t>nt</a:t>
            </a:r>
            <a:r>
              <a:rPr sz="2200" spc="-98" dirty="0">
                <a:latin typeface="Arial"/>
                <a:cs typeface="Arial"/>
              </a:rPr>
              <a:t> </a:t>
            </a:r>
            <a:r>
              <a:rPr sz="2200" spc="0" dirty="0">
                <a:latin typeface="Arial"/>
                <a:cs typeface="Arial"/>
              </a:rPr>
              <a:t>of</a:t>
            </a:r>
            <a:r>
              <a:rPr sz="2200" spc="-18" dirty="0">
                <a:latin typeface="Arial"/>
                <a:cs typeface="Arial"/>
              </a:rPr>
              <a:t> </a:t>
            </a:r>
            <a:r>
              <a:rPr sz="2200" spc="0" dirty="0">
                <a:latin typeface="Arial"/>
                <a:cs typeface="Arial"/>
              </a:rPr>
              <a:t>varia</a:t>
            </a:r>
            <a:r>
              <a:rPr sz="2200" spc="4" dirty="0">
                <a:latin typeface="Arial"/>
                <a:cs typeface="Arial"/>
              </a:rPr>
              <a:t>t</a:t>
            </a:r>
            <a:r>
              <a:rPr sz="2200" spc="0" dirty="0">
                <a:latin typeface="Arial"/>
                <a:cs typeface="Arial"/>
              </a:rPr>
              <a:t>i</a:t>
            </a:r>
            <a:r>
              <a:rPr sz="2200" spc="4" dirty="0">
                <a:latin typeface="Arial"/>
                <a:cs typeface="Arial"/>
              </a:rPr>
              <a:t>o</a:t>
            </a:r>
            <a:r>
              <a:rPr sz="2200" spc="0" dirty="0">
                <a:latin typeface="Arial"/>
                <a:cs typeface="Arial"/>
              </a:rPr>
              <a:t>n</a:t>
            </a:r>
            <a:r>
              <a:rPr sz="2200" spc="-83" dirty="0">
                <a:latin typeface="Arial"/>
                <a:cs typeface="Arial"/>
              </a:rPr>
              <a:t> </a:t>
            </a:r>
            <a:r>
              <a:rPr sz="2200" spc="4" dirty="0">
                <a:latin typeface="Arial"/>
                <a:cs typeface="Arial"/>
              </a:rPr>
              <a:t>i</a:t>
            </a:r>
            <a:r>
              <a:rPr sz="2200" spc="0" dirty="0">
                <a:latin typeface="Arial"/>
                <a:cs typeface="Arial"/>
              </a:rPr>
              <a:t>s</a:t>
            </a:r>
            <a:r>
              <a:rPr sz="2200" spc="-15" dirty="0">
                <a:latin typeface="Arial"/>
                <a:cs typeface="Arial"/>
              </a:rPr>
              <a:t> </a:t>
            </a:r>
            <a:r>
              <a:rPr sz="2200" spc="0" dirty="0">
                <a:latin typeface="Arial"/>
                <a:cs typeface="Arial"/>
              </a:rPr>
              <a:t>a</a:t>
            </a:r>
            <a:r>
              <a:rPr sz="2200" spc="-12" dirty="0">
                <a:latin typeface="Arial"/>
                <a:cs typeface="Arial"/>
              </a:rPr>
              <a:t> </a:t>
            </a:r>
            <a:r>
              <a:rPr sz="2200" spc="0" dirty="0">
                <a:latin typeface="Arial"/>
                <a:cs typeface="Arial"/>
              </a:rPr>
              <a:t>mea</a:t>
            </a:r>
            <a:r>
              <a:rPr sz="2200" spc="9" dirty="0">
                <a:latin typeface="Arial"/>
                <a:cs typeface="Arial"/>
              </a:rPr>
              <a:t>s</a:t>
            </a:r>
            <a:r>
              <a:rPr sz="2200" spc="0" dirty="0">
                <a:latin typeface="Arial"/>
                <a:cs typeface="Arial"/>
              </a:rPr>
              <a:t>ure</a:t>
            </a:r>
            <a:r>
              <a:rPr sz="2200" spc="-55" dirty="0">
                <a:latin typeface="Arial"/>
                <a:cs typeface="Arial"/>
              </a:rPr>
              <a:t> </a:t>
            </a:r>
            <a:r>
              <a:rPr sz="2200" spc="0" dirty="0">
                <a:latin typeface="Arial"/>
                <a:cs typeface="Arial"/>
              </a:rPr>
              <a:t>of</a:t>
            </a:r>
            <a:r>
              <a:rPr sz="2200" spc="-18" dirty="0">
                <a:latin typeface="Arial"/>
                <a:cs typeface="Arial"/>
              </a:rPr>
              <a:t> </a:t>
            </a:r>
            <a:r>
              <a:rPr sz="2200" spc="4" dirty="0">
                <a:latin typeface="Arial"/>
                <a:cs typeface="Arial"/>
              </a:rPr>
              <a:t>r</a:t>
            </a:r>
            <a:r>
              <a:rPr sz="2200" spc="0" dirty="0">
                <a:latin typeface="Arial"/>
                <a:cs typeface="Arial"/>
              </a:rPr>
              <a:t>e</a:t>
            </a:r>
            <a:r>
              <a:rPr sz="2200" spc="4" dirty="0">
                <a:latin typeface="Arial"/>
                <a:cs typeface="Arial"/>
              </a:rPr>
              <a:t>l</a:t>
            </a:r>
            <a:r>
              <a:rPr sz="2200" spc="0" dirty="0">
                <a:latin typeface="Arial"/>
                <a:cs typeface="Arial"/>
              </a:rPr>
              <a:t>at</a:t>
            </a:r>
            <a:r>
              <a:rPr sz="2200" spc="4" dirty="0">
                <a:latin typeface="Arial"/>
                <a:cs typeface="Arial"/>
              </a:rPr>
              <a:t>i</a:t>
            </a:r>
            <a:r>
              <a:rPr sz="2200" spc="0" dirty="0">
                <a:latin typeface="Arial"/>
                <a:cs typeface="Arial"/>
              </a:rPr>
              <a:t>ve</a:t>
            </a:r>
            <a:r>
              <a:rPr sz="2200" spc="-70" dirty="0">
                <a:latin typeface="Arial"/>
                <a:cs typeface="Arial"/>
              </a:rPr>
              <a:t> </a:t>
            </a:r>
            <a:r>
              <a:rPr sz="2200" spc="-4" dirty="0">
                <a:latin typeface="Arial"/>
                <a:cs typeface="Arial"/>
              </a:rPr>
              <a:t>v</a:t>
            </a:r>
            <a:r>
              <a:rPr sz="2200" spc="0" dirty="0">
                <a:latin typeface="Arial"/>
                <a:cs typeface="Arial"/>
              </a:rPr>
              <a:t>ar</a:t>
            </a:r>
            <a:r>
              <a:rPr sz="2200" spc="4" dirty="0">
                <a:latin typeface="Arial"/>
                <a:cs typeface="Arial"/>
              </a:rPr>
              <a:t>i</a:t>
            </a:r>
            <a:r>
              <a:rPr sz="2200" spc="0" dirty="0">
                <a:latin typeface="Arial"/>
                <a:cs typeface="Arial"/>
              </a:rPr>
              <a:t>ab</a:t>
            </a:r>
            <a:r>
              <a:rPr sz="2200" spc="9" dirty="0">
                <a:latin typeface="Arial"/>
                <a:cs typeface="Arial"/>
              </a:rPr>
              <a:t>i</a:t>
            </a:r>
            <a:r>
              <a:rPr sz="2200" spc="0" dirty="0">
                <a:latin typeface="Arial"/>
                <a:cs typeface="Arial"/>
              </a:rPr>
              <a:t>l</a:t>
            </a:r>
            <a:r>
              <a:rPr sz="2200" spc="4" dirty="0">
                <a:latin typeface="Arial"/>
                <a:cs typeface="Arial"/>
              </a:rPr>
              <a:t>i</a:t>
            </a:r>
            <a:r>
              <a:rPr sz="2200" spc="0" dirty="0">
                <a:latin typeface="Arial"/>
                <a:cs typeface="Arial"/>
              </a:rPr>
              <a:t>ty</a:t>
            </a:r>
            <a:endParaRPr sz="2200">
              <a:latin typeface="Arial"/>
              <a:cs typeface="Arial"/>
            </a:endParaRPr>
          </a:p>
          <a:p>
            <a:pPr marL="12700" marR="435350">
              <a:lnSpc>
                <a:spcPct val="100041"/>
              </a:lnSpc>
              <a:spcBef>
                <a:spcPts val="638"/>
              </a:spcBef>
            </a:pPr>
            <a:r>
              <a:rPr sz="2200" spc="0" dirty="0">
                <a:latin typeface="Arial"/>
                <a:cs typeface="Arial"/>
              </a:rPr>
              <a:t>It is</a:t>
            </a:r>
            <a:r>
              <a:rPr sz="2200" spc="-15" dirty="0">
                <a:latin typeface="Arial"/>
                <a:cs typeface="Arial"/>
              </a:rPr>
              <a:t> </a:t>
            </a:r>
            <a:r>
              <a:rPr sz="2200" spc="0" dirty="0">
                <a:latin typeface="Arial"/>
                <a:cs typeface="Arial"/>
              </a:rPr>
              <a:t>u</a:t>
            </a:r>
            <a:r>
              <a:rPr sz="2200" spc="4" dirty="0">
                <a:latin typeface="Arial"/>
                <a:cs typeface="Arial"/>
              </a:rPr>
              <a:t>s</a:t>
            </a:r>
            <a:r>
              <a:rPr sz="2200" spc="0" dirty="0">
                <a:latin typeface="Arial"/>
                <a:cs typeface="Arial"/>
              </a:rPr>
              <a:t>ed</a:t>
            </a:r>
            <a:r>
              <a:rPr sz="2200" spc="-47" dirty="0">
                <a:latin typeface="Arial"/>
                <a:cs typeface="Arial"/>
              </a:rPr>
              <a:t> </a:t>
            </a:r>
            <a:r>
              <a:rPr sz="2200" spc="0" dirty="0">
                <a:latin typeface="Arial"/>
                <a:cs typeface="Arial"/>
              </a:rPr>
              <a:t>to</a:t>
            </a:r>
            <a:r>
              <a:rPr sz="2200" spc="-3" dirty="0">
                <a:latin typeface="Arial"/>
                <a:cs typeface="Arial"/>
              </a:rPr>
              <a:t> </a:t>
            </a:r>
            <a:r>
              <a:rPr sz="2200" spc="0" dirty="0">
                <a:latin typeface="Arial"/>
                <a:cs typeface="Arial"/>
              </a:rPr>
              <a:t>mea</a:t>
            </a:r>
            <a:r>
              <a:rPr sz="2200" spc="4" dirty="0">
                <a:latin typeface="Arial"/>
                <a:cs typeface="Arial"/>
              </a:rPr>
              <a:t>s</a:t>
            </a:r>
            <a:r>
              <a:rPr sz="2200" spc="0" dirty="0">
                <a:latin typeface="Arial"/>
                <a:cs typeface="Arial"/>
              </a:rPr>
              <a:t>ure</a:t>
            </a:r>
            <a:r>
              <a:rPr sz="2200" spc="-70" dirty="0">
                <a:latin typeface="Arial"/>
                <a:cs typeface="Arial"/>
              </a:rPr>
              <a:t> </a:t>
            </a:r>
            <a:r>
              <a:rPr sz="2200" spc="0" dirty="0">
                <a:latin typeface="Arial"/>
                <a:cs typeface="Arial"/>
              </a:rPr>
              <a:t>the</a:t>
            </a:r>
            <a:r>
              <a:rPr sz="2200" spc="-30" dirty="0">
                <a:latin typeface="Arial"/>
                <a:cs typeface="Arial"/>
              </a:rPr>
              <a:t> </a:t>
            </a:r>
            <a:r>
              <a:rPr sz="2200" spc="4" dirty="0">
                <a:latin typeface="Arial"/>
                <a:cs typeface="Arial"/>
              </a:rPr>
              <a:t>c</a:t>
            </a:r>
            <a:r>
              <a:rPr sz="2200" spc="0" dirty="0">
                <a:latin typeface="Arial"/>
                <a:cs typeface="Arial"/>
              </a:rPr>
              <a:t>ha</a:t>
            </a:r>
            <a:r>
              <a:rPr sz="2200" spc="4" dirty="0">
                <a:latin typeface="Arial"/>
                <a:cs typeface="Arial"/>
              </a:rPr>
              <a:t>n</a:t>
            </a:r>
            <a:r>
              <a:rPr sz="2200" spc="0" dirty="0">
                <a:latin typeface="Arial"/>
                <a:cs typeface="Arial"/>
              </a:rPr>
              <a:t>ges</a:t>
            </a:r>
            <a:r>
              <a:rPr sz="2200" spc="-73" dirty="0">
                <a:latin typeface="Arial"/>
                <a:cs typeface="Arial"/>
              </a:rPr>
              <a:t> </a:t>
            </a:r>
            <a:r>
              <a:rPr sz="2200" spc="0" dirty="0">
                <a:latin typeface="Arial"/>
                <a:cs typeface="Arial"/>
              </a:rPr>
              <a:t>th</a:t>
            </a:r>
            <a:r>
              <a:rPr sz="2200" spc="4" dirty="0">
                <a:latin typeface="Arial"/>
                <a:cs typeface="Arial"/>
              </a:rPr>
              <a:t>a</a:t>
            </a:r>
            <a:r>
              <a:rPr sz="2200" spc="0" dirty="0">
                <a:latin typeface="Arial"/>
                <a:cs typeface="Arial"/>
              </a:rPr>
              <a:t>t</a:t>
            </a:r>
            <a:r>
              <a:rPr sz="2200" spc="-15" dirty="0">
                <a:latin typeface="Arial"/>
                <a:cs typeface="Arial"/>
              </a:rPr>
              <a:t> </a:t>
            </a:r>
            <a:r>
              <a:rPr sz="2200" spc="0" dirty="0">
                <a:latin typeface="Arial"/>
                <a:cs typeface="Arial"/>
              </a:rPr>
              <a:t>have</a:t>
            </a:r>
            <a:r>
              <a:rPr sz="2200" spc="-32" dirty="0">
                <a:latin typeface="Arial"/>
                <a:cs typeface="Arial"/>
              </a:rPr>
              <a:t> </a:t>
            </a:r>
            <a:r>
              <a:rPr sz="2200" spc="0" dirty="0">
                <a:latin typeface="Arial"/>
                <a:cs typeface="Arial"/>
              </a:rPr>
              <a:t>ta</a:t>
            </a:r>
            <a:r>
              <a:rPr sz="2200" spc="9" dirty="0">
                <a:latin typeface="Arial"/>
                <a:cs typeface="Arial"/>
              </a:rPr>
              <a:t>k</a:t>
            </a:r>
            <a:r>
              <a:rPr sz="2200" spc="0" dirty="0">
                <a:latin typeface="Arial"/>
                <a:cs typeface="Arial"/>
              </a:rPr>
              <a:t>en</a:t>
            </a:r>
            <a:r>
              <a:rPr sz="2200" spc="-53" dirty="0">
                <a:latin typeface="Arial"/>
                <a:cs typeface="Arial"/>
              </a:rPr>
              <a:t> </a:t>
            </a:r>
            <a:r>
              <a:rPr sz="2200" spc="0" dirty="0">
                <a:latin typeface="Arial"/>
                <a:cs typeface="Arial"/>
              </a:rPr>
              <a:t>p</a:t>
            </a:r>
            <a:r>
              <a:rPr sz="2200" spc="4" dirty="0">
                <a:latin typeface="Arial"/>
                <a:cs typeface="Arial"/>
              </a:rPr>
              <a:t>l</a:t>
            </a:r>
            <a:r>
              <a:rPr sz="2200" spc="0" dirty="0">
                <a:latin typeface="Arial"/>
                <a:cs typeface="Arial"/>
              </a:rPr>
              <a:t>a</a:t>
            </a:r>
            <a:r>
              <a:rPr sz="2200" spc="4" dirty="0">
                <a:latin typeface="Arial"/>
                <a:cs typeface="Arial"/>
              </a:rPr>
              <a:t>c</a:t>
            </a:r>
            <a:r>
              <a:rPr sz="2200" spc="0" dirty="0">
                <a:latin typeface="Arial"/>
                <a:cs typeface="Arial"/>
              </a:rPr>
              <a:t>e</a:t>
            </a:r>
            <a:r>
              <a:rPr sz="2200" spc="-52" dirty="0">
                <a:latin typeface="Arial"/>
                <a:cs typeface="Arial"/>
              </a:rPr>
              <a:t> </a:t>
            </a:r>
            <a:r>
              <a:rPr sz="2200" spc="0" dirty="0">
                <a:latin typeface="Arial"/>
                <a:cs typeface="Arial"/>
              </a:rPr>
              <a:t>in</a:t>
            </a:r>
            <a:r>
              <a:rPr sz="2200" spc="-17" dirty="0">
                <a:latin typeface="Arial"/>
                <a:cs typeface="Arial"/>
              </a:rPr>
              <a:t> </a:t>
            </a:r>
            <a:r>
              <a:rPr sz="2200" spc="0" dirty="0">
                <a:latin typeface="Arial"/>
                <a:cs typeface="Arial"/>
              </a:rPr>
              <a:t>a po</a:t>
            </a:r>
            <a:r>
              <a:rPr sz="2200" spc="4" dirty="0">
                <a:latin typeface="Arial"/>
                <a:cs typeface="Arial"/>
              </a:rPr>
              <a:t>p</a:t>
            </a:r>
            <a:r>
              <a:rPr sz="2200" spc="0" dirty="0">
                <a:latin typeface="Arial"/>
                <a:cs typeface="Arial"/>
              </a:rPr>
              <a:t>u</a:t>
            </a:r>
            <a:r>
              <a:rPr sz="2200" spc="4" dirty="0">
                <a:latin typeface="Arial"/>
                <a:cs typeface="Arial"/>
              </a:rPr>
              <a:t>l</a:t>
            </a:r>
            <a:r>
              <a:rPr sz="2200" spc="0" dirty="0">
                <a:latin typeface="Arial"/>
                <a:cs typeface="Arial"/>
              </a:rPr>
              <a:t>at</a:t>
            </a:r>
            <a:r>
              <a:rPr sz="2200" spc="4" dirty="0">
                <a:latin typeface="Arial"/>
                <a:cs typeface="Arial"/>
              </a:rPr>
              <a:t>i</a:t>
            </a:r>
            <a:r>
              <a:rPr sz="2200" spc="0" dirty="0">
                <a:latin typeface="Arial"/>
                <a:cs typeface="Arial"/>
              </a:rPr>
              <a:t>on</a:t>
            </a:r>
            <a:r>
              <a:rPr sz="2200" spc="-101" dirty="0">
                <a:latin typeface="Arial"/>
                <a:cs typeface="Arial"/>
              </a:rPr>
              <a:t> </a:t>
            </a:r>
            <a:r>
              <a:rPr sz="2200" spc="0" dirty="0">
                <a:latin typeface="Arial"/>
                <a:cs typeface="Arial"/>
              </a:rPr>
              <a:t>o</a:t>
            </a:r>
            <a:r>
              <a:rPr sz="2200" spc="-4" dirty="0">
                <a:latin typeface="Arial"/>
                <a:cs typeface="Arial"/>
              </a:rPr>
              <a:t>v</a:t>
            </a:r>
            <a:r>
              <a:rPr sz="2200" spc="0" dirty="0">
                <a:latin typeface="Arial"/>
                <a:cs typeface="Arial"/>
              </a:rPr>
              <a:t>er</a:t>
            </a:r>
            <a:r>
              <a:rPr sz="2200" spc="-27" dirty="0">
                <a:latin typeface="Arial"/>
                <a:cs typeface="Arial"/>
              </a:rPr>
              <a:t> </a:t>
            </a:r>
            <a:r>
              <a:rPr sz="2200" spc="0" dirty="0">
                <a:latin typeface="Arial"/>
                <a:cs typeface="Arial"/>
              </a:rPr>
              <a:t>time</a:t>
            </a:r>
            <a:endParaRPr sz="2200">
              <a:latin typeface="Arial"/>
              <a:cs typeface="Arial"/>
            </a:endParaRPr>
          </a:p>
          <a:p>
            <a:pPr marL="12700">
              <a:lnSpc>
                <a:spcPct val="100041"/>
              </a:lnSpc>
              <a:spcBef>
                <a:spcPts val="532"/>
              </a:spcBef>
            </a:pPr>
            <a:r>
              <a:rPr sz="2200" spc="-234" dirty="0">
                <a:latin typeface="Arial"/>
                <a:cs typeface="Arial"/>
              </a:rPr>
              <a:t>T</a:t>
            </a:r>
            <a:r>
              <a:rPr sz="2200" spc="0" dirty="0">
                <a:latin typeface="Arial"/>
                <a:cs typeface="Arial"/>
              </a:rPr>
              <a:t>o</a:t>
            </a:r>
            <a:r>
              <a:rPr sz="2200" spc="-25" dirty="0">
                <a:latin typeface="Arial"/>
                <a:cs typeface="Arial"/>
              </a:rPr>
              <a:t> </a:t>
            </a:r>
            <a:r>
              <a:rPr sz="2200" spc="0" dirty="0">
                <a:latin typeface="Arial"/>
                <a:cs typeface="Arial"/>
              </a:rPr>
              <a:t>c</a:t>
            </a:r>
            <a:r>
              <a:rPr sz="2200" spc="4" dirty="0">
                <a:latin typeface="Arial"/>
                <a:cs typeface="Arial"/>
              </a:rPr>
              <a:t>o</a:t>
            </a:r>
            <a:r>
              <a:rPr sz="2200" spc="0" dirty="0">
                <a:latin typeface="Arial"/>
                <a:cs typeface="Arial"/>
              </a:rPr>
              <a:t>mpare</a:t>
            </a:r>
            <a:r>
              <a:rPr sz="2200" spc="-55" dirty="0">
                <a:latin typeface="Arial"/>
                <a:cs typeface="Arial"/>
              </a:rPr>
              <a:t> </a:t>
            </a:r>
            <a:r>
              <a:rPr sz="2200" spc="0" dirty="0">
                <a:latin typeface="Arial"/>
                <a:cs typeface="Arial"/>
              </a:rPr>
              <a:t>the</a:t>
            </a:r>
            <a:r>
              <a:rPr sz="2200" spc="-30" dirty="0">
                <a:latin typeface="Arial"/>
                <a:cs typeface="Arial"/>
              </a:rPr>
              <a:t> </a:t>
            </a:r>
            <a:r>
              <a:rPr sz="2200" spc="0" dirty="0">
                <a:latin typeface="Arial"/>
                <a:cs typeface="Arial"/>
              </a:rPr>
              <a:t>vari</a:t>
            </a:r>
            <a:r>
              <a:rPr sz="2200" spc="4" dirty="0">
                <a:latin typeface="Arial"/>
                <a:cs typeface="Arial"/>
              </a:rPr>
              <a:t>a</a:t>
            </a:r>
            <a:r>
              <a:rPr sz="2200" spc="0" dirty="0">
                <a:latin typeface="Arial"/>
                <a:cs typeface="Arial"/>
              </a:rPr>
              <a:t>b</a:t>
            </a:r>
            <a:r>
              <a:rPr sz="2200" spc="4" dirty="0">
                <a:latin typeface="Arial"/>
                <a:cs typeface="Arial"/>
              </a:rPr>
              <a:t>i</a:t>
            </a:r>
            <a:r>
              <a:rPr sz="2200" spc="0" dirty="0">
                <a:latin typeface="Arial"/>
                <a:cs typeface="Arial"/>
              </a:rPr>
              <a:t>l</a:t>
            </a:r>
            <a:r>
              <a:rPr sz="2200" spc="4" dirty="0">
                <a:latin typeface="Arial"/>
                <a:cs typeface="Arial"/>
              </a:rPr>
              <a:t>i</a:t>
            </a:r>
            <a:r>
              <a:rPr sz="2200" spc="0" dirty="0">
                <a:latin typeface="Arial"/>
                <a:cs typeface="Arial"/>
              </a:rPr>
              <a:t>ty</a:t>
            </a:r>
            <a:r>
              <a:rPr sz="2200" spc="-81" dirty="0">
                <a:latin typeface="Arial"/>
                <a:cs typeface="Arial"/>
              </a:rPr>
              <a:t> </a:t>
            </a:r>
            <a:r>
              <a:rPr sz="2200" spc="0" dirty="0">
                <a:latin typeface="Arial"/>
                <a:cs typeface="Arial"/>
              </a:rPr>
              <a:t>of</a:t>
            </a:r>
            <a:r>
              <a:rPr sz="2200" spc="-18" dirty="0">
                <a:latin typeface="Arial"/>
                <a:cs typeface="Arial"/>
              </a:rPr>
              <a:t> </a:t>
            </a:r>
            <a:r>
              <a:rPr sz="2200" spc="4" dirty="0">
                <a:latin typeface="Arial"/>
                <a:cs typeface="Arial"/>
              </a:rPr>
              <a:t>t</a:t>
            </a:r>
            <a:r>
              <a:rPr sz="2200" spc="0" dirty="0">
                <a:latin typeface="Arial"/>
                <a:cs typeface="Arial"/>
              </a:rPr>
              <a:t>wo</a:t>
            </a:r>
            <a:r>
              <a:rPr sz="2200" spc="-28" dirty="0">
                <a:latin typeface="Arial"/>
                <a:cs typeface="Arial"/>
              </a:rPr>
              <a:t> </a:t>
            </a:r>
            <a:r>
              <a:rPr sz="2200" spc="0" dirty="0">
                <a:latin typeface="Arial"/>
                <a:cs typeface="Arial"/>
              </a:rPr>
              <a:t>p</a:t>
            </a:r>
            <a:r>
              <a:rPr sz="2200" spc="4" dirty="0">
                <a:latin typeface="Arial"/>
                <a:cs typeface="Arial"/>
              </a:rPr>
              <a:t>o</a:t>
            </a:r>
            <a:r>
              <a:rPr sz="2200" spc="0" dirty="0">
                <a:latin typeface="Arial"/>
                <a:cs typeface="Arial"/>
              </a:rPr>
              <a:t>pu</a:t>
            </a:r>
            <a:r>
              <a:rPr sz="2200" spc="9" dirty="0">
                <a:latin typeface="Arial"/>
                <a:cs typeface="Arial"/>
              </a:rPr>
              <a:t>l</a:t>
            </a:r>
            <a:r>
              <a:rPr sz="2200" spc="0" dirty="0">
                <a:latin typeface="Arial"/>
                <a:cs typeface="Arial"/>
              </a:rPr>
              <a:t>at</a:t>
            </a:r>
            <a:r>
              <a:rPr sz="2200" spc="4" dirty="0">
                <a:latin typeface="Arial"/>
                <a:cs typeface="Arial"/>
              </a:rPr>
              <a:t>i</a:t>
            </a:r>
            <a:r>
              <a:rPr sz="2200" spc="0" dirty="0">
                <a:latin typeface="Arial"/>
                <a:cs typeface="Arial"/>
              </a:rPr>
              <a:t>ons</a:t>
            </a:r>
            <a:r>
              <a:rPr sz="2200" spc="-102" dirty="0">
                <a:latin typeface="Arial"/>
                <a:cs typeface="Arial"/>
              </a:rPr>
              <a:t> </a:t>
            </a:r>
            <a:r>
              <a:rPr sz="2200" spc="0" dirty="0">
                <a:latin typeface="Arial"/>
                <a:cs typeface="Arial"/>
              </a:rPr>
              <a:t>th</a:t>
            </a:r>
            <a:r>
              <a:rPr sz="2200" spc="4" dirty="0">
                <a:latin typeface="Arial"/>
                <a:cs typeface="Arial"/>
              </a:rPr>
              <a:t>a</a:t>
            </a:r>
            <a:r>
              <a:rPr sz="2200" spc="0" dirty="0">
                <a:latin typeface="Arial"/>
                <a:cs typeface="Arial"/>
              </a:rPr>
              <a:t>t</a:t>
            </a:r>
            <a:r>
              <a:rPr sz="2200" spc="-30" dirty="0">
                <a:latin typeface="Arial"/>
                <a:cs typeface="Arial"/>
              </a:rPr>
              <a:t> </a:t>
            </a:r>
            <a:r>
              <a:rPr sz="2200" spc="0" dirty="0">
                <a:latin typeface="Arial"/>
                <a:cs typeface="Arial"/>
              </a:rPr>
              <a:t>a</a:t>
            </a:r>
            <a:r>
              <a:rPr sz="2200" spc="4" dirty="0">
                <a:latin typeface="Arial"/>
                <a:cs typeface="Arial"/>
              </a:rPr>
              <a:t>r</a:t>
            </a:r>
            <a:r>
              <a:rPr sz="2200" spc="0" dirty="0">
                <a:latin typeface="Arial"/>
                <a:cs typeface="Arial"/>
              </a:rPr>
              <a:t>e</a:t>
            </a:r>
            <a:r>
              <a:rPr sz="2200" spc="-16" dirty="0">
                <a:latin typeface="Arial"/>
                <a:cs typeface="Arial"/>
              </a:rPr>
              <a:t> </a:t>
            </a:r>
            <a:r>
              <a:rPr sz="2200" spc="0" dirty="0">
                <a:latin typeface="Arial"/>
                <a:cs typeface="Arial"/>
              </a:rPr>
              <a:t>expre</a:t>
            </a:r>
            <a:r>
              <a:rPr sz="2200" spc="4" dirty="0">
                <a:latin typeface="Arial"/>
                <a:cs typeface="Arial"/>
              </a:rPr>
              <a:t>s</a:t>
            </a:r>
            <a:r>
              <a:rPr sz="2200" spc="0" dirty="0">
                <a:latin typeface="Arial"/>
                <a:cs typeface="Arial"/>
              </a:rPr>
              <a:t>s</a:t>
            </a:r>
            <a:r>
              <a:rPr sz="2200" spc="4" dirty="0">
                <a:latin typeface="Arial"/>
                <a:cs typeface="Arial"/>
              </a:rPr>
              <a:t>e</a:t>
            </a:r>
            <a:r>
              <a:rPr sz="2200" spc="0" dirty="0">
                <a:latin typeface="Arial"/>
                <a:cs typeface="Arial"/>
              </a:rPr>
              <a:t>d d</a:t>
            </a:r>
            <a:r>
              <a:rPr sz="2200" spc="4" dirty="0">
                <a:latin typeface="Arial"/>
                <a:cs typeface="Arial"/>
              </a:rPr>
              <a:t>i</a:t>
            </a:r>
            <a:r>
              <a:rPr sz="2200" spc="-34" dirty="0">
                <a:latin typeface="Arial"/>
                <a:cs typeface="Arial"/>
              </a:rPr>
              <a:t>f</a:t>
            </a:r>
            <a:r>
              <a:rPr sz="2200" spc="0" dirty="0">
                <a:latin typeface="Arial"/>
                <a:cs typeface="Arial"/>
              </a:rPr>
              <a:t>fer</a:t>
            </a:r>
            <a:r>
              <a:rPr sz="2200" spc="4" dirty="0">
                <a:latin typeface="Arial"/>
                <a:cs typeface="Arial"/>
              </a:rPr>
              <a:t>e</a:t>
            </a:r>
            <a:r>
              <a:rPr sz="2200" spc="0" dirty="0">
                <a:latin typeface="Arial"/>
                <a:cs typeface="Arial"/>
              </a:rPr>
              <a:t>nt</a:t>
            </a:r>
            <a:r>
              <a:rPr sz="2200" spc="-73" dirty="0">
                <a:latin typeface="Arial"/>
                <a:cs typeface="Arial"/>
              </a:rPr>
              <a:t> </a:t>
            </a:r>
            <a:r>
              <a:rPr sz="2200" spc="0" dirty="0">
                <a:latin typeface="Arial"/>
                <a:cs typeface="Arial"/>
              </a:rPr>
              <a:t>units</a:t>
            </a:r>
            <a:r>
              <a:rPr sz="2200" spc="-36" dirty="0">
                <a:latin typeface="Arial"/>
                <a:cs typeface="Arial"/>
              </a:rPr>
              <a:t> </a:t>
            </a:r>
            <a:r>
              <a:rPr sz="2200" spc="0" dirty="0">
                <a:latin typeface="Arial"/>
                <a:cs typeface="Arial"/>
              </a:rPr>
              <a:t>of</a:t>
            </a:r>
            <a:r>
              <a:rPr sz="2200" spc="1" dirty="0">
                <a:latin typeface="Arial"/>
                <a:cs typeface="Arial"/>
              </a:rPr>
              <a:t> </a:t>
            </a:r>
            <a:r>
              <a:rPr sz="2200" spc="0" dirty="0">
                <a:latin typeface="Arial"/>
                <a:cs typeface="Arial"/>
              </a:rPr>
              <a:t>mea</a:t>
            </a:r>
            <a:r>
              <a:rPr sz="2200" spc="4" dirty="0">
                <a:latin typeface="Arial"/>
                <a:cs typeface="Arial"/>
              </a:rPr>
              <a:t>s</a:t>
            </a:r>
            <a:r>
              <a:rPr sz="2200" spc="0" dirty="0">
                <a:latin typeface="Arial"/>
                <a:cs typeface="Arial"/>
              </a:rPr>
              <a:t>ur</a:t>
            </a:r>
            <a:r>
              <a:rPr sz="2200" spc="4" dirty="0">
                <a:latin typeface="Arial"/>
                <a:cs typeface="Arial"/>
              </a:rPr>
              <a:t>e</a:t>
            </a:r>
            <a:r>
              <a:rPr sz="2200" spc="0" dirty="0">
                <a:latin typeface="Arial"/>
                <a:cs typeface="Arial"/>
              </a:rPr>
              <a:t>ment</a:t>
            </a:r>
            <a:endParaRPr sz="2200">
              <a:latin typeface="Arial"/>
              <a:cs typeface="Arial"/>
            </a:endParaRPr>
          </a:p>
        </p:txBody>
      </p:sp>
      <p:sp>
        <p:nvSpPr>
          <p:cNvPr id="3" name="object 3"/>
          <p:cNvSpPr txBox="1"/>
          <p:nvPr/>
        </p:nvSpPr>
        <p:spPr>
          <a:xfrm>
            <a:off x="8461206" y="4420177"/>
            <a:ext cx="284211"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in</a:t>
            </a:r>
            <a:endParaRPr sz="22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30</a:t>
            </a:r>
            <a:endParaRPr sz="12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5" name="object 15"/>
          <p:cNvSpPr/>
          <p:nvPr/>
        </p:nvSpPr>
        <p:spPr>
          <a:xfrm>
            <a:off x="4876800" y="2438400"/>
            <a:ext cx="3617086" cy="3898900"/>
          </a:xfrm>
          <a:prstGeom prst="rect">
            <a:avLst/>
          </a:prstGeom>
          <a:blipFill>
            <a:blip r:embed="rId2" cstate="print"/>
            <a:stretch>
              <a:fillRect/>
            </a:stretch>
          </a:blipFill>
        </p:spPr>
        <p:txBody>
          <a:bodyPr wrap="square" lIns="0" tIns="0" rIns="0" bIns="0" rtlCol="0">
            <a:noAutofit/>
          </a:bodyPr>
          <a:lstStyle/>
          <a:p>
            <a:endParaRPr/>
          </a:p>
        </p:txBody>
      </p:sp>
      <p:sp>
        <p:nvSpPr>
          <p:cNvPr id="14" name="object 14"/>
          <p:cNvSpPr txBox="1"/>
          <p:nvPr/>
        </p:nvSpPr>
        <p:spPr>
          <a:xfrm>
            <a:off x="1374394" y="407722"/>
            <a:ext cx="1502073" cy="380796"/>
          </a:xfrm>
          <a:prstGeom prst="rect">
            <a:avLst/>
          </a:prstGeom>
        </p:spPr>
        <p:txBody>
          <a:bodyPr wrap="square" lIns="0" tIns="0" rIns="0" bIns="0" rtlCol="0">
            <a:noAutofit/>
          </a:bodyPr>
          <a:lstStyle/>
          <a:p>
            <a:pPr marL="12700">
              <a:lnSpc>
                <a:spcPts val="2960"/>
              </a:lnSpc>
              <a:spcBef>
                <a:spcPts val="148"/>
              </a:spcBef>
            </a:pPr>
            <a:r>
              <a:rPr sz="2800" spc="0" dirty="0">
                <a:solidFill>
                  <a:srgbClr val="FFFFFF"/>
                </a:solidFill>
                <a:latin typeface="Arial"/>
                <a:cs typeface="Arial"/>
              </a:rPr>
              <a:t>Cont</a:t>
            </a:r>
            <a:r>
              <a:rPr sz="2800" spc="9" dirty="0">
                <a:solidFill>
                  <a:srgbClr val="FFFFFF"/>
                </a:solidFill>
                <a:latin typeface="Arial"/>
                <a:cs typeface="Arial"/>
              </a:rPr>
              <a:t>e</a:t>
            </a:r>
            <a:r>
              <a:rPr sz="2800" spc="0" dirty="0">
                <a:solidFill>
                  <a:srgbClr val="FFFFFF"/>
                </a:solidFill>
                <a:latin typeface="Arial"/>
                <a:cs typeface="Arial"/>
              </a:rPr>
              <a:t>nts</a:t>
            </a:r>
            <a:endParaRPr sz="2800" dirty="0">
              <a:latin typeface="Arial"/>
              <a:cs typeface="Arial"/>
            </a:endParaRPr>
          </a:p>
        </p:txBody>
      </p:sp>
      <p:sp>
        <p:nvSpPr>
          <p:cNvPr id="13" name="object 13"/>
          <p:cNvSpPr txBox="1"/>
          <p:nvPr/>
        </p:nvSpPr>
        <p:spPr>
          <a:xfrm>
            <a:off x="489915" y="1499408"/>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12" name="object 12"/>
          <p:cNvSpPr txBox="1"/>
          <p:nvPr/>
        </p:nvSpPr>
        <p:spPr>
          <a:xfrm>
            <a:off x="832815" y="1499304"/>
            <a:ext cx="1526954"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Int</a:t>
            </a:r>
            <a:r>
              <a:rPr sz="2200" spc="4" dirty="0">
                <a:latin typeface="Arial"/>
                <a:cs typeface="Arial"/>
              </a:rPr>
              <a:t>r</a:t>
            </a:r>
            <a:r>
              <a:rPr sz="2200" spc="0" dirty="0">
                <a:latin typeface="Arial"/>
                <a:cs typeface="Arial"/>
              </a:rPr>
              <a:t>od</a:t>
            </a:r>
            <a:r>
              <a:rPr sz="2200" spc="4" dirty="0">
                <a:latin typeface="Arial"/>
                <a:cs typeface="Arial"/>
              </a:rPr>
              <a:t>u</a:t>
            </a:r>
            <a:r>
              <a:rPr sz="2200" spc="0" dirty="0">
                <a:latin typeface="Arial"/>
                <a:cs typeface="Arial"/>
              </a:rPr>
              <a:t>c</a:t>
            </a:r>
            <a:r>
              <a:rPr sz="2200" spc="4" dirty="0">
                <a:latin typeface="Arial"/>
                <a:cs typeface="Arial"/>
              </a:rPr>
              <a:t>t</a:t>
            </a:r>
            <a:r>
              <a:rPr sz="2200" spc="0" dirty="0">
                <a:latin typeface="Arial"/>
                <a:cs typeface="Arial"/>
              </a:rPr>
              <a:t>i</a:t>
            </a:r>
            <a:r>
              <a:rPr sz="2200" spc="4" dirty="0">
                <a:latin typeface="Arial"/>
                <a:cs typeface="Arial"/>
              </a:rPr>
              <a:t>o</a:t>
            </a:r>
            <a:r>
              <a:rPr sz="2200" spc="0" dirty="0">
                <a:latin typeface="Arial"/>
                <a:cs typeface="Arial"/>
              </a:rPr>
              <a:t>n</a:t>
            </a:r>
            <a:endParaRPr sz="2200">
              <a:latin typeface="Arial"/>
              <a:cs typeface="Arial"/>
            </a:endParaRPr>
          </a:p>
        </p:txBody>
      </p:sp>
      <p:sp>
        <p:nvSpPr>
          <p:cNvPr id="11" name="object 11"/>
          <p:cNvSpPr txBox="1"/>
          <p:nvPr/>
        </p:nvSpPr>
        <p:spPr>
          <a:xfrm>
            <a:off x="489915" y="2237278"/>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10" name="object 10"/>
          <p:cNvSpPr txBox="1"/>
          <p:nvPr/>
        </p:nvSpPr>
        <p:spPr>
          <a:xfrm>
            <a:off x="832815" y="2237174"/>
            <a:ext cx="129268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Mea</a:t>
            </a:r>
            <a:r>
              <a:rPr sz="2200" spc="4" dirty="0">
                <a:latin typeface="Arial"/>
                <a:cs typeface="Arial"/>
              </a:rPr>
              <a:t>s</a:t>
            </a:r>
            <a:r>
              <a:rPr sz="2200" spc="0" dirty="0">
                <a:latin typeface="Arial"/>
                <a:cs typeface="Arial"/>
              </a:rPr>
              <a:t>ur</a:t>
            </a:r>
            <a:r>
              <a:rPr sz="2200" spc="4" dirty="0">
                <a:latin typeface="Arial"/>
                <a:cs typeface="Arial"/>
              </a:rPr>
              <a:t>e</a:t>
            </a:r>
            <a:r>
              <a:rPr sz="2200" spc="0" dirty="0">
                <a:latin typeface="Arial"/>
                <a:cs typeface="Arial"/>
              </a:rPr>
              <a:t>s</a:t>
            </a:r>
            <a:endParaRPr sz="2200">
              <a:latin typeface="Arial"/>
              <a:cs typeface="Arial"/>
            </a:endParaRPr>
          </a:p>
        </p:txBody>
      </p:sp>
      <p:sp>
        <p:nvSpPr>
          <p:cNvPr id="9" name="object 9"/>
          <p:cNvSpPr txBox="1"/>
          <p:nvPr/>
        </p:nvSpPr>
        <p:spPr>
          <a:xfrm>
            <a:off x="2136356" y="2237174"/>
            <a:ext cx="299829"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of</a:t>
            </a:r>
            <a:endParaRPr sz="2200">
              <a:latin typeface="Arial"/>
              <a:cs typeface="Arial"/>
            </a:endParaRPr>
          </a:p>
        </p:txBody>
      </p:sp>
      <p:sp>
        <p:nvSpPr>
          <p:cNvPr id="8" name="object 8"/>
          <p:cNvSpPr txBox="1"/>
          <p:nvPr/>
        </p:nvSpPr>
        <p:spPr>
          <a:xfrm>
            <a:off x="2446484" y="2237174"/>
            <a:ext cx="967497"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C</a:t>
            </a:r>
            <a:r>
              <a:rPr sz="2200" spc="4" dirty="0">
                <a:latin typeface="Arial"/>
                <a:cs typeface="Arial"/>
              </a:rPr>
              <a:t>e</a:t>
            </a:r>
            <a:r>
              <a:rPr sz="2200" spc="0" dirty="0">
                <a:latin typeface="Arial"/>
                <a:cs typeface="Arial"/>
              </a:rPr>
              <a:t>ntr</a:t>
            </a:r>
            <a:r>
              <a:rPr sz="2200" spc="4" dirty="0">
                <a:latin typeface="Arial"/>
                <a:cs typeface="Arial"/>
              </a:rPr>
              <a:t>a</a:t>
            </a:r>
            <a:r>
              <a:rPr sz="2200" spc="0" dirty="0">
                <a:latin typeface="Arial"/>
                <a:cs typeface="Arial"/>
              </a:rPr>
              <a:t>l</a:t>
            </a:r>
            <a:endParaRPr sz="2200">
              <a:latin typeface="Arial"/>
              <a:cs typeface="Arial"/>
            </a:endParaRPr>
          </a:p>
        </p:txBody>
      </p:sp>
      <p:sp>
        <p:nvSpPr>
          <p:cNvPr id="7" name="object 7"/>
          <p:cNvSpPr txBox="1"/>
          <p:nvPr/>
        </p:nvSpPr>
        <p:spPr>
          <a:xfrm>
            <a:off x="3422048" y="2237174"/>
            <a:ext cx="1263680" cy="304292"/>
          </a:xfrm>
          <a:prstGeom prst="rect">
            <a:avLst/>
          </a:prstGeom>
        </p:spPr>
        <p:txBody>
          <a:bodyPr wrap="square" lIns="0" tIns="0" rIns="0" bIns="0" rtlCol="0">
            <a:noAutofit/>
          </a:bodyPr>
          <a:lstStyle/>
          <a:p>
            <a:pPr marL="12700">
              <a:lnSpc>
                <a:spcPts val="2345"/>
              </a:lnSpc>
              <a:spcBef>
                <a:spcPts val="117"/>
              </a:spcBef>
            </a:pPr>
            <a:r>
              <a:rPr sz="2200" spc="-234" dirty="0">
                <a:latin typeface="Arial"/>
                <a:cs typeface="Arial"/>
              </a:rPr>
              <a:t>T</a:t>
            </a:r>
            <a:r>
              <a:rPr sz="2200" spc="0" dirty="0">
                <a:latin typeface="Arial"/>
                <a:cs typeface="Arial"/>
              </a:rPr>
              <a:t>en</a:t>
            </a:r>
            <a:r>
              <a:rPr sz="2200" spc="4" dirty="0">
                <a:latin typeface="Arial"/>
                <a:cs typeface="Arial"/>
              </a:rPr>
              <a:t>d</a:t>
            </a:r>
            <a:r>
              <a:rPr sz="2200" spc="0" dirty="0">
                <a:latin typeface="Arial"/>
                <a:cs typeface="Arial"/>
              </a:rPr>
              <a:t>en</a:t>
            </a:r>
            <a:r>
              <a:rPr sz="2200" spc="9" dirty="0">
                <a:latin typeface="Arial"/>
                <a:cs typeface="Arial"/>
              </a:rPr>
              <a:t>c</a:t>
            </a:r>
            <a:r>
              <a:rPr sz="2200" spc="0" dirty="0">
                <a:latin typeface="Arial"/>
                <a:cs typeface="Arial"/>
              </a:rPr>
              <a:t>y</a:t>
            </a:r>
            <a:endParaRPr sz="2200">
              <a:latin typeface="Arial"/>
              <a:cs typeface="Arial"/>
            </a:endParaRPr>
          </a:p>
        </p:txBody>
      </p:sp>
      <p:sp>
        <p:nvSpPr>
          <p:cNvPr id="6" name="object 6"/>
          <p:cNvSpPr txBox="1"/>
          <p:nvPr/>
        </p:nvSpPr>
        <p:spPr>
          <a:xfrm>
            <a:off x="489915" y="2975275"/>
            <a:ext cx="194966" cy="304291"/>
          </a:xfrm>
          <a:prstGeom prst="rect">
            <a:avLst/>
          </a:prstGeom>
        </p:spPr>
        <p:txBody>
          <a:bodyPr wrap="square" lIns="0" tIns="0" rIns="0" bIns="0" rtlCol="0">
            <a:noAutofit/>
          </a:bodyPr>
          <a:lstStyle/>
          <a:p>
            <a:pPr marL="12700">
              <a:lnSpc>
                <a:spcPts val="2345"/>
              </a:lnSpc>
              <a:spcBef>
                <a:spcPts val="117"/>
              </a:spcBef>
            </a:pPr>
            <a:r>
              <a:rPr sz="2200" spc="0" dirty="0">
                <a:solidFill>
                  <a:srgbClr val="4E84C4"/>
                </a:solidFill>
                <a:latin typeface="Wingdings"/>
                <a:cs typeface="Wingdings"/>
              </a:rPr>
              <a:t></a:t>
            </a:r>
            <a:endParaRPr sz="2200">
              <a:latin typeface="Wingdings"/>
              <a:cs typeface="Wingdings"/>
            </a:endParaRPr>
          </a:p>
        </p:txBody>
      </p:sp>
      <p:sp>
        <p:nvSpPr>
          <p:cNvPr id="5" name="object 5"/>
          <p:cNvSpPr txBox="1"/>
          <p:nvPr/>
        </p:nvSpPr>
        <p:spPr>
          <a:xfrm>
            <a:off x="832815" y="2975171"/>
            <a:ext cx="1292685"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Mea</a:t>
            </a:r>
            <a:r>
              <a:rPr sz="2200" spc="4" dirty="0">
                <a:latin typeface="Arial"/>
                <a:cs typeface="Arial"/>
              </a:rPr>
              <a:t>s</a:t>
            </a:r>
            <a:r>
              <a:rPr sz="2200" spc="0" dirty="0">
                <a:latin typeface="Arial"/>
                <a:cs typeface="Arial"/>
              </a:rPr>
              <a:t>ur</a:t>
            </a:r>
            <a:r>
              <a:rPr sz="2200" spc="4" dirty="0">
                <a:latin typeface="Arial"/>
                <a:cs typeface="Arial"/>
              </a:rPr>
              <a:t>e</a:t>
            </a:r>
            <a:r>
              <a:rPr sz="2200" spc="0" dirty="0">
                <a:latin typeface="Arial"/>
                <a:cs typeface="Arial"/>
              </a:rPr>
              <a:t>s</a:t>
            </a:r>
            <a:endParaRPr sz="2200">
              <a:latin typeface="Arial"/>
              <a:cs typeface="Arial"/>
            </a:endParaRPr>
          </a:p>
        </p:txBody>
      </p:sp>
      <p:sp>
        <p:nvSpPr>
          <p:cNvPr id="4" name="object 4"/>
          <p:cNvSpPr txBox="1"/>
          <p:nvPr/>
        </p:nvSpPr>
        <p:spPr>
          <a:xfrm>
            <a:off x="2136356" y="2975171"/>
            <a:ext cx="299829"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of</a:t>
            </a:r>
            <a:endParaRPr sz="2200">
              <a:latin typeface="Arial"/>
              <a:cs typeface="Arial"/>
            </a:endParaRPr>
          </a:p>
        </p:txBody>
      </p:sp>
      <p:sp>
        <p:nvSpPr>
          <p:cNvPr id="3" name="object 3"/>
          <p:cNvSpPr txBox="1"/>
          <p:nvPr/>
        </p:nvSpPr>
        <p:spPr>
          <a:xfrm>
            <a:off x="2446484" y="2975171"/>
            <a:ext cx="1387508" cy="304292"/>
          </a:xfrm>
          <a:prstGeom prst="rect">
            <a:avLst/>
          </a:prstGeom>
        </p:spPr>
        <p:txBody>
          <a:bodyPr wrap="square" lIns="0" tIns="0" rIns="0" bIns="0" rtlCol="0">
            <a:noAutofit/>
          </a:bodyPr>
          <a:lstStyle/>
          <a:p>
            <a:pPr marL="12700">
              <a:lnSpc>
                <a:spcPts val="2345"/>
              </a:lnSpc>
              <a:spcBef>
                <a:spcPts val="117"/>
              </a:spcBef>
            </a:pPr>
            <a:r>
              <a:rPr sz="2200" spc="0" dirty="0">
                <a:latin typeface="Arial"/>
                <a:cs typeface="Arial"/>
              </a:rPr>
              <a:t>D</a:t>
            </a:r>
            <a:r>
              <a:rPr sz="2200" spc="4" dirty="0">
                <a:latin typeface="Arial"/>
                <a:cs typeface="Arial"/>
              </a:rPr>
              <a:t>i</a:t>
            </a:r>
            <a:r>
              <a:rPr sz="2200" spc="0" dirty="0">
                <a:latin typeface="Arial"/>
                <a:cs typeface="Arial"/>
              </a:rPr>
              <a:t>s</a:t>
            </a:r>
            <a:r>
              <a:rPr sz="2200" spc="4" dirty="0">
                <a:latin typeface="Arial"/>
                <a:cs typeface="Arial"/>
              </a:rPr>
              <a:t>p</a:t>
            </a:r>
            <a:r>
              <a:rPr sz="2200" spc="0" dirty="0">
                <a:latin typeface="Arial"/>
                <a:cs typeface="Arial"/>
              </a:rPr>
              <a:t>er</a:t>
            </a:r>
            <a:r>
              <a:rPr sz="2200" spc="4" dirty="0">
                <a:latin typeface="Arial"/>
                <a:cs typeface="Arial"/>
              </a:rPr>
              <a:t>s</a:t>
            </a:r>
            <a:r>
              <a:rPr sz="2200" spc="0" dirty="0">
                <a:latin typeface="Arial"/>
                <a:cs typeface="Arial"/>
              </a:rPr>
              <a:t>i</a:t>
            </a:r>
            <a:r>
              <a:rPr sz="2200" spc="4" dirty="0">
                <a:latin typeface="Arial"/>
                <a:cs typeface="Arial"/>
              </a:rPr>
              <a:t>o</a:t>
            </a:r>
            <a:r>
              <a:rPr sz="2200" spc="0" dirty="0">
                <a:latin typeface="Arial"/>
                <a:cs typeface="Arial"/>
              </a:rPr>
              <a:t>n</a:t>
            </a:r>
            <a:endParaRPr sz="2200" dirty="0">
              <a:latin typeface="Arial"/>
              <a:cs typeface="Arial"/>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2</a:t>
            </a:r>
            <a:endParaRPr sz="1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1B2B-F0E5-4B65-AA7A-C4F7825F5DB2}"/>
              </a:ext>
            </a:extLst>
          </p:cNvPr>
          <p:cNvSpPr>
            <a:spLocks noGrp="1"/>
          </p:cNvSpPr>
          <p:nvPr>
            <p:ph type="title"/>
          </p:nvPr>
        </p:nvSpPr>
        <p:spPr>
          <a:xfrm>
            <a:off x="866216" y="1219200"/>
            <a:ext cx="6830724" cy="530223"/>
          </a:xfrm>
        </p:spPr>
        <p:txBody>
          <a:bodyPr/>
          <a:lstStyle/>
          <a:p>
            <a:r>
              <a:rPr lang="en-US" dirty="0"/>
              <a:t>MEASURES OF DISPERSION / VARIABILITY</a:t>
            </a:r>
          </a:p>
        </p:txBody>
      </p:sp>
      <p:sp>
        <p:nvSpPr>
          <p:cNvPr id="3" name="Content Placeholder 2">
            <a:extLst>
              <a:ext uri="{FF2B5EF4-FFF2-40B4-BE49-F238E27FC236}">
                <a16:creationId xmlns:a16="http://schemas.microsoft.com/office/drawing/2014/main" id="{067852A8-A20A-449D-A7DB-F8B623E7A48C}"/>
              </a:ext>
            </a:extLst>
          </p:cNvPr>
          <p:cNvSpPr>
            <a:spLocks noGrp="1"/>
          </p:cNvSpPr>
          <p:nvPr>
            <p:ph idx="1"/>
          </p:nvPr>
        </p:nvSpPr>
        <p:spPr/>
        <p:txBody>
          <a:bodyPr>
            <a:normAutofit fontScale="92500" lnSpcReduction="10000"/>
          </a:bodyPr>
          <a:lstStyle/>
          <a:p>
            <a:r>
              <a:rPr lang="en-US" dirty="0"/>
              <a:t>While the Measures of central tendency give insight into the central values of your data, Measures of Dispersion tell you how much they are deviated from the Central Values.</a:t>
            </a:r>
          </a:p>
          <a:p>
            <a:r>
              <a:rPr lang="en-US" dirty="0"/>
              <a:t>In reality, data is mostly not very consistent and always data is varied.</a:t>
            </a:r>
          </a:p>
          <a:p>
            <a:r>
              <a:rPr lang="en-US" dirty="0"/>
              <a:t>There is a need to calculate the differences to get more relevance in the data and not just talk about middle / central values in our analysis.</a:t>
            </a:r>
          </a:p>
          <a:p>
            <a:endParaRPr lang="en-US" dirty="0"/>
          </a:p>
          <a:p>
            <a:r>
              <a:rPr lang="en-US" dirty="0"/>
              <a:t>3 main measures of Dispersion are - RANGE, Standard Deviation and Variance.</a:t>
            </a:r>
          </a:p>
        </p:txBody>
      </p:sp>
    </p:spTree>
    <p:extLst>
      <p:ext uri="{BB962C8B-B14F-4D97-AF65-F5344CB8AC3E}">
        <p14:creationId xmlns:p14="http://schemas.microsoft.com/office/powerpoint/2010/main" val="300119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69B9-D1EA-4607-8235-FC642F9780B4}"/>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9754E07C-0EEC-4411-BA80-0D37A8D8AC51}"/>
              </a:ext>
            </a:extLst>
          </p:cNvPr>
          <p:cNvSpPr>
            <a:spLocks noGrp="1"/>
          </p:cNvSpPr>
          <p:nvPr>
            <p:ph idx="1"/>
          </p:nvPr>
        </p:nvSpPr>
        <p:spPr/>
        <p:txBody>
          <a:bodyPr>
            <a:normAutofit fontScale="92500"/>
          </a:bodyPr>
          <a:lstStyle/>
          <a:p>
            <a:r>
              <a:rPr lang="en-US" dirty="0"/>
              <a:t>Is the highest and the lowest value in the data values. </a:t>
            </a:r>
          </a:p>
          <a:p>
            <a:r>
              <a:rPr lang="en-US" dirty="0"/>
              <a:t>Range does not take any other values, especially the central values into account, hence not so popularly used for statistical analysis.</a:t>
            </a:r>
          </a:p>
          <a:p>
            <a:endParaRPr lang="en-US" dirty="0"/>
          </a:p>
          <a:p>
            <a:r>
              <a:rPr lang="en-US" dirty="0"/>
              <a:t>Range is affected by outliers. </a:t>
            </a:r>
          </a:p>
          <a:p>
            <a:endParaRPr lang="en-US" dirty="0"/>
          </a:p>
          <a:p>
            <a:r>
              <a:rPr lang="en-US" dirty="0"/>
              <a:t>Mostly used to find out what band the values of the data fall under. </a:t>
            </a:r>
          </a:p>
          <a:p>
            <a:pPr lvl="1"/>
            <a:r>
              <a:rPr lang="en-US" dirty="0"/>
              <a:t>Ex: salary, range, age group, - mostly used as intervals too.</a:t>
            </a:r>
          </a:p>
        </p:txBody>
      </p:sp>
    </p:spTree>
    <p:extLst>
      <p:ext uri="{BB962C8B-B14F-4D97-AF65-F5344CB8AC3E}">
        <p14:creationId xmlns:p14="http://schemas.microsoft.com/office/powerpoint/2010/main" val="3799196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8718-21AB-4A5B-8115-5BCD39BDA8EB}"/>
              </a:ext>
            </a:extLst>
          </p:cNvPr>
          <p:cNvSpPr>
            <a:spLocks noGrp="1"/>
          </p:cNvSpPr>
          <p:nvPr>
            <p:ph type="title"/>
          </p:nvPr>
        </p:nvSpPr>
        <p:spPr/>
        <p:txBody>
          <a:bodyPr/>
          <a:lstStyle/>
          <a:p>
            <a:r>
              <a:rPr lang="en-US" dirty="0"/>
              <a:t>MEAN ABSOLUTE DEVIATION</a:t>
            </a:r>
          </a:p>
        </p:txBody>
      </p:sp>
      <p:sp>
        <p:nvSpPr>
          <p:cNvPr id="3" name="Content Placeholder 2">
            <a:extLst>
              <a:ext uri="{FF2B5EF4-FFF2-40B4-BE49-F238E27FC236}">
                <a16:creationId xmlns:a16="http://schemas.microsoft.com/office/drawing/2014/main" id="{8622FE10-E5E4-44FE-AFBB-1243FB6FB496}"/>
              </a:ext>
            </a:extLst>
          </p:cNvPr>
          <p:cNvSpPr>
            <a:spLocks noGrp="1"/>
          </p:cNvSpPr>
          <p:nvPr>
            <p:ph idx="1"/>
          </p:nvPr>
        </p:nvSpPr>
        <p:spPr>
          <a:xfrm>
            <a:off x="866216" y="2809875"/>
            <a:ext cx="6619244" cy="2562225"/>
          </a:xfrm>
        </p:spPr>
        <p:txBody>
          <a:bodyPr/>
          <a:lstStyle/>
          <a:p>
            <a:r>
              <a:rPr lang="en-US" dirty="0"/>
              <a:t>Deviations from the MEAN value is first calculated, but the negative signs are ignored and absolute numbers are taken and then they are summed up.</a:t>
            </a:r>
          </a:p>
          <a:p>
            <a:endParaRPr lang="en-US" dirty="0"/>
          </a:p>
          <a:p>
            <a:endParaRPr lang="en-US" dirty="0"/>
          </a:p>
          <a:p>
            <a:endParaRPr lang="en-US" dirty="0"/>
          </a:p>
        </p:txBody>
      </p:sp>
      <p:sp>
        <p:nvSpPr>
          <p:cNvPr id="4" name="Rectangle 2">
            <a:extLst>
              <a:ext uri="{FF2B5EF4-FFF2-40B4-BE49-F238E27FC236}">
                <a16:creationId xmlns:a16="http://schemas.microsoft.com/office/drawing/2014/main" id="{C8AB4859-DCC5-4403-BC0B-BDBAD561DBC7}"/>
              </a:ext>
            </a:extLst>
          </p:cNvPr>
          <p:cNvSpPr>
            <a:spLocks noChangeArrowheads="1"/>
          </p:cNvSpPr>
          <p:nvPr/>
        </p:nvSpPr>
        <p:spPr bwMode="auto">
          <a:xfrm>
            <a:off x="2221969" y="3631505"/>
            <a:ext cx="514350" cy="19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825"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MAD = </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765445CD-6E68-4A2A-A10E-33C68204CCD9}"/>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36319" y="3684838"/>
            <a:ext cx="531019" cy="142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3BFC658-B760-4B23-9D9E-028356F6D52E}"/>
              </a:ext>
            </a:extLst>
          </p:cNvPr>
          <p:cNvSpPr>
            <a:spLocks noChangeArrowheads="1"/>
          </p:cNvSpPr>
          <p:nvPr/>
        </p:nvSpPr>
        <p:spPr bwMode="auto">
          <a:xfrm>
            <a:off x="3267337" y="3631505"/>
            <a:ext cx="1958459" cy="19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8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here the </a:t>
            </a:r>
            <a:r>
              <a:rPr kumimoji="0" lang="en-US" altLang="en-US" sz="825"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MAD is 16.33/12 = 1.36</a:t>
            </a:r>
            <a:r>
              <a:rPr kumimoji="0" lang="en-US" altLang="en-US" sz="600" b="0" i="0" u="none" strike="noStrike" cap="none" normalizeH="0" baseline="0" dirty="0">
                <a:ln>
                  <a:noFill/>
                </a:ln>
                <a:solidFill>
                  <a:schemeClr val="tx1"/>
                </a:solidFill>
                <a:effectLst/>
              </a:rPr>
              <a:t> </a:t>
            </a:r>
            <a:endParaRPr kumimoji="0" lang="en-US" altLang="en-US" sz="135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615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B1692-BFD6-40B9-AA85-B8D73A2507B2}"/>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ED495E23-9191-4CAD-A429-DD7361548705}"/>
              </a:ext>
            </a:extLst>
          </p:cNvPr>
          <p:cNvSpPr>
            <a:spLocks noGrp="1"/>
          </p:cNvSpPr>
          <p:nvPr>
            <p:ph idx="1"/>
          </p:nvPr>
        </p:nvSpPr>
        <p:spPr/>
        <p:txBody>
          <a:bodyPr/>
          <a:lstStyle/>
          <a:p>
            <a:r>
              <a:rPr lang="en-US" dirty="0"/>
              <a:t>Since MAD neglects all the –</a:t>
            </a:r>
            <a:r>
              <a:rPr lang="en-US" dirty="0" err="1"/>
              <a:t>ves</a:t>
            </a:r>
            <a:r>
              <a:rPr lang="en-US" dirty="0"/>
              <a:t> and treats them as positive, Variance uses a different calculation.</a:t>
            </a:r>
          </a:p>
          <a:p>
            <a:r>
              <a:rPr lang="en-US" dirty="0"/>
              <a:t>Variance is just the square of all negative and positive deviations’ from the mean, divided by the total number of obs. </a:t>
            </a:r>
          </a:p>
          <a:p>
            <a:r>
              <a:rPr lang="en-US" dirty="0"/>
              <a:t>Variance is the sum of all the square deviations from the mean by N</a:t>
            </a:r>
          </a:p>
          <a:p>
            <a:endParaRPr lang="en-US" dirty="0"/>
          </a:p>
        </p:txBody>
      </p:sp>
    </p:spTree>
    <p:extLst>
      <p:ext uri="{BB962C8B-B14F-4D97-AF65-F5344CB8AC3E}">
        <p14:creationId xmlns:p14="http://schemas.microsoft.com/office/powerpoint/2010/main" val="400164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172C-F977-468B-904C-A9B2323876CE}"/>
              </a:ext>
            </a:extLst>
          </p:cNvPr>
          <p:cNvSpPr>
            <a:spLocks noGrp="1"/>
          </p:cNvSpPr>
          <p:nvPr>
            <p:ph type="title"/>
          </p:nvPr>
        </p:nvSpPr>
        <p:spPr/>
        <p:txBody>
          <a:bodyPr/>
          <a:lstStyle/>
          <a:p>
            <a:r>
              <a:rPr lang="en-US" dirty="0"/>
              <a:t>STANDARD DEVIATION</a:t>
            </a:r>
          </a:p>
        </p:txBody>
      </p:sp>
      <p:sp>
        <p:nvSpPr>
          <p:cNvPr id="3" name="Content Placeholder 2">
            <a:extLst>
              <a:ext uri="{FF2B5EF4-FFF2-40B4-BE49-F238E27FC236}">
                <a16:creationId xmlns:a16="http://schemas.microsoft.com/office/drawing/2014/main" id="{D688C575-0114-4CB3-9948-728DA0EABE3E}"/>
              </a:ext>
            </a:extLst>
          </p:cNvPr>
          <p:cNvSpPr>
            <a:spLocks noGrp="1"/>
          </p:cNvSpPr>
          <p:nvPr>
            <p:ph idx="1"/>
          </p:nvPr>
        </p:nvSpPr>
        <p:spPr/>
        <p:txBody>
          <a:bodyPr/>
          <a:lstStyle/>
          <a:p>
            <a:r>
              <a:rPr lang="en-US" dirty="0"/>
              <a:t>SD is the most popular measure of variability.</a:t>
            </a:r>
          </a:p>
          <a:p>
            <a:r>
              <a:rPr lang="en-US" dirty="0"/>
              <a:t>Used mostly in computing confidence intervals and Hypothesis Testing.</a:t>
            </a:r>
          </a:p>
          <a:p>
            <a:r>
              <a:rPr lang="en-US" dirty="0"/>
              <a:t>Since Variance takes both negative and Positive Square of deviations, it may not be the accurate measure. </a:t>
            </a:r>
          </a:p>
          <a:p>
            <a:r>
              <a:rPr lang="en-US" dirty="0"/>
              <a:t>SD is the square root of the sum of all variances. </a:t>
            </a:r>
          </a:p>
          <a:p>
            <a:r>
              <a:rPr lang="en-US" dirty="0"/>
              <a:t>Denoted by SIGMA σ, is also the Square root of Variance.</a:t>
            </a:r>
          </a:p>
          <a:p>
            <a:endParaRPr lang="en-US" dirty="0"/>
          </a:p>
        </p:txBody>
      </p:sp>
    </p:spTree>
    <p:extLst>
      <p:ext uri="{BB962C8B-B14F-4D97-AF65-F5344CB8AC3E}">
        <p14:creationId xmlns:p14="http://schemas.microsoft.com/office/powerpoint/2010/main" val="1860361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5243-D190-4EE2-8029-38503896B6AD}"/>
              </a:ext>
            </a:extLst>
          </p:cNvPr>
          <p:cNvSpPr>
            <a:spLocks noGrp="1"/>
          </p:cNvSpPr>
          <p:nvPr>
            <p:ph type="title"/>
          </p:nvPr>
        </p:nvSpPr>
        <p:spPr/>
        <p:txBody>
          <a:bodyPr/>
          <a:lstStyle/>
          <a:p>
            <a:r>
              <a:rPr lang="en-US" dirty="0"/>
              <a:t>MEASURES OF SHAPE</a:t>
            </a:r>
          </a:p>
        </p:txBody>
      </p:sp>
      <p:sp>
        <p:nvSpPr>
          <p:cNvPr id="3" name="Content Placeholder 2">
            <a:extLst>
              <a:ext uri="{FF2B5EF4-FFF2-40B4-BE49-F238E27FC236}">
                <a16:creationId xmlns:a16="http://schemas.microsoft.com/office/drawing/2014/main" id="{3AE4CF86-BBEC-44D2-9275-12FF83CADF70}"/>
              </a:ext>
            </a:extLst>
          </p:cNvPr>
          <p:cNvSpPr>
            <a:spLocks noGrp="1"/>
          </p:cNvSpPr>
          <p:nvPr>
            <p:ph idx="1"/>
          </p:nvPr>
        </p:nvSpPr>
        <p:spPr/>
        <p:txBody>
          <a:bodyPr/>
          <a:lstStyle/>
          <a:p>
            <a:r>
              <a:rPr lang="en-US" dirty="0"/>
              <a:t>we have calculated the central tendency measure, we also know how each value in the data series varies from the central value.</a:t>
            </a:r>
          </a:p>
          <a:p>
            <a:r>
              <a:rPr lang="en-US" dirty="0"/>
              <a:t>We now need to see a graphical representation of the data and analyze the shape which describes the rough distribution of data from its central value.</a:t>
            </a:r>
          </a:p>
          <a:p>
            <a:pPr lvl="1"/>
            <a:r>
              <a:rPr lang="en-US" dirty="0"/>
              <a:t>Two Measures of Shape are:</a:t>
            </a:r>
          </a:p>
          <a:p>
            <a:pPr lvl="2"/>
            <a:r>
              <a:rPr lang="en-US" dirty="0"/>
              <a:t>SKEWNESS</a:t>
            </a:r>
          </a:p>
          <a:p>
            <a:pPr lvl="2"/>
            <a:r>
              <a:rPr lang="en-US" dirty="0"/>
              <a:t>KURTOSIS</a:t>
            </a:r>
          </a:p>
        </p:txBody>
      </p:sp>
    </p:spTree>
    <p:extLst>
      <p:ext uri="{BB962C8B-B14F-4D97-AF65-F5344CB8AC3E}">
        <p14:creationId xmlns:p14="http://schemas.microsoft.com/office/powerpoint/2010/main" val="3758739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40A7-D96D-41A7-B55E-C2D4F69CC35A}"/>
              </a:ext>
            </a:extLst>
          </p:cNvPr>
          <p:cNvSpPr>
            <a:spLocks noGrp="1"/>
          </p:cNvSpPr>
          <p:nvPr>
            <p:ph type="title"/>
          </p:nvPr>
        </p:nvSpPr>
        <p:spPr/>
        <p:txBody>
          <a:bodyPr/>
          <a:lstStyle/>
          <a:p>
            <a:r>
              <a:rPr lang="en-US" dirty="0"/>
              <a:t>MEASURES OF SHAPE</a:t>
            </a:r>
          </a:p>
        </p:txBody>
      </p:sp>
      <p:sp>
        <p:nvSpPr>
          <p:cNvPr id="3" name="Content Placeholder 2">
            <a:extLst>
              <a:ext uri="{FF2B5EF4-FFF2-40B4-BE49-F238E27FC236}">
                <a16:creationId xmlns:a16="http://schemas.microsoft.com/office/drawing/2014/main" id="{4DDC7ECA-812B-467C-A56B-9817D4A21769}"/>
              </a:ext>
            </a:extLst>
          </p:cNvPr>
          <p:cNvSpPr>
            <a:spLocks noGrp="1"/>
          </p:cNvSpPr>
          <p:nvPr>
            <p:ph idx="1"/>
          </p:nvPr>
        </p:nvSpPr>
        <p:spPr/>
        <p:txBody>
          <a:bodyPr>
            <a:normAutofit lnSpcReduction="10000"/>
          </a:bodyPr>
          <a:lstStyle/>
          <a:p>
            <a:r>
              <a:rPr lang="en-US" dirty="0"/>
              <a:t>Skewness and Kurtosis help you find out the pattern of your data distribution</a:t>
            </a:r>
          </a:p>
          <a:p>
            <a:r>
              <a:rPr lang="en-US" b="1" i="1" u="sng" dirty="0"/>
              <a:t>help find extreme or outlier values and also tell you about the symmetry of your data distribution</a:t>
            </a:r>
          </a:p>
          <a:p>
            <a:endParaRPr lang="en-US" b="1" i="1" u="sng" dirty="0"/>
          </a:p>
          <a:p>
            <a:r>
              <a:rPr lang="en-US" dirty="0"/>
              <a:t>When we find out the central tendency value for a data series, we expect that the MEAN/MEDIAN/MODE would divide the values into halves and expect to see the right half and left half of the graph almost similar.</a:t>
            </a:r>
          </a:p>
          <a:p>
            <a:r>
              <a:rPr lang="en-US" dirty="0"/>
              <a:t>This distribution of data in which the right half is a mirror image of the left half is said to be SYMMETRICAL. </a:t>
            </a:r>
          </a:p>
          <a:p>
            <a:endParaRPr lang="en-US" dirty="0"/>
          </a:p>
        </p:txBody>
      </p:sp>
    </p:spTree>
    <p:extLst>
      <p:ext uri="{BB962C8B-B14F-4D97-AF65-F5344CB8AC3E}">
        <p14:creationId xmlns:p14="http://schemas.microsoft.com/office/powerpoint/2010/main" val="2193165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descr="http://people.eku.edu/falkenbergs/images/skewness.jpg">
            <a:extLst>
              <a:ext uri="{FF2B5EF4-FFF2-40B4-BE49-F238E27FC236}">
                <a16:creationId xmlns:a16="http://schemas.microsoft.com/office/drawing/2014/main" id="{2B89F57C-5A33-48B9-BF3A-2C72F2120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109" y="3303210"/>
            <a:ext cx="3147860" cy="2028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BAE7FC3-1903-42CA-A6DF-B9BA868837BB}"/>
              </a:ext>
            </a:extLst>
          </p:cNvPr>
          <p:cNvSpPr>
            <a:spLocks noGrp="1"/>
          </p:cNvSpPr>
          <p:nvPr>
            <p:ph type="title"/>
          </p:nvPr>
        </p:nvSpPr>
        <p:spPr/>
        <p:txBody>
          <a:bodyPr/>
          <a:lstStyle/>
          <a:p>
            <a:r>
              <a:rPr lang="en-US" dirty="0"/>
              <a:t>SKEWNESS</a:t>
            </a:r>
          </a:p>
        </p:txBody>
      </p:sp>
      <p:sp>
        <p:nvSpPr>
          <p:cNvPr id="3" name="Content Placeholder 2">
            <a:extLst>
              <a:ext uri="{FF2B5EF4-FFF2-40B4-BE49-F238E27FC236}">
                <a16:creationId xmlns:a16="http://schemas.microsoft.com/office/drawing/2014/main" id="{6231DFDE-7548-4616-8F7E-B65FBA19DDD1}"/>
              </a:ext>
            </a:extLst>
          </p:cNvPr>
          <p:cNvSpPr>
            <a:spLocks noGrp="1"/>
          </p:cNvSpPr>
          <p:nvPr>
            <p:ph idx="1"/>
          </p:nvPr>
        </p:nvSpPr>
        <p:spPr>
          <a:xfrm>
            <a:off x="379520" y="2809875"/>
            <a:ext cx="5588657" cy="3007773"/>
          </a:xfrm>
        </p:spPr>
        <p:txBody>
          <a:bodyPr>
            <a:normAutofit fontScale="62500" lnSpcReduction="20000"/>
          </a:bodyPr>
          <a:lstStyle/>
          <a:p>
            <a:r>
              <a:rPr lang="en-US" dirty="0"/>
              <a:t>Skewness is when a distribution is asymmetrical or lacks symmetry</a:t>
            </a:r>
          </a:p>
          <a:p>
            <a:r>
              <a:rPr lang="en-US" dirty="0"/>
              <a:t>the data is said to be skewed either right ways or left ways.</a:t>
            </a:r>
          </a:p>
          <a:p>
            <a:r>
              <a:rPr lang="en-US" dirty="0"/>
              <a:t>When you draw a curve graph of the data, if the bell shaped curve is either to the left or right, it is said to be skewed.</a:t>
            </a:r>
          </a:p>
          <a:p>
            <a:r>
              <a:rPr lang="en-US" dirty="0"/>
              <a:t>The skewed portion is the long thin part of the curve. </a:t>
            </a:r>
          </a:p>
          <a:p>
            <a:pPr marL="0" indent="0">
              <a:buNone/>
            </a:pPr>
            <a:r>
              <a:rPr lang="en-US" dirty="0"/>
              <a:t>If the bell curve is to the right and the skew tail is to</a:t>
            </a:r>
          </a:p>
          <a:p>
            <a:pPr marL="0" indent="0">
              <a:buNone/>
            </a:pPr>
            <a:r>
              <a:rPr lang="en-US" dirty="0"/>
              <a:t>the left , then it is </a:t>
            </a:r>
            <a:r>
              <a:rPr lang="en-US" b="1" dirty="0"/>
              <a:t>NEGATIVELY SKEWED</a:t>
            </a:r>
            <a:r>
              <a:rPr lang="en-US" dirty="0"/>
              <a:t>. </a:t>
            </a:r>
          </a:p>
          <a:p>
            <a:pPr marL="0" indent="0">
              <a:buNone/>
            </a:pPr>
            <a:r>
              <a:rPr lang="en-US" dirty="0"/>
              <a:t> If the skewed portion is to the right and the curve </a:t>
            </a:r>
          </a:p>
          <a:p>
            <a:pPr marL="0" indent="0">
              <a:buNone/>
            </a:pPr>
            <a:r>
              <a:rPr lang="en-US" dirty="0"/>
              <a:t>is to the left, it is </a:t>
            </a:r>
            <a:r>
              <a:rPr lang="en-US" b="1" dirty="0"/>
              <a:t>POSITIVELY SKEWED</a:t>
            </a:r>
            <a:r>
              <a:rPr lang="en-US" dirty="0"/>
              <a:t>.</a:t>
            </a:r>
          </a:p>
          <a:p>
            <a:pPr marL="0" indent="0">
              <a:buNone/>
            </a:pPr>
            <a:r>
              <a:rPr lang="en-US" b="1" dirty="0"/>
              <a:t>Skewness shows that more number of data values lie in a particular side of the central value. </a:t>
            </a:r>
          </a:p>
        </p:txBody>
      </p:sp>
    </p:spTree>
    <p:extLst>
      <p:ext uri="{BB962C8B-B14F-4D97-AF65-F5344CB8AC3E}">
        <p14:creationId xmlns:p14="http://schemas.microsoft.com/office/powerpoint/2010/main" val="4166436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7DA2-BB2D-45EC-8C3A-A751B4A303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26789B-5B5A-4BDF-87EB-20D7CC9D8FAE}"/>
              </a:ext>
            </a:extLst>
          </p:cNvPr>
          <p:cNvSpPr>
            <a:spLocks noGrp="1"/>
          </p:cNvSpPr>
          <p:nvPr>
            <p:ph idx="1"/>
          </p:nvPr>
        </p:nvSpPr>
        <p:spPr/>
        <p:txBody>
          <a:bodyPr/>
          <a:lstStyle/>
          <a:p>
            <a:r>
              <a:rPr lang="en-US" dirty="0"/>
              <a:t>The concept of skewness helps understand the relationship of the mean, median or mode.</a:t>
            </a:r>
          </a:p>
          <a:p>
            <a:r>
              <a:rPr lang="en-US" dirty="0"/>
              <a:t>The mean tends to be located towards the tail of the curve, because the mean is affected by all values including the extremes. </a:t>
            </a:r>
          </a:p>
          <a:p>
            <a:r>
              <a:rPr lang="en-US" dirty="0"/>
              <a:t>A bell shaped or normal distribution with the mean, median and mode all at the center of the distribution has no skewness. </a:t>
            </a:r>
          </a:p>
          <a:p>
            <a:endParaRPr lang="en-US" dirty="0"/>
          </a:p>
        </p:txBody>
      </p:sp>
    </p:spTree>
    <p:extLst>
      <p:ext uri="{BB962C8B-B14F-4D97-AF65-F5344CB8AC3E}">
        <p14:creationId xmlns:p14="http://schemas.microsoft.com/office/powerpoint/2010/main" val="3772302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AED7-E57F-4C85-ACC1-F535D9D7C076}"/>
              </a:ext>
            </a:extLst>
          </p:cNvPr>
          <p:cNvSpPr>
            <a:spLocks noGrp="1"/>
          </p:cNvSpPr>
          <p:nvPr>
            <p:ph type="title"/>
          </p:nvPr>
        </p:nvSpPr>
        <p:spPr/>
        <p:txBody>
          <a:bodyPr/>
          <a:lstStyle/>
          <a:p>
            <a:r>
              <a:rPr lang="en-US" dirty="0"/>
              <a:t>KURTOSIS</a:t>
            </a:r>
          </a:p>
        </p:txBody>
      </p:sp>
      <p:sp>
        <p:nvSpPr>
          <p:cNvPr id="3" name="Content Placeholder 2">
            <a:extLst>
              <a:ext uri="{FF2B5EF4-FFF2-40B4-BE49-F238E27FC236}">
                <a16:creationId xmlns:a16="http://schemas.microsoft.com/office/drawing/2014/main" id="{EC15791D-C7C6-451A-8687-151FDD00E9AF}"/>
              </a:ext>
            </a:extLst>
          </p:cNvPr>
          <p:cNvSpPr>
            <a:spLocks noGrp="1"/>
          </p:cNvSpPr>
          <p:nvPr>
            <p:ph idx="1"/>
          </p:nvPr>
        </p:nvSpPr>
        <p:spPr/>
        <p:txBody>
          <a:bodyPr>
            <a:normAutofit fontScale="85000" lnSpcReduction="20000"/>
          </a:bodyPr>
          <a:lstStyle/>
          <a:p>
            <a:pPr lvl="0"/>
            <a:r>
              <a:rPr lang="en-US" b="1" u="sng" dirty="0"/>
              <a:t>Explains the amount of </a:t>
            </a:r>
            <a:r>
              <a:rPr lang="en-US" b="1" u="sng" dirty="0" err="1"/>
              <a:t>peakedness</a:t>
            </a:r>
            <a:r>
              <a:rPr lang="en-US" b="1" u="sng" dirty="0"/>
              <a:t> of the distribution curve. </a:t>
            </a:r>
            <a:r>
              <a:rPr lang="en-US" dirty="0"/>
              <a:t> Distributions that are high and thin are referred as </a:t>
            </a:r>
            <a:r>
              <a:rPr lang="en-US" b="1" dirty="0"/>
              <a:t>Leptokurtic</a:t>
            </a:r>
            <a:r>
              <a:rPr lang="en-US" dirty="0"/>
              <a:t>, distributions that are flat and spread out are called </a:t>
            </a:r>
            <a:r>
              <a:rPr lang="en-US" b="1" dirty="0"/>
              <a:t>Platykurtic</a:t>
            </a:r>
            <a:r>
              <a:rPr lang="en-US" dirty="0"/>
              <a:t> and the distributions which are almost normal bell shaped are </a:t>
            </a:r>
            <a:r>
              <a:rPr lang="en-US" b="1" dirty="0" err="1"/>
              <a:t>Mesokurtic</a:t>
            </a:r>
            <a:r>
              <a:rPr lang="en-US" dirty="0"/>
              <a:t> .  </a:t>
            </a:r>
          </a:p>
          <a:p>
            <a:pPr lvl="1"/>
            <a:r>
              <a:rPr lang="en-US" dirty="0"/>
              <a:t>If a distribution is Leptokurtic, then there are frequently occurring values and the mode will be the peak.   K&gt;3, then leptokurtic.</a:t>
            </a:r>
          </a:p>
          <a:p>
            <a:pPr lvl="1"/>
            <a:r>
              <a:rPr lang="en-US" dirty="0"/>
              <a:t>If a distribution is </a:t>
            </a:r>
            <a:r>
              <a:rPr lang="en-US" dirty="0" err="1"/>
              <a:t>Mesokurtic</a:t>
            </a:r>
            <a:r>
              <a:rPr lang="en-US" dirty="0"/>
              <a:t> (k is appx =3), the mode is the highest peak, but there are other values around the Mean/Median – ideally should all lie closer to central point.</a:t>
            </a:r>
          </a:p>
          <a:p>
            <a:r>
              <a:rPr lang="en-US" dirty="0"/>
              <a:t>If a distribution is platykurtic (K&lt;3), then data is distributed or spread out and not too centered.</a:t>
            </a:r>
          </a:p>
          <a:p>
            <a:r>
              <a:rPr lang="en-US" dirty="0"/>
              <a:t>In R we could see Kurtosis is derived as Kurtosis score-3, hence look for close to 0 (for a normal distribution), this is done to align with </a:t>
            </a:r>
            <a:r>
              <a:rPr lang="en-US"/>
              <a:t>skewness scores</a:t>
            </a:r>
            <a:endParaRPr lang="en-US" dirty="0"/>
          </a:p>
        </p:txBody>
      </p:sp>
    </p:spTree>
    <p:extLst>
      <p:ext uri="{BB962C8B-B14F-4D97-AF65-F5344CB8AC3E}">
        <p14:creationId xmlns:p14="http://schemas.microsoft.com/office/powerpoint/2010/main" val="383385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38"/>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23" name="object 23"/>
          <p:cNvSpPr/>
          <p:nvPr/>
        </p:nvSpPr>
        <p:spPr>
          <a:xfrm>
            <a:off x="4419600" y="2928620"/>
            <a:ext cx="838073" cy="398779"/>
          </a:xfrm>
          <a:custGeom>
            <a:avLst/>
            <a:gdLst/>
            <a:ahLst/>
            <a:cxnLst/>
            <a:rect l="l" t="t" r="r" b="b"/>
            <a:pathLst>
              <a:path w="838073" h="398779">
                <a:moveTo>
                  <a:pt x="0" y="0"/>
                </a:moveTo>
                <a:lnTo>
                  <a:pt x="0" y="271779"/>
                </a:lnTo>
                <a:lnTo>
                  <a:pt x="838073" y="271779"/>
                </a:lnTo>
                <a:lnTo>
                  <a:pt x="838073" y="398779"/>
                </a:lnTo>
              </a:path>
            </a:pathLst>
          </a:custGeom>
          <a:ln w="25400">
            <a:solidFill>
              <a:srgbClr val="004D96"/>
            </a:solidFill>
          </a:ln>
        </p:spPr>
        <p:txBody>
          <a:bodyPr wrap="square" lIns="0" tIns="0" rIns="0" bIns="0" rtlCol="0">
            <a:noAutofit/>
          </a:bodyPr>
          <a:lstStyle/>
          <a:p>
            <a:endParaRPr/>
          </a:p>
        </p:txBody>
      </p:sp>
      <p:sp>
        <p:nvSpPr>
          <p:cNvPr id="24" name="object 24"/>
          <p:cNvSpPr/>
          <p:nvPr/>
        </p:nvSpPr>
        <p:spPr>
          <a:xfrm>
            <a:off x="3581654" y="2928620"/>
            <a:ext cx="837946" cy="398779"/>
          </a:xfrm>
          <a:custGeom>
            <a:avLst/>
            <a:gdLst/>
            <a:ahLst/>
            <a:cxnLst/>
            <a:rect l="l" t="t" r="r" b="b"/>
            <a:pathLst>
              <a:path w="837946" h="398779">
                <a:moveTo>
                  <a:pt x="837946" y="0"/>
                </a:moveTo>
                <a:lnTo>
                  <a:pt x="837946" y="271779"/>
                </a:lnTo>
                <a:lnTo>
                  <a:pt x="0" y="271779"/>
                </a:lnTo>
                <a:lnTo>
                  <a:pt x="0" y="398779"/>
                </a:lnTo>
              </a:path>
            </a:pathLst>
          </a:custGeom>
          <a:ln w="25400">
            <a:solidFill>
              <a:srgbClr val="004D96"/>
            </a:solidFill>
          </a:ln>
        </p:spPr>
        <p:txBody>
          <a:bodyPr wrap="square" lIns="0" tIns="0" rIns="0" bIns="0" rtlCol="0">
            <a:noAutofit/>
          </a:bodyPr>
          <a:lstStyle/>
          <a:p>
            <a:endParaRPr/>
          </a:p>
        </p:txBody>
      </p:sp>
      <p:sp>
        <p:nvSpPr>
          <p:cNvPr id="25" name="object 25"/>
          <p:cNvSpPr/>
          <p:nvPr/>
        </p:nvSpPr>
        <p:spPr>
          <a:xfrm>
            <a:off x="3733927" y="2057908"/>
            <a:ext cx="1371346" cy="870712"/>
          </a:xfrm>
          <a:custGeom>
            <a:avLst/>
            <a:gdLst/>
            <a:ahLst/>
            <a:cxnLst/>
            <a:rect l="l" t="t" r="r" b="b"/>
            <a:pathLst>
              <a:path w="1371346" h="870712">
                <a:moveTo>
                  <a:pt x="0" y="86994"/>
                </a:moveTo>
                <a:lnTo>
                  <a:pt x="0" y="783589"/>
                </a:lnTo>
                <a:lnTo>
                  <a:pt x="600" y="793876"/>
                </a:lnTo>
                <a:lnTo>
                  <a:pt x="15369" y="833032"/>
                </a:lnTo>
                <a:lnTo>
                  <a:pt x="45975" y="860409"/>
                </a:lnTo>
                <a:lnTo>
                  <a:pt x="87122" y="870712"/>
                </a:lnTo>
                <a:lnTo>
                  <a:pt x="1284224" y="870712"/>
                </a:lnTo>
                <a:lnTo>
                  <a:pt x="1321662" y="862286"/>
                </a:lnTo>
                <a:lnTo>
                  <a:pt x="1353553" y="836371"/>
                </a:lnTo>
                <a:lnTo>
                  <a:pt x="1370135" y="798150"/>
                </a:lnTo>
                <a:lnTo>
                  <a:pt x="1371346" y="783589"/>
                </a:lnTo>
                <a:lnTo>
                  <a:pt x="1371346" y="86994"/>
                </a:lnTo>
                <a:lnTo>
                  <a:pt x="1362951" y="49700"/>
                </a:lnTo>
                <a:lnTo>
                  <a:pt x="1337037" y="17807"/>
                </a:lnTo>
                <a:lnTo>
                  <a:pt x="1298794" y="1211"/>
                </a:lnTo>
                <a:lnTo>
                  <a:pt x="1284224" y="0"/>
                </a:lnTo>
                <a:lnTo>
                  <a:pt x="87122" y="0"/>
                </a:lnTo>
                <a:lnTo>
                  <a:pt x="49748" y="8392"/>
                </a:lnTo>
                <a:lnTo>
                  <a:pt x="17816" y="34282"/>
                </a:lnTo>
                <a:lnTo>
                  <a:pt x="1211" y="72459"/>
                </a:lnTo>
                <a:lnTo>
                  <a:pt x="0" y="86994"/>
                </a:lnTo>
                <a:close/>
              </a:path>
            </a:pathLst>
          </a:custGeom>
          <a:solidFill>
            <a:srgbClr val="0062BD"/>
          </a:solidFill>
        </p:spPr>
        <p:txBody>
          <a:bodyPr wrap="square" lIns="0" tIns="0" rIns="0" bIns="0" rtlCol="0">
            <a:noAutofit/>
          </a:bodyPr>
          <a:lstStyle/>
          <a:p>
            <a:endParaRPr/>
          </a:p>
        </p:txBody>
      </p:sp>
      <p:sp>
        <p:nvSpPr>
          <p:cNvPr id="26" name="object 26"/>
          <p:cNvSpPr/>
          <p:nvPr/>
        </p:nvSpPr>
        <p:spPr>
          <a:xfrm>
            <a:off x="3733927" y="2057908"/>
            <a:ext cx="1371346" cy="870712"/>
          </a:xfrm>
          <a:custGeom>
            <a:avLst/>
            <a:gdLst/>
            <a:ahLst/>
            <a:cxnLst/>
            <a:rect l="l" t="t" r="r" b="b"/>
            <a:pathLst>
              <a:path w="1371346" h="870712">
                <a:moveTo>
                  <a:pt x="0" y="86994"/>
                </a:moveTo>
                <a:lnTo>
                  <a:pt x="1211" y="72459"/>
                </a:lnTo>
                <a:lnTo>
                  <a:pt x="4716" y="58698"/>
                </a:lnTo>
                <a:lnTo>
                  <a:pt x="10316" y="45906"/>
                </a:lnTo>
                <a:lnTo>
                  <a:pt x="17816" y="34282"/>
                </a:lnTo>
                <a:lnTo>
                  <a:pt x="27019" y="24024"/>
                </a:lnTo>
                <a:lnTo>
                  <a:pt x="37728" y="15328"/>
                </a:lnTo>
                <a:lnTo>
                  <a:pt x="49748" y="8392"/>
                </a:lnTo>
                <a:lnTo>
                  <a:pt x="62880" y="3413"/>
                </a:lnTo>
                <a:lnTo>
                  <a:pt x="76930" y="589"/>
                </a:lnTo>
                <a:lnTo>
                  <a:pt x="87122" y="0"/>
                </a:lnTo>
                <a:lnTo>
                  <a:pt x="1284224" y="0"/>
                </a:lnTo>
                <a:lnTo>
                  <a:pt x="1298794" y="1211"/>
                </a:lnTo>
                <a:lnTo>
                  <a:pt x="1312584" y="4715"/>
                </a:lnTo>
                <a:lnTo>
                  <a:pt x="1325397" y="10312"/>
                </a:lnTo>
                <a:lnTo>
                  <a:pt x="1337037" y="17807"/>
                </a:lnTo>
                <a:lnTo>
                  <a:pt x="1347307" y="27002"/>
                </a:lnTo>
                <a:lnTo>
                  <a:pt x="1356010" y="37698"/>
                </a:lnTo>
                <a:lnTo>
                  <a:pt x="1362951" y="49700"/>
                </a:lnTo>
                <a:lnTo>
                  <a:pt x="1367932" y="62809"/>
                </a:lnTo>
                <a:lnTo>
                  <a:pt x="1370756" y="76828"/>
                </a:lnTo>
                <a:lnTo>
                  <a:pt x="1371346" y="86994"/>
                </a:lnTo>
                <a:lnTo>
                  <a:pt x="1371346" y="783589"/>
                </a:lnTo>
                <a:lnTo>
                  <a:pt x="1370135" y="798150"/>
                </a:lnTo>
                <a:lnTo>
                  <a:pt x="1366636" y="811931"/>
                </a:lnTo>
                <a:lnTo>
                  <a:pt x="1361043" y="824736"/>
                </a:lnTo>
                <a:lnTo>
                  <a:pt x="1353553" y="836371"/>
                </a:lnTo>
                <a:lnTo>
                  <a:pt x="1344362" y="846638"/>
                </a:lnTo>
                <a:lnTo>
                  <a:pt x="1333666" y="855342"/>
                </a:lnTo>
                <a:lnTo>
                  <a:pt x="1321662" y="862286"/>
                </a:lnTo>
                <a:lnTo>
                  <a:pt x="1308544" y="867275"/>
                </a:lnTo>
                <a:lnTo>
                  <a:pt x="1294510" y="870111"/>
                </a:lnTo>
                <a:lnTo>
                  <a:pt x="1284224" y="870712"/>
                </a:lnTo>
                <a:lnTo>
                  <a:pt x="87122" y="870712"/>
                </a:lnTo>
                <a:lnTo>
                  <a:pt x="72561" y="869501"/>
                </a:lnTo>
                <a:lnTo>
                  <a:pt x="58780" y="866002"/>
                </a:lnTo>
                <a:lnTo>
                  <a:pt x="45975" y="860409"/>
                </a:lnTo>
                <a:lnTo>
                  <a:pt x="34340" y="852919"/>
                </a:lnTo>
                <a:lnTo>
                  <a:pt x="24073" y="843728"/>
                </a:lnTo>
                <a:lnTo>
                  <a:pt x="15369" y="833032"/>
                </a:lnTo>
                <a:lnTo>
                  <a:pt x="8425" y="821028"/>
                </a:lnTo>
                <a:lnTo>
                  <a:pt x="3436" y="807910"/>
                </a:lnTo>
                <a:lnTo>
                  <a:pt x="600" y="793876"/>
                </a:lnTo>
                <a:lnTo>
                  <a:pt x="0" y="783589"/>
                </a:lnTo>
                <a:lnTo>
                  <a:pt x="0" y="86994"/>
                </a:lnTo>
                <a:close/>
              </a:path>
            </a:pathLst>
          </a:custGeom>
          <a:ln w="25399">
            <a:solidFill>
              <a:srgbClr val="FFFFFF"/>
            </a:solidFill>
          </a:ln>
        </p:spPr>
        <p:txBody>
          <a:bodyPr wrap="square" lIns="0" tIns="0" rIns="0" bIns="0" rtlCol="0">
            <a:noAutofit/>
          </a:bodyPr>
          <a:lstStyle/>
          <a:p>
            <a:endParaRPr/>
          </a:p>
        </p:txBody>
      </p:sp>
      <p:sp>
        <p:nvSpPr>
          <p:cNvPr id="27" name="object 27"/>
          <p:cNvSpPr/>
          <p:nvPr/>
        </p:nvSpPr>
        <p:spPr>
          <a:xfrm>
            <a:off x="3886327" y="2202561"/>
            <a:ext cx="1371346" cy="870838"/>
          </a:xfrm>
          <a:custGeom>
            <a:avLst/>
            <a:gdLst/>
            <a:ahLst/>
            <a:cxnLst/>
            <a:rect l="l" t="t" r="r" b="b"/>
            <a:pathLst>
              <a:path w="1371346" h="870838">
                <a:moveTo>
                  <a:pt x="0" y="87122"/>
                </a:moveTo>
                <a:lnTo>
                  <a:pt x="0" y="783716"/>
                </a:lnTo>
                <a:lnTo>
                  <a:pt x="600" y="794003"/>
                </a:lnTo>
                <a:lnTo>
                  <a:pt x="15369" y="833159"/>
                </a:lnTo>
                <a:lnTo>
                  <a:pt x="45975" y="860536"/>
                </a:lnTo>
                <a:lnTo>
                  <a:pt x="87122" y="870838"/>
                </a:lnTo>
                <a:lnTo>
                  <a:pt x="1284224" y="870838"/>
                </a:lnTo>
                <a:lnTo>
                  <a:pt x="1321662" y="862413"/>
                </a:lnTo>
                <a:lnTo>
                  <a:pt x="1353553" y="836498"/>
                </a:lnTo>
                <a:lnTo>
                  <a:pt x="1370135" y="798277"/>
                </a:lnTo>
                <a:lnTo>
                  <a:pt x="1371346" y="783716"/>
                </a:lnTo>
                <a:lnTo>
                  <a:pt x="1371346" y="87122"/>
                </a:lnTo>
                <a:lnTo>
                  <a:pt x="1362920" y="49683"/>
                </a:lnTo>
                <a:lnTo>
                  <a:pt x="1337005" y="17792"/>
                </a:lnTo>
                <a:lnTo>
                  <a:pt x="1298784" y="1210"/>
                </a:lnTo>
                <a:lnTo>
                  <a:pt x="1284224" y="0"/>
                </a:lnTo>
                <a:lnTo>
                  <a:pt x="87122" y="0"/>
                </a:lnTo>
                <a:lnTo>
                  <a:pt x="49683" y="8425"/>
                </a:lnTo>
                <a:lnTo>
                  <a:pt x="17792" y="34340"/>
                </a:lnTo>
                <a:lnTo>
                  <a:pt x="1210" y="72561"/>
                </a:lnTo>
                <a:lnTo>
                  <a:pt x="0" y="87122"/>
                </a:lnTo>
                <a:close/>
              </a:path>
            </a:pathLst>
          </a:custGeom>
          <a:solidFill>
            <a:srgbClr val="FFFFFF"/>
          </a:solidFill>
        </p:spPr>
        <p:txBody>
          <a:bodyPr wrap="square" lIns="0" tIns="0" rIns="0" bIns="0" rtlCol="0">
            <a:noAutofit/>
          </a:bodyPr>
          <a:lstStyle/>
          <a:p>
            <a:endParaRPr/>
          </a:p>
        </p:txBody>
      </p:sp>
      <p:sp>
        <p:nvSpPr>
          <p:cNvPr id="28" name="object 28"/>
          <p:cNvSpPr/>
          <p:nvPr/>
        </p:nvSpPr>
        <p:spPr>
          <a:xfrm>
            <a:off x="3886327" y="2202561"/>
            <a:ext cx="1371346" cy="870838"/>
          </a:xfrm>
          <a:custGeom>
            <a:avLst/>
            <a:gdLst/>
            <a:ahLst/>
            <a:cxnLst/>
            <a:rect l="l" t="t" r="r" b="b"/>
            <a:pathLst>
              <a:path w="1371346" h="870838">
                <a:moveTo>
                  <a:pt x="0" y="87122"/>
                </a:moveTo>
                <a:lnTo>
                  <a:pt x="1210" y="72561"/>
                </a:lnTo>
                <a:lnTo>
                  <a:pt x="4709" y="58780"/>
                </a:lnTo>
                <a:lnTo>
                  <a:pt x="10302" y="45975"/>
                </a:lnTo>
                <a:lnTo>
                  <a:pt x="17792" y="34340"/>
                </a:lnTo>
                <a:lnTo>
                  <a:pt x="26983" y="24073"/>
                </a:lnTo>
                <a:lnTo>
                  <a:pt x="37679" y="15369"/>
                </a:lnTo>
                <a:lnTo>
                  <a:pt x="49683" y="8425"/>
                </a:lnTo>
                <a:lnTo>
                  <a:pt x="62801" y="3436"/>
                </a:lnTo>
                <a:lnTo>
                  <a:pt x="76835" y="600"/>
                </a:lnTo>
                <a:lnTo>
                  <a:pt x="87122" y="0"/>
                </a:lnTo>
                <a:lnTo>
                  <a:pt x="1284224" y="0"/>
                </a:lnTo>
                <a:lnTo>
                  <a:pt x="1298784" y="1210"/>
                </a:lnTo>
                <a:lnTo>
                  <a:pt x="1312565" y="4709"/>
                </a:lnTo>
                <a:lnTo>
                  <a:pt x="1325370" y="10302"/>
                </a:lnTo>
                <a:lnTo>
                  <a:pt x="1337005" y="17792"/>
                </a:lnTo>
                <a:lnTo>
                  <a:pt x="1347272" y="26983"/>
                </a:lnTo>
                <a:lnTo>
                  <a:pt x="1355976" y="37679"/>
                </a:lnTo>
                <a:lnTo>
                  <a:pt x="1362920" y="49683"/>
                </a:lnTo>
                <a:lnTo>
                  <a:pt x="1367909" y="62801"/>
                </a:lnTo>
                <a:lnTo>
                  <a:pt x="1370745" y="76835"/>
                </a:lnTo>
                <a:lnTo>
                  <a:pt x="1371346" y="87122"/>
                </a:lnTo>
                <a:lnTo>
                  <a:pt x="1371346" y="783716"/>
                </a:lnTo>
                <a:lnTo>
                  <a:pt x="1370135" y="798277"/>
                </a:lnTo>
                <a:lnTo>
                  <a:pt x="1366636" y="812058"/>
                </a:lnTo>
                <a:lnTo>
                  <a:pt x="1361043" y="824863"/>
                </a:lnTo>
                <a:lnTo>
                  <a:pt x="1353553" y="836498"/>
                </a:lnTo>
                <a:lnTo>
                  <a:pt x="1344362" y="846765"/>
                </a:lnTo>
                <a:lnTo>
                  <a:pt x="1333666" y="855469"/>
                </a:lnTo>
                <a:lnTo>
                  <a:pt x="1321662" y="862413"/>
                </a:lnTo>
                <a:lnTo>
                  <a:pt x="1308544" y="867402"/>
                </a:lnTo>
                <a:lnTo>
                  <a:pt x="1294510" y="870238"/>
                </a:lnTo>
                <a:lnTo>
                  <a:pt x="1284224" y="870838"/>
                </a:lnTo>
                <a:lnTo>
                  <a:pt x="87122" y="870838"/>
                </a:lnTo>
                <a:lnTo>
                  <a:pt x="72561" y="869628"/>
                </a:lnTo>
                <a:lnTo>
                  <a:pt x="58780" y="866129"/>
                </a:lnTo>
                <a:lnTo>
                  <a:pt x="45975" y="860536"/>
                </a:lnTo>
                <a:lnTo>
                  <a:pt x="34340" y="853046"/>
                </a:lnTo>
                <a:lnTo>
                  <a:pt x="24073" y="843855"/>
                </a:lnTo>
                <a:lnTo>
                  <a:pt x="15369" y="833159"/>
                </a:lnTo>
                <a:lnTo>
                  <a:pt x="8425" y="821155"/>
                </a:lnTo>
                <a:lnTo>
                  <a:pt x="3436" y="808037"/>
                </a:lnTo>
                <a:lnTo>
                  <a:pt x="600" y="794003"/>
                </a:lnTo>
                <a:lnTo>
                  <a:pt x="0" y="783716"/>
                </a:lnTo>
                <a:lnTo>
                  <a:pt x="0" y="87122"/>
                </a:lnTo>
                <a:close/>
              </a:path>
            </a:pathLst>
          </a:custGeom>
          <a:ln w="25400">
            <a:solidFill>
              <a:srgbClr val="0062BD"/>
            </a:solidFill>
          </a:ln>
        </p:spPr>
        <p:txBody>
          <a:bodyPr wrap="square" lIns="0" tIns="0" rIns="0" bIns="0" rtlCol="0">
            <a:noAutofit/>
          </a:bodyPr>
          <a:lstStyle/>
          <a:p>
            <a:endParaRPr/>
          </a:p>
        </p:txBody>
      </p:sp>
      <p:sp>
        <p:nvSpPr>
          <p:cNvPr id="29" name="object 29"/>
          <p:cNvSpPr/>
          <p:nvPr/>
        </p:nvSpPr>
        <p:spPr>
          <a:xfrm>
            <a:off x="2895981" y="3327400"/>
            <a:ext cx="1371219" cy="870838"/>
          </a:xfrm>
          <a:custGeom>
            <a:avLst/>
            <a:gdLst/>
            <a:ahLst/>
            <a:cxnLst/>
            <a:rect l="l" t="t" r="r" b="b"/>
            <a:pathLst>
              <a:path w="1371219" h="870838">
                <a:moveTo>
                  <a:pt x="0" y="87122"/>
                </a:moveTo>
                <a:lnTo>
                  <a:pt x="0" y="783717"/>
                </a:lnTo>
                <a:lnTo>
                  <a:pt x="600" y="794003"/>
                </a:lnTo>
                <a:lnTo>
                  <a:pt x="15369" y="833159"/>
                </a:lnTo>
                <a:lnTo>
                  <a:pt x="45975" y="860536"/>
                </a:lnTo>
                <a:lnTo>
                  <a:pt x="87121" y="870838"/>
                </a:lnTo>
                <a:lnTo>
                  <a:pt x="1284223" y="870838"/>
                </a:lnTo>
                <a:lnTo>
                  <a:pt x="1321518" y="862444"/>
                </a:lnTo>
                <a:lnTo>
                  <a:pt x="1353411" y="836530"/>
                </a:lnTo>
                <a:lnTo>
                  <a:pt x="1370007" y="798287"/>
                </a:lnTo>
                <a:lnTo>
                  <a:pt x="1371219" y="783717"/>
                </a:lnTo>
                <a:lnTo>
                  <a:pt x="1371219" y="87122"/>
                </a:lnTo>
                <a:lnTo>
                  <a:pt x="1362826" y="49748"/>
                </a:lnTo>
                <a:lnTo>
                  <a:pt x="1336936" y="17816"/>
                </a:lnTo>
                <a:lnTo>
                  <a:pt x="1298759" y="1211"/>
                </a:lnTo>
                <a:lnTo>
                  <a:pt x="1284223" y="0"/>
                </a:lnTo>
                <a:lnTo>
                  <a:pt x="87121" y="0"/>
                </a:lnTo>
                <a:lnTo>
                  <a:pt x="49683" y="8425"/>
                </a:lnTo>
                <a:lnTo>
                  <a:pt x="17792" y="34340"/>
                </a:lnTo>
                <a:lnTo>
                  <a:pt x="1210" y="72561"/>
                </a:lnTo>
                <a:lnTo>
                  <a:pt x="0" y="87122"/>
                </a:lnTo>
                <a:close/>
              </a:path>
            </a:pathLst>
          </a:custGeom>
          <a:solidFill>
            <a:srgbClr val="0062BD"/>
          </a:solidFill>
        </p:spPr>
        <p:txBody>
          <a:bodyPr wrap="square" lIns="0" tIns="0" rIns="0" bIns="0" rtlCol="0">
            <a:noAutofit/>
          </a:bodyPr>
          <a:lstStyle/>
          <a:p>
            <a:endParaRPr/>
          </a:p>
        </p:txBody>
      </p:sp>
      <p:sp>
        <p:nvSpPr>
          <p:cNvPr id="30" name="object 30"/>
          <p:cNvSpPr/>
          <p:nvPr/>
        </p:nvSpPr>
        <p:spPr>
          <a:xfrm>
            <a:off x="2895981" y="3327400"/>
            <a:ext cx="1371219" cy="870838"/>
          </a:xfrm>
          <a:custGeom>
            <a:avLst/>
            <a:gdLst/>
            <a:ahLst/>
            <a:cxnLst/>
            <a:rect l="l" t="t" r="r" b="b"/>
            <a:pathLst>
              <a:path w="1371219" h="870838">
                <a:moveTo>
                  <a:pt x="0" y="87122"/>
                </a:moveTo>
                <a:lnTo>
                  <a:pt x="1210" y="72561"/>
                </a:lnTo>
                <a:lnTo>
                  <a:pt x="4709" y="58780"/>
                </a:lnTo>
                <a:lnTo>
                  <a:pt x="10302" y="45975"/>
                </a:lnTo>
                <a:lnTo>
                  <a:pt x="17792" y="34340"/>
                </a:lnTo>
                <a:lnTo>
                  <a:pt x="26983" y="24073"/>
                </a:lnTo>
                <a:lnTo>
                  <a:pt x="37679" y="15369"/>
                </a:lnTo>
                <a:lnTo>
                  <a:pt x="49683" y="8425"/>
                </a:lnTo>
                <a:lnTo>
                  <a:pt x="62801" y="3436"/>
                </a:lnTo>
                <a:lnTo>
                  <a:pt x="76835" y="600"/>
                </a:lnTo>
                <a:lnTo>
                  <a:pt x="87121" y="0"/>
                </a:lnTo>
                <a:lnTo>
                  <a:pt x="1284223" y="0"/>
                </a:lnTo>
                <a:lnTo>
                  <a:pt x="1298759" y="1211"/>
                </a:lnTo>
                <a:lnTo>
                  <a:pt x="1312520" y="4716"/>
                </a:lnTo>
                <a:lnTo>
                  <a:pt x="1325312" y="10316"/>
                </a:lnTo>
                <a:lnTo>
                  <a:pt x="1336936" y="17816"/>
                </a:lnTo>
                <a:lnTo>
                  <a:pt x="1347194" y="27019"/>
                </a:lnTo>
                <a:lnTo>
                  <a:pt x="1355890" y="37728"/>
                </a:lnTo>
                <a:lnTo>
                  <a:pt x="1362826" y="49748"/>
                </a:lnTo>
                <a:lnTo>
                  <a:pt x="1367805" y="62880"/>
                </a:lnTo>
                <a:lnTo>
                  <a:pt x="1370629" y="76930"/>
                </a:lnTo>
                <a:lnTo>
                  <a:pt x="1371219" y="87122"/>
                </a:lnTo>
                <a:lnTo>
                  <a:pt x="1371219" y="783717"/>
                </a:lnTo>
                <a:lnTo>
                  <a:pt x="1370007" y="798287"/>
                </a:lnTo>
                <a:lnTo>
                  <a:pt x="1366503" y="812077"/>
                </a:lnTo>
                <a:lnTo>
                  <a:pt x="1360906" y="824890"/>
                </a:lnTo>
                <a:lnTo>
                  <a:pt x="1353411" y="836530"/>
                </a:lnTo>
                <a:lnTo>
                  <a:pt x="1344216" y="846800"/>
                </a:lnTo>
                <a:lnTo>
                  <a:pt x="1333520" y="855503"/>
                </a:lnTo>
                <a:lnTo>
                  <a:pt x="1321518" y="862444"/>
                </a:lnTo>
                <a:lnTo>
                  <a:pt x="1308409" y="867425"/>
                </a:lnTo>
                <a:lnTo>
                  <a:pt x="1294390" y="870249"/>
                </a:lnTo>
                <a:lnTo>
                  <a:pt x="1284223" y="870838"/>
                </a:lnTo>
                <a:lnTo>
                  <a:pt x="87121" y="870838"/>
                </a:lnTo>
                <a:lnTo>
                  <a:pt x="72561" y="869628"/>
                </a:lnTo>
                <a:lnTo>
                  <a:pt x="58780" y="866129"/>
                </a:lnTo>
                <a:lnTo>
                  <a:pt x="45975" y="860536"/>
                </a:lnTo>
                <a:lnTo>
                  <a:pt x="34340" y="853046"/>
                </a:lnTo>
                <a:lnTo>
                  <a:pt x="24073" y="843855"/>
                </a:lnTo>
                <a:lnTo>
                  <a:pt x="15369" y="833159"/>
                </a:lnTo>
                <a:lnTo>
                  <a:pt x="8425" y="821155"/>
                </a:lnTo>
                <a:lnTo>
                  <a:pt x="3436" y="808037"/>
                </a:lnTo>
                <a:lnTo>
                  <a:pt x="600" y="794003"/>
                </a:lnTo>
                <a:lnTo>
                  <a:pt x="0" y="783717"/>
                </a:lnTo>
                <a:lnTo>
                  <a:pt x="0" y="87122"/>
                </a:lnTo>
                <a:close/>
              </a:path>
            </a:pathLst>
          </a:custGeom>
          <a:ln w="25399">
            <a:solidFill>
              <a:srgbClr val="FFFFFF"/>
            </a:solidFill>
          </a:ln>
        </p:spPr>
        <p:txBody>
          <a:bodyPr wrap="square" lIns="0" tIns="0" rIns="0" bIns="0" rtlCol="0">
            <a:noAutofit/>
          </a:bodyPr>
          <a:lstStyle/>
          <a:p>
            <a:endParaRPr/>
          </a:p>
        </p:txBody>
      </p:sp>
      <p:sp>
        <p:nvSpPr>
          <p:cNvPr id="31" name="object 31"/>
          <p:cNvSpPr/>
          <p:nvPr/>
        </p:nvSpPr>
        <p:spPr>
          <a:xfrm>
            <a:off x="3048381" y="3472179"/>
            <a:ext cx="1371219" cy="870712"/>
          </a:xfrm>
          <a:custGeom>
            <a:avLst/>
            <a:gdLst/>
            <a:ahLst/>
            <a:cxnLst/>
            <a:rect l="l" t="t" r="r" b="b"/>
            <a:pathLst>
              <a:path w="1371219" h="870712">
                <a:moveTo>
                  <a:pt x="0" y="87122"/>
                </a:moveTo>
                <a:lnTo>
                  <a:pt x="0" y="783717"/>
                </a:lnTo>
                <a:lnTo>
                  <a:pt x="578" y="793788"/>
                </a:lnTo>
                <a:lnTo>
                  <a:pt x="15293" y="832963"/>
                </a:lnTo>
                <a:lnTo>
                  <a:pt x="45879" y="860384"/>
                </a:lnTo>
                <a:lnTo>
                  <a:pt x="86994" y="870712"/>
                </a:lnTo>
                <a:lnTo>
                  <a:pt x="1284223" y="870712"/>
                </a:lnTo>
                <a:lnTo>
                  <a:pt x="1321454" y="862350"/>
                </a:lnTo>
                <a:lnTo>
                  <a:pt x="1353386" y="836461"/>
                </a:lnTo>
                <a:lnTo>
                  <a:pt x="1370005" y="798262"/>
                </a:lnTo>
                <a:lnTo>
                  <a:pt x="1371219" y="783717"/>
                </a:lnTo>
                <a:lnTo>
                  <a:pt x="1371219" y="87122"/>
                </a:lnTo>
                <a:lnTo>
                  <a:pt x="1362826" y="49748"/>
                </a:lnTo>
                <a:lnTo>
                  <a:pt x="1336936" y="17816"/>
                </a:lnTo>
                <a:lnTo>
                  <a:pt x="1298759" y="1211"/>
                </a:lnTo>
                <a:lnTo>
                  <a:pt x="1284223" y="0"/>
                </a:lnTo>
                <a:lnTo>
                  <a:pt x="86994" y="0"/>
                </a:lnTo>
                <a:lnTo>
                  <a:pt x="49700" y="8394"/>
                </a:lnTo>
                <a:lnTo>
                  <a:pt x="17807" y="34308"/>
                </a:lnTo>
                <a:lnTo>
                  <a:pt x="1211" y="72551"/>
                </a:lnTo>
                <a:lnTo>
                  <a:pt x="0" y="87122"/>
                </a:lnTo>
                <a:close/>
              </a:path>
            </a:pathLst>
          </a:custGeom>
          <a:solidFill>
            <a:srgbClr val="FFFFFF"/>
          </a:solidFill>
        </p:spPr>
        <p:txBody>
          <a:bodyPr wrap="square" lIns="0" tIns="0" rIns="0" bIns="0" rtlCol="0">
            <a:noAutofit/>
          </a:bodyPr>
          <a:lstStyle/>
          <a:p>
            <a:endParaRPr/>
          </a:p>
        </p:txBody>
      </p:sp>
      <p:sp>
        <p:nvSpPr>
          <p:cNvPr id="32" name="object 32"/>
          <p:cNvSpPr/>
          <p:nvPr/>
        </p:nvSpPr>
        <p:spPr>
          <a:xfrm>
            <a:off x="3048381" y="3472179"/>
            <a:ext cx="1371219" cy="870712"/>
          </a:xfrm>
          <a:custGeom>
            <a:avLst/>
            <a:gdLst/>
            <a:ahLst/>
            <a:cxnLst/>
            <a:rect l="l" t="t" r="r" b="b"/>
            <a:pathLst>
              <a:path w="1371219" h="870712">
                <a:moveTo>
                  <a:pt x="0" y="87122"/>
                </a:moveTo>
                <a:lnTo>
                  <a:pt x="1211" y="72551"/>
                </a:lnTo>
                <a:lnTo>
                  <a:pt x="4715" y="58761"/>
                </a:lnTo>
                <a:lnTo>
                  <a:pt x="10312" y="45948"/>
                </a:lnTo>
                <a:lnTo>
                  <a:pt x="17807" y="34308"/>
                </a:lnTo>
                <a:lnTo>
                  <a:pt x="27002" y="24038"/>
                </a:lnTo>
                <a:lnTo>
                  <a:pt x="37698" y="15335"/>
                </a:lnTo>
                <a:lnTo>
                  <a:pt x="49700" y="8394"/>
                </a:lnTo>
                <a:lnTo>
                  <a:pt x="62809" y="3413"/>
                </a:lnTo>
                <a:lnTo>
                  <a:pt x="76828" y="589"/>
                </a:lnTo>
                <a:lnTo>
                  <a:pt x="86994" y="0"/>
                </a:lnTo>
                <a:lnTo>
                  <a:pt x="1284223" y="0"/>
                </a:lnTo>
                <a:lnTo>
                  <a:pt x="1298759" y="1211"/>
                </a:lnTo>
                <a:lnTo>
                  <a:pt x="1312520" y="4716"/>
                </a:lnTo>
                <a:lnTo>
                  <a:pt x="1325312" y="10316"/>
                </a:lnTo>
                <a:lnTo>
                  <a:pt x="1336936" y="17816"/>
                </a:lnTo>
                <a:lnTo>
                  <a:pt x="1347194" y="27019"/>
                </a:lnTo>
                <a:lnTo>
                  <a:pt x="1355890" y="37728"/>
                </a:lnTo>
                <a:lnTo>
                  <a:pt x="1362826" y="49748"/>
                </a:lnTo>
                <a:lnTo>
                  <a:pt x="1367805" y="62880"/>
                </a:lnTo>
                <a:lnTo>
                  <a:pt x="1370629" y="76930"/>
                </a:lnTo>
                <a:lnTo>
                  <a:pt x="1371219" y="87122"/>
                </a:lnTo>
                <a:lnTo>
                  <a:pt x="1371219" y="783717"/>
                </a:lnTo>
                <a:lnTo>
                  <a:pt x="1370005" y="798262"/>
                </a:lnTo>
                <a:lnTo>
                  <a:pt x="1366497" y="812033"/>
                </a:lnTo>
                <a:lnTo>
                  <a:pt x="1360891" y="824832"/>
                </a:lnTo>
                <a:lnTo>
                  <a:pt x="1353386" y="836461"/>
                </a:lnTo>
                <a:lnTo>
                  <a:pt x="1344180" y="846722"/>
                </a:lnTo>
                <a:lnTo>
                  <a:pt x="1333470" y="855418"/>
                </a:lnTo>
                <a:lnTo>
                  <a:pt x="1321454" y="862350"/>
                </a:lnTo>
                <a:lnTo>
                  <a:pt x="1308330" y="867321"/>
                </a:lnTo>
                <a:lnTo>
                  <a:pt x="1294295" y="870133"/>
                </a:lnTo>
                <a:lnTo>
                  <a:pt x="1284223" y="870712"/>
                </a:lnTo>
                <a:lnTo>
                  <a:pt x="86994" y="870712"/>
                </a:lnTo>
                <a:lnTo>
                  <a:pt x="72449" y="869498"/>
                </a:lnTo>
                <a:lnTo>
                  <a:pt x="58678" y="865990"/>
                </a:lnTo>
                <a:lnTo>
                  <a:pt x="45879" y="860384"/>
                </a:lnTo>
                <a:lnTo>
                  <a:pt x="34250" y="852879"/>
                </a:lnTo>
                <a:lnTo>
                  <a:pt x="23989" y="843673"/>
                </a:lnTo>
                <a:lnTo>
                  <a:pt x="15293" y="832963"/>
                </a:lnTo>
                <a:lnTo>
                  <a:pt x="8361" y="820947"/>
                </a:lnTo>
                <a:lnTo>
                  <a:pt x="3390" y="807823"/>
                </a:lnTo>
                <a:lnTo>
                  <a:pt x="578" y="793788"/>
                </a:lnTo>
                <a:lnTo>
                  <a:pt x="0" y="783717"/>
                </a:lnTo>
                <a:lnTo>
                  <a:pt x="0" y="87122"/>
                </a:lnTo>
                <a:close/>
              </a:path>
            </a:pathLst>
          </a:custGeom>
          <a:ln w="25400">
            <a:solidFill>
              <a:srgbClr val="0062BD"/>
            </a:solidFill>
          </a:ln>
        </p:spPr>
        <p:txBody>
          <a:bodyPr wrap="square" lIns="0" tIns="0" rIns="0" bIns="0" rtlCol="0">
            <a:noAutofit/>
          </a:bodyPr>
          <a:lstStyle/>
          <a:p>
            <a:endParaRPr/>
          </a:p>
        </p:txBody>
      </p:sp>
      <p:sp>
        <p:nvSpPr>
          <p:cNvPr id="33" name="object 33"/>
          <p:cNvSpPr/>
          <p:nvPr/>
        </p:nvSpPr>
        <p:spPr>
          <a:xfrm>
            <a:off x="4572000" y="3327400"/>
            <a:ext cx="1371219" cy="870838"/>
          </a:xfrm>
          <a:custGeom>
            <a:avLst/>
            <a:gdLst/>
            <a:ahLst/>
            <a:cxnLst/>
            <a:rect l="l" t="t" r="r" b="b"/>
            <a:pathLst>
              <a:path w="1371219" h="870838">
                <a:moveTo>
                  <a:pt x="0" y="87122"/>
                </a:moveTo>
                <a:lnTo>
                  <a:pt x="0" y="783717"/>
                </a:lnTo>
                <a:lnTo>
                  <a:pt x="589" y="793908"/>
                </a:lnTo>
                <a:lnTo>
                  <a:pt x="15328" y="833110"/>
                </a:lnTo>
                <a:lnTo>
                  <a:pt x="45906" y="860522"/>
                </a:lnTo>
                <a:lnTo>
                  <a:pt x="86995" y="870838"/>
                </a:lnTo>
                <a:lnTo>
                  <a:pt x="1284224" y="870838"/>
                </a:lnTo>
                <a:lnTo>
                  <a:pt x="1321518" y="862444"/>
                </a:lnTo>
                <a:lnTo>
                  <a:pt x="1353411" y="836530"/>
                </a:lnTo>
                <a:lnTo>
                  <a:pt x="1370007" y="798287"/>
                </a:lnTo>
                <a:lnTo>
                  <a:pt x="1371219" y="783717"/>
                </a:lnTo>
                <a:lnTo>
                  <a:pt x="1371219" y="87122"/>
                </a:lnTo>
                <a:lnTo>
                  <a:pt x="1362826" y="49748"/>
                </a:lnTo>
                <a:lnTo>
                  <a:pt x="1336936" y="17816"/>
                </a:lnTo>
                <a:lnTo>
                  <a:pt x="1298759" y="1211"/>
                </a:lnTo>
                <a:lnTo>
                  <a:pt x="1284224" y="0"/>
                </a:lnTo>
                <a:lnTo>
                  <a:pt x="86995" y="0"/>
                </a:lnTo>
                <a:lnTo>
                  <a:pt x="49700" y="8394"/>
                </a:lnTo>
                <a:lnTo>
                  <a:pt x="17807" y="34308"/>
                </a:lnTo>
                <a:lnTo>
                  <a:pt x="1211" y="72551"/>
                </a:lnTo>
                <a:lnTo>
                  <a:pt x="0" y="87122"/>
                </a:lnTo>
                <a:close/>
              </a:path>
            </a:pathLst>
          </a:custGeom>
          <a:solidFill>
            <a:srgbClr val="0062BD"/>
          </a:solidFill>
        </p:spPr>
        <p:txBody>
          <a:bodyPr wrap="square" lIns="0" tIns="0" rIns="0" bIns="0" rtlCol="0">
            <a:noAutofit/>
          </a:bodyPr>
          <a:lstStyle/>
          <a:p>
            <a:endParaRPr/>
          </a:p>
        </p:txBody>
      </p:sp>
      <p:sp>
        <p:nvSpPr>
          <p:cNvPr id="34" name="object 34"/>
          <p:cNvSpPr/>
          <p:nvPr/>
        </p:nvSpPr>
        <p:spPr>
          <a:xfrm>
            <a:off x="4572000" y="3327400"/>
            <a:ext cx="1371219" cy="870838"/>
          </a:xfrm>
          <a:custGeom>
            <a:avLst/>
            <a:gdLst/>
            <a:ahLst/>
            <a:cxnLst/>
            <a:rect l="l" t="t" r="r" b="b"/>
            <a:pathLst>
              <a:path w="1371219" h="870838">
                <a:moveTo>
                  <a:pt x="0" y="87122"/>
                </a:moveTo>
                <a:lnTo>
                  <a:pt x="1211" y="72551"/>
                </a:lnTo>
                <a:lnTo>
                  <a:pt x="4715" y="58761"/>
                </a:lnTo>
                <a:lnTo>
                  <a:pt x="10312" y="45948"/>
                </a:lnTo>
                <a:lnTo>
                  <a:pt x="17807" y="34308"/>
                </a:lnTo>
                <a:lnTo>
                  <a:pt x="27002" y="24038"/>
                </a:lnTo>
                <a:lnTo>
                  <a:pt x="37698" y="15335"/>
                </a:lnTo>
                <a:lnTo>
                  <a:pt x="49700" y="8394"/>
                </a:lnTo>
                <a:lnTo>
                  <a:pt x="62809" y="3413"/>
                </a:lnTo>
                <a:lnTo>
                  <a:pt x="76828" y="589"/>
                </a:lnTo>
                <a:lnTo>
                  <a:pt x="86995" y="0"/>
                </a:lnTo>
                <a:lnTo>
                  <a:pt x="1284224" y="0"/>
                </a:lnTo>
                <a:lnTo>
                  <a:pt x="1298759" y="1211"/>
                </a:lnTo>
                <a:lnTo>
                  <a:pt x="1312520" y="4716"/>
                </a:lnTo>
                <a:lnTo>
                  <a:pt x="1325312" y="10316"/>
                </a:lnTo>
                <a:lnTo>
                  <a:pt x="1336936" y="17816"/>
                </a:lnTo>
                <a:lnTo>
                  <a:pt x="1347194" y="27019"/>
                </a:lnTo>
                <a:lnTo>
                  <a:pt x="1355890" y="37728"/>
                </a:lnTo>
                <a:lnTo>
                  <a:pt x="1362826" y="49748"/>
                </a:lnTo>
                <a:lnTo>
                  <a:pt x="1367805" y="62880"/>
                </a:lnTo>
                <a:lnTo>
                  <a:pt x="1370629" y="76930"/>
                </a:lnTo>
                <a:lnTo>
                  <a:pt x="1371219" y="87122"/>
                </a:lnTo>
                <a:lnTo>
                  <a:pt x="1371219" y="783717"/>
                </a:lnTo>
                <a:lnTo>
                  <a:pt x="1370007" y="798287"/>
                </a:lnTo>
                <a:lnTo>
                  <a:pt x="1366503" y="812077"/>
                </a:lnTo>
                <a:lnTo>
                  <a:pt x="1360906" y="824890"/>
                </a:lnTo>
                <a:lnTo>
                  <a:pt x="1353411" y="836530"/>
                </a:lnTo>
                <a:lnTo>
                  <a:pt x="1344216" y="846800"/>
                </a:lnTo>
                <a:lnTo>
                  <a:pt x="1333520" y="855503"/>
                </a:lnTo>
                <a:lnTo>
                  <a:pt x="1321518" y="862444"/>
                </a:lnTo>
                <a:lnTo>
                  <a:pt x="1308409" y="867425"/>
                </a:lnTo>
                <a:lnTo>
                  <a:pt x="1294390" y="870249"/>
                </a:lnTo>
                <a:lnTo>
                  <a:pt x="1284224" y="870838"/>
                </a:lnTo>
                <a:lnTo>
                  <a:pt x="86995" y="870838"/>
                </a:lnTo>
                <a:lnTo>
                  <a:pt x="72459" y="869627"/>
                </a:lnTo>
                <a:lnTo>
                  <a:pt x="58698" y="866122"/>
                </a:lnTo>
                <a:lnTo>
                  <a:pt x="45906" y="860522"/>
                </a:lnTo>
                <a:lnTo>
                  <a:pt x="34282" y="853022"/>
                </a:lnTo>
                <a:lnTo>
                  <a:pt x="24024" y="843819"/>
                </a:lnTo>
                <a:lnTo>
                  <a:pt x="15328" y="833110"/>
                </a:lnTo>
                <a:lnTo>
                  <a:pt x="8392" y="821090"/>
                </a:lnTo>
                <a:lnTo>
                  <a:pt x="3413" y="807958"/>
                </a:lnTo>
                <a:lnTo>
                  <a:pt x="589" y="793908"/>
                </a:lnTo>
                <a:lnTo>
                  <a:pt x="0" y="783717"/>
                </a:lnTo>
                <a:lnTo>
                  <a:pt x="0" y="87122"/>
                </a:lnTo>
                <a:close/>
              </a:path>
            </a:pathLst>
          </a:custGeom>
          <a:ln w="25400">
            <a:solidFill>
              <a:srgbClr val="FFFFFF"/>
            </a:solidFill>
          </a:ln>
        </p:spPr>
        <p:txBody>
          <a:bodyPr wrap="square" lIns="0" tIns="0" rIns="0" bIns="0" rtlCol="0">
            <a:noAutofit/>
          </a:bodyPr>
          <a:lstStyle/>
          <a:p>
            <a:endParaRPr/>
          </a:p>
        </p:txBody>
      </p:sp>
      <p:sp>
        <p:nvSpPr>
          <p:cNvPr id="35" name="object 35"/>
          <p:cNvSpPr/>
          <p:nvPr/>
        </p:nvSpPr>
        <p:spPr>
          <a:xfrm>
            <a:off x="4724400" y="3472179"/>
            <a:ext cx="1371219" cy="870712"/>
          </a:xfrm>
          <a:custGeom>
            <a:avLst/>
            <a:gdLst/>
            <a:ahLst/>
            <a:cxnLst/>
            <a:rect l="l" t="t" r="r" b="b"/>
            <a:pathLst>
              <a:path w="1371219" h="870712">
                <a:moveTo>
                  <a:pt x="0" y="87122"/>
                </a:moveTo>
                <a:lnTo>
                  <a:pt x="0" y="783717"/>
                </a:lnTo>
                <a:lnTo>
                  <a:pt x="578" y="793788"/>
                </a:lnTo>
                <a:lnTo>
                  <a:pt x="15293" y="832963"/>
                </a:lnTo>
                <a:lnTo>
                  <a:pt x="45879" y="860384"/>
                </a:lnTo>
                <a:lnTo>
                  <a:pt x="86995" y="870712"/>
                </a:lnTo>
                <a:lnTo>
                  <a:pt x="1284097" y="870712"/>
                </a:lnTo>
                <a:lnTo>
                  <a:pt x="1321470" y="862319"/>
                </a:lnTo>
                <a:lnTo>
                  <a:pt x="1353402" y="836429"/>
                </a:lnTo>
                <a:lnTo>
                  <a:pt x="1370007" y="798252"/>
                </a:lnTo>
                <a:lnTo>
                  <a:pt x="1371219" y="783717"/>
                </a:lnTo>
                <a:lnTo>
                  <a:pt x="1371219" y="87122"/>
                </a:lnTo>
                <a:lnTo>
                  <a:pt x="1362793" y="49683"/>
                </a:lnTo>
                <a:lnTo>
                  <a:pt x="1336878" y="17792"/>
                </a:lnTo>
                <a:lnTo>
                  <a:pt x="1298657" y="1210"/>
                </a:lnTo>
                <a:lnTo>
                  <a:pt x="1284097" y="0"/>
                </a:lnTo>
                <a:lnTo>
                  <a:pt x="86995" y="0"/>
                </a:lnTo>
                <a:lnTo>
                  <a:pt x="49700" y="8394"/>
                </a:lnTo>
                <a:lnTo>
                  <a:pt x="17807" y="34308"/>
                </a:lnTo>
                <a:lnTo>
                  <a:pt x="1211" y="72551"/>
                </a:lnTo>
                <a:lnTo>
                  <a:pt x="0" y="87122"/>
                </a:lnTo>
                <a:close/>
              </a:path>
            </a:pathLst>
          </a:custGeom>
          <a:solidFill>
            <a:srgbClr val="FFFFFF"/>
          </a:solidFill>
        </p:spPr>
        <p:txBody>
          <a:bodyPr wrap="square" lIns="0" tIns="0" rIns="0" bIns="0" rtlCol="0">
            <a:noAutofit/>
          </a:bodyPr>
          <a:lstStyle/>
          <a:p>
            <a:endParaRPr/>
          </a:p>
        </p:txBody>
      </p:sp>
      <p:sp>
        <p:nvSpPr>
          <p:cNvPr id="36" name="object 36"/>
          <p:cNvSpPr/>
          <p:nvPr/>
        </p:nvSpPr>
        <p:spPr>
          <a:xfrm>
            <a:off x="4724400" y="3472179"/>
            <a:ext cx="1371219" cy="870712"/>
          </a:xfrm>
          <a:custGeom>
            <a:avLst/>
            <a:gdLst/>
            <a:ahLst/>
            <a:cxnLst/>
            <a:rect l="l" t="t" r="r" b="b"/>
            <a:pathLst>
              <a:path w="1371219" h="870712">
                <a:moveTo>
                  <a:pt x="0" y="87122"/>
                </a:moveTo>
                <a:lnTo>
                  <a:pt x="1211" y="72551"/>
                </a:lnTo>
                <a:lnTo>
                  <a:pt x="4715" y="58761"/>
                </a:lnTo>
                <a:lnTo>
                  <a:pt x="10312" y="45948"/>
                </a:lnTo>
                <a:lnTo>
                  <a:pt x="17807" y="34308"/>
                </a:lnTo>
                <a:lnTo>
                  <a:pt x="27002" y="24038"/>
                </a:lnTo>
                <a:lnTo>
                  <a:pt x="37698" y="15335"/>
                </a:lnTo>
                <a:lnTo>
                  <a:pt x="49700" y="8394"/>
                </a:lnTo>
                <a:lnTo>
                  <a:pt x="62809" y="3413"/>
                </a:lnTo>
                <a:lnTo>
                  <a:pt x="76828" y="589"/>
                </a:lnTo>
                <a:lnTo>
                  <a:pt x="86995" y="0"/>
                </a:lnTo>
                <a:lnTo>
                  <a:pt x="1284097" y="0"/>
                </a:lnTo>
                <a:lnTo>
                  <a:pt x="1298657" y="1210"/>
                </a:lnTo>
                <a:lnTo>
                  <a:pt x="1312438" y="4709"/>
                </a:lnTo>
                <a:lnTo>
                  <a:pt x="1325243" y="10302"/>
                </a:lnTo>
                <a:lnTo>
                  <a:pt x="1336878" y="17792"/>
                </a:lnTo>
                <a:lnTo>
                  <a:pt x="1347145" y="26983"/>
                </a:lnTo>
                <a:lnTo>
                  <a:pt x="1355849" y="37679"/>
                </a:lnTo>
                <a:lnTo>
                  <a:pt x="1362793" y="49683"/>
                </a:lnTo>
                <a:lnTo>
                  <a:pt x="1367782" y="62801"/>
                </a:lnTo>
                <a:lnTo>
                  <a:pt x="1370618" y="76835"/>
                </a:lnTo>
                <a:lnTo>
                  <a:pt x="1371219" y="87122"/>
                </a:lnTo>
                <a:lnTo>
                  <a:pt x="1371219" y="783717"/>
                </a:lnTo>
                <a:lnTo>
                  <a:pt x="1370007" y="798252"/>
                </a:lnTo>
                <a:lnTo>
                  <a:pt x="1366502" y="812013"/>
                </a:lnTo>
                <a:lnTo>
                  <a:pt x="1360902" y="824805"/>
                </a:lnTo>
                <a:lnTo>
                  <a:pt x="1353402" y="836429"/>
                </a:lnTo>
                <a:lnTo>
                  <a:pt x="1344199" y="846687"/>
                </a:lnTo>
                <a:lnTo>
                  <a:pt x="1333490" y="855383"/>
                </a:lnTo>
                <a:lnTo>
                  <a:pt x="1321470" y="862319"/>
                </a:lnTo>
                <a:lnTo>
                  <a:pt x="1308338" y="867298"/>
                </a:lnTo>
                <a:lnTo>
                  <a:pt x="1294288" y="870122"/>
                </a:lnTo>
                <a:lnTo>
                  <a:pt x="1284097" y="870712"/>
                </a:lnTo>
                <a:lnTo>
                  <a:pt x="86995" y="870712"/>
                </a:lnTo>
                <a:lnTo>
                  <a:pt x="72449" y="869498"/>
                </a:lnTo>
                <a:lnTo>
                  <a:pt x="58678" y="865990"/>
                </a:lnTo>
                <a:lnTo>
                  <a:pt x="45879" y="860384"/>
                </a:lnTo>
                <a:lnTo>
                  <a:pt x="34250" y="852879"/>
                </a:lnTo>
                <a:lnTo>
                  <a:pt x="23989" y="843673"/>
                </a:lnTo>
                <a:lnTo>
                  <a:pt x="15293" y="832963"/>
                </a:lnTo>
                <a:lnTo>
                  <a:pt x="8361" y="820947"/>
                </a:lnTo>
                <a:lnTo>
                  <a:pt x="3390" y="807823"/>
                </a:lnTo>
                <a:lnTo>
                  <a:pt x="578" y="793788"/>
                </a:lnTo>
                <a:lnTo>
                  <a:pt x="0" y="783717"/>
                </a:lnTo>
                <a:lnTo>
                  <a:pt x="0" y="87122"/>
                </a:lnTo>
                <a:close/>
              </a:path>
            </a:pathLst>
          </a:custGeom>
          <a:ln w="25400">
            <a:solidFill>
              <a:srgbClr val="0062BD"/>
            </a:solidFill>
          </a:ln>
        </p:spPr>
        <p:txBody>
          <a:bodyPr wrap="square" lIns="0" tIns="0" rIns="0" bIns="0" rtlCol="0">
            <a:noAutofit/>
          </a:bodyPr>
          <a:lstStyle/>
          <a:p>
            <a:endParaRPr/>
          </a:p>
        </p:txBody>
      </p:sp>
      <p:sp>
        <p:nvSpPr>
          <p:cNvPr id="37" name="object 37"/>
          <p:cNvSpPr/>
          <p:nvPr/>
        </p:nvSpPr>
        <p:spPr>
          <a:xfrm>
            <a:off x="4876800" y="4375658"/>
            <a:ext cx="3962400" cy="1872742"/>
          </a:xfrm>
          <a:custGeom>
            <a:avLst/>
            <a:gdLst/>
            <a:ahLst/>
            <a:cxnLst/>
            <a:rect l="l" t="t" r="r" b="b"/>
            <a:pathLst>
              <a:path w="3962400" h="1872742">
                <a:moveTo>
                  <a:pt x="0" y="395351"/>
                </a:moveTo>
                <a:lnTo>
                  <a:pt x="660400" y="395351"/>
                </a:lnTo>
                <a:lnTo>
                  <a:pt x="984250" y="0"/>
                </a:lnTo>
                <a:lnTo>
                  <a:pt x="1651000" y="395351"/>
                </a:lnTo>
                <a:lnTo>
                  <a:pt x="3962400" y="395351"/>
                </a:lnTo>
                <a:lnTo>
                  <a:pt x="3962400" y="641604"/>
                </a:lnTo>
                <a:lnTo>
                  <a:pt x="3962400" y="1010920"/>
                </a:lnTo>
                <a:lnTo>
                  <a:pt x="3962400" y="1872742"/>
                </a:lnTo>
                <a:lnTo>
                  <a:pt x="1651000" y="1872742"/>
                </a:lnTo>
                <a:lnTo>
                  <a:pt x="660400" y="1872742"/>
                </a:lnTo>
                <a:lnTo>
                  <a:pt x="0" y="1872742"/>
                </a:lnTo>
                <a:lnTo>
                  <a:pt x="0" y="1010920"/>
                </a:lnTo>
                <a:lnTo>
                  <a:pt x="0" y="641604"/>
                </a:lnTo>
                <a:lnTo>
                  <a:pt x="0" y="395351"/>
                </a:lnTo>
                <a:close/>
              </a:path>
            </a:pathLst>
          </a:custGeom>
          <a:ln w="28575">
            <a:solidFill>
              <a:srgbClr val="0062BD"/>
            </a:solidFill>
          </a:ln>
        </p:spPr>
        <p:txBody>
          <a:bodyPr wrap="square" lIns="0" tIns="0" rIns="0" bIns="0" rtlCol="0">
            <a:noAutofit/>
          </a:bodyPr>
          <a:lstStyle/>
          <a:p>
            <a:endParaRPr/>
          </a:p>
        </p:txBody>
      </p:sp>
      <p:sp>
        <p:nvSpPr>
          <p:cNvPr id="22" name="object 22"/>
          <p:cNvSpPr/>
          <p:nvPr/>
        </p:nvSpPr>
        <p:spPr>
          <a:xfrm>
            <a:off x="152400" y="4398391"/>
            <a:ext cx="4572000" cy="2002408"/>
          </a:xfrm>
          <a:custGeom>
            <a:avLst/>
            <a:gdLst/>
            <a:ahLst/>
            <a:cxnLst/>
            <a:rect l="l" t="t" r="r" b="b"/>
            <a:pathLst>
              <a:path w="4572000" h="2002408">
                <a:moveTo>
                  <a:pt x="0" y="248030"/>
                </a:moveTo>
                <a:lnTo>
                  <a:pt x="2667000" y="248030"/>
                </a:lnTo>
                <a:lnTo>
                  <a:pt x="3462401" y="0"/>
                </a:lnTo>
                <a:lnTo>
                  <a:pt x="3810000" y="248030"/>
                </a:lnTo>
                <a:lnTo>
                  <a:pt x="4572000" y="248030"/>
                </a:lnTo>
                <a:lnTo>
                  <a:pt x="4572000" y="540511"/>
                </a:lnTo>
                <a:lnTo>
                  <a:pt x="4572000" y="979042"/>
                </a:lnTo>
                <a:lnTo>
                  <a:pt x="4572000" y="2002408"/>
                </a:lnTo>
                <a:lnTo>
                  <a:pt x="3810000" y="2002408"/>
                </a:lnTo>
                <a:lnTo>
                  <a:pt x="2667000" y="2002408"/>
                </a:lnTo>
                <a:lnTo>
                  <a:pt x="0" y="2002408"/>
                </a:lnTo>
                <a:lnTo>
                  <a:pt x="0" y="979042"/>
                </a:lnTo>
                <a:lnTo>
                  <a:pt x="0" y="540511"/>
                </a:lnTo>
                <a:lnTo>
                  <a:pt x="0" y="248030"/>
                </a:lnTo>
                <a:close/>
              </a:path>
            </a:pathLst>
          </a:custGeom>
          <a:ln w="28575">
            <a:solidFill>
              <a:srgbClr val="4E84C4"/>
            </a:solidFill>
          </a:ln>
        </p:spPr>
        <p:txBody>
          <a:bodyPr wrap="square" lIns="0" tIns="0" rIns="0" bIns="0" rtlCol="0">
            <a:noAutofit/>
          </a:bodyPr>
          <a:lstStyle/>
          <a:p>
            <a:endParaRPr/>
          </a:p>
        </p:txBody>
      </p:sp>
      <p:sp>
        <p:nvSpPr>
          <p:cNvPr id="21" name="object 21"/>
          <p:cNvSpPr txBox="1"/>
          <p:nvPr/>
        </p:nvSpPr>
        <p:spPr>
          <a:xfrm>
            <a:off x="1374394" y="407722"/>
            <a:ext cx="6977672"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Stati</a:t>
            </a:r>
            <a:r>
              <a:rPr sz="2800" b="1" spc="9" dirty="0">
                <a:solidFill>
                  <a:srgbClr val="FFFFFF"/>
                </a:solidFill>
                <a:latin typeface="Arial"/>
                <a:cs typeface="Arial"/>
              </a:rPr>
              <a:t>s</a:t>
            </a:r>
            <a:r>
              <a:rPr sz="2800" b="1" spc="0" dirty="0">
                <a:solidFill>
                  <a:srgbClr val="FFFFFF"/>
                </a:solidFill>
                <a:latin typeface="Arial"/>
                <a:cs typeface="Arial"/>
              </a:rPr>
              <a:t>ti</a:t>
            </a:r>
            <a:r>
              <a:rPr sz="2800" b="1" spc="9" dirty="0">
                <a:solidFill>
                  <a:srgbClr val="FFFFFF"/>
                </a:solidFill>
                <a:latin typeface="Arial"/>
                <a:cs typeface="Arial"/>
              </a:rPr>
              <a:t>c</a:t>
            </a:r>
            <a:r>
              <a:rPr sz="2800" b="1" spc="0" dirty="0">
                <a:solidFill>
                  <a:srgbClr val="FFFFFF"/>
                </a:solidFill>
                <a:latin typeface="Arial"/>
                <a:cs typeface="Arial"/>
              </a:rPr>
              <a:t>s</a:t>
            </a:r>
            <a:r>
              <a:rPr sz="2800" b="1" spc="-15" dirty="0">
                <a:solidFill>
                  <a:srgbClr val="FFFFFF"/>
                </a:solidFill>
                <a:latin typeface="Arial"/>
                <a:cs typeface="Arial"/>
              </a:rPr>
              <a:t> </a:t>
            </a:r>
            <a:r>
              <a:rPr sz="2800" b="1" spc="0" dirty="0">
                <a:solidFill>
                  <a:srgbClr val="FFFFFF"/>
                </a:solidFill>
                <a:latin typeface="Arial"/>
                <a:cs typeface="Arial"/>
              </a:rPr>
              <a:t>is divided</a:t>
            </a:r>
            <a:r>
              <a:rPr sz="2800" b="1" spc="9" dirty="0">
                <a:solidFill>
                  <a:srgbClr val="FFFFFF"/>
                </a:solidFill>
                <a:latin typeface="Arial"/>
                <a:cs typeface="Arial"/>
              </a:rPr>
              <a:t> </a:t>
            </a:r>
            <a:r>
              <a:rPr sz="2800" b="1" spc="0" dirty="0">
                <a:solidFill>
                  <a:srgbClr val="FFFFFF"/>
                </a:solidFill>
                <a:latin typeface="Arial"/>
                <a:cs typeface="Arial"/>
              </a:rPr>
              <a:t>into</a:t>
            </a:r>
            <a:r>
              <a:rPr sz="2800" b="1" spc="9" dirty="0">
                <a:solidFill>
                  <a:srgbClr val="FFFFFF"/>
                </a:solidFill>
                <a:latin typeface="Arial"/>
                <a:cs typeface="Arial"/>
              </a:rPr>
              <a:t> </a:t>
            </a:r>
            <a:r>
              <a:rPr sz="2800" b="1" spc="0" dirty="0">
                <a:solidFill>
                  <a:srgbClr val="FFFFFF"/>
                </a:solidFill>
                <a:latin typeface="Arial"/>
                <a:cs typeface="Arial"/>
              </a:rPr>
              <a:t>two </a:t>
            </a:r>
            <a:r>
              <a:rPr sz="2800" b="1" spc="-9" dirty="0">
                <a:solidFill>
                  <a:srgbClr val="FFFFFF"/>
                </a:solidFill>
                <a:latin typeface="Arial"/>
                <a:cs typeface="Arial"/>
              </a:rPr>
              <a:t>b</a:t>
            </a:r>
            <a:r>
              <a:rPr sz="2800" b="1" spc="0" dirty="0">
                <a:solidFill>
                  <a:srgbClr val="FFFFFF"/>
                </a:solidFill>
                <a:latin typeface="Arial"/>
                <a:cs typeface="Arial"/>
              </a:rPr>
              <a:t>road</a:t>
            </a:r>
            <a:r>
              <a:rPr sz="2800" b="1" spc="19" dirty="0">
                <a:solidFill>
                  <a:srgbClr val="FFFFFF"/>
                </a:solidFill>
                <a:latin typeface="Arial"/>
                <a:cs typeface="Arial"/>
              </a:rPr>
              <a:t> </a:t>
            </a:r>
            <a:r>
              <a:rPr sz="2800" b="1" spc="0" dirty="0">
                <a:solidFill>
                  <a:srgbClr val="FFFFFF"/>
                </a:solidFill>
                <a:latin typeface="Arial"/>
                <a:cs typeface="Arial"/>
              </a:rPr>
              <a:t>ar</a:t>
            </a:r>
            <a:r>
              <a:rPr sz="2800" b="1" spc="9" dirty="0">
                <a:solidFill>
                  <a:srgbClr val="FFFFFF"/>
                </a:solidFill>
                <a:latin typeface="Arial"/>
                <a:cs typeface="Arial"/>
              </a:rPr>
              <a:t>e</a:t>
            </a:r>
            <a:r>
              <a:rPr sz="2800" b="1" spc="0" dirty="0">
                <a:solidFill>
                  <a:srgbClr val="FFFFFF"/>
                </a:solidFill>
                <a:latin typeface="Arial"/>
                <a:cs typeface="Arial"/>
              </a:rPr>
              <a:t>as</a:t>
            </a:r>
            <a:endParaRPr sz="2800">
              <a:latin typeface="Arial"/>
              <a:cs typeface="Arial"/>
            </a:endParaRPr>
          </a:p>
        </p:txBody>
      </p:sp>
      <p:sp>
        <p:nvSpPr>
          <p:cNvPr id="20" name="object 20"/>
          <p:cNvSpPr txBox="1"/>
          <p:nvPr/>
        </p:nvSpPr>
        <p:spPr>
          <a:xfrm>
            <a:off x="489915" y="1259726"/>
            <a:ext cx="164388" cy="254000"/>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Wingdings"/>
                <a:cs typeface="Wingdings"/>
              </a:rPr>
              <a:t></a:t>
            </a:r>
            <a:endParaRPr sz="1800">
              <a:latin typeface="Wingdings"/>
              <a:cs typeface="Wingdings"/>
            </a:endParaRPr>
          </a:p>
        </p:txBody>
      </p:sp>
      <p:sp>
        <p:nvSpPr>
          <p:cNvPr id="19" name="object 19"/>
          <p:cNvSpPr txBox="1"/>
          <p:nvPr/>
        </p:nvSpPr>
        <p:spPr>
          <a:xfrm>
            <a:off x="832815" y="1259641"/>
            <a:ext cx="7613319" cy="254000"/>
          </a:xfrm>
          <a:prstGeom prst="rect">
            <a:avLst/>
          </a:prstGeom>
        </p:spPr>
        <p:txBody>
          <a:bodyPr wrap="square" lIns="0" tIns="0" rIns="0" bIns="0" rtlCol="0">
            <a:noAutofit/>
          </a:bodyPr>
          <a:lstStyle/>
          <a:p>
            <a:pPr marL="12700">
              <a:lnSpc>
                <a:spcPts val="1939"/>
              </a:lnSpc>
              <a:spcBef>
                <a:spcPts val="97"/>
              </a:spcBef>
            </a:pPr>
            <a:r>
              <a:rPr sz="1800" spc="14" dirty="0">
                <a:latin typeface="Arial"/>
                <a:cs typeface="Arial"/>
              </a:rPr>
              <a:t>T</a:t>
            </a:r>
            <a:r>
              <a:rPr sz="1800" spc="0" dirty="0">
                <a:latin typeface="Arial"/>
                <a:cs typeface="Arial"/>
              </a:rPr>
              <a:t>he</a:t>
            </a:r>
            <a:r>
              <a:rPr sz="1800" spc="-25" dirty="0">
                <a:latin typeface="Arial"/>
                <a:cs typeface="Arial"/>
              </a:rPr>
              <a:t> </a:t>
            </a:r>
            <a:r>
              <a:rPr sz="1800" spc="0" dirty="0">
                <a:latin typeface="Arial"/>
                <a:cs typeface="Arial"/>
              </a:rPr>
              <a:t>su</a:t>
            </a:r>
            <a:r>
              <a:rPr sz="1800" spc="-9" dirty="0">
                <a:latin typeface="Arial"/>
                <a:cs typeface="Arial"/>
              </a:rPr>
              <a:t>b</a:t>
            </a:r>
            <a:r>
              <a:rPr sz="1800" spc="0" dirty="0">
                <a:latin typeface="Arial"/>
                <a:cs typeface="Arial"/>
              </a:rPr>
              <a:t>j</a:t>
            </a:r>
            <a:r>
              <a:rPr sz="1800" spc="-9" dirty="0">
                <a:latin typeface="Arial"/>
                <a:cs typeface="Arial"/>
              </a:rPr>
              <a:t>e</a:t>
            </a:r>
            <a:r>
              <a:rPr sz="1800" spc="0" dirty="0">
                <a:latin typeface="Arial"/>
                <a:cs typeface="Arial"/>
              </a:rPr>
              <a:t>ct</a:t>
            </a:r>
            <a:r>
              <a:rPr sz="1800" spc="19" dirty="0">
                <a:latin typeface="Arial"/>
                <a:cs typeface="Arial"/>
              </a:rPr>
              <a:t> </a:t>
            </a:r>
            <a:r>
              <a:rPr sz="1800" spc="0" dirty="0">
                <a:latin typeface="Arial"/>
                <a:cs typeface="Arial"/>
              </a:rPr>
              <a:t>of</a:t>
            </a:r>
            <a:r>
              <a:rPr sz="1800" spc="-4" dirty="0">
                <a:latin typeface="Arial"/>
                <a:cs typeface="Arial"/>
              </a:rPr>
              <a:t> </a:t>
            </a:r>
            <a:r>
              <a:rPr sz="1800" spc="0" dirty="0">
                <a:latin typeface="Arial"/>
                <a:cs typeface="Arial"/>
              </a:rPr>
              <a:t>statistics is d</a:t>
            </a:r>
            <a:r>
              <a:rPr sz="1800" spc="-4" dirty="0">
                <a:latin typeface="Arial"/>
                <a:cs typeface="Arial"/>
              </a:rPr>
              <a:t>i</a:t>
            </a:r>
            <a:r>
              <a:rPr sz="1800" spc="0" dirty="0">
                <a:latin typeface="Arial"/>
                <a:cs typeface="Arial"/>
              </a:rPr>
              <a:t>vi</a:t>
            </a:r>
            <a:r>
              <a:rPr sz="1800" spc="-9" dirty="0">
                <a:latin typeface="Arial"/>
                <a:cs typeface="Arial"/>
              </a:rPr>
              <a:t>d</a:t>
            </a:r>
            <a:r>
              <a:rPr sz="1800" spc="0" dirty="0">
                <a:latin typeface="Arial"/>
                <a:cs typeface="Arial"/>
              </a:rPr>
              <a:t>ed</a:t>
            </a:r>
            <a:r>
              <a:rPr sz="1800" spc="19" dirty="0">
                <a:latin typeface="Arial"/>
                <a:cs typeface="Arial"/>
              </a:rPr>
              <a:t> </a:t>
            </a:r>
            <a:r>
              <a:rPr sz="1800" spc="0" dirty="0">
                <a:latin typeface="Arial"/>
                <a:cs typeface="Arial"/>
              </a:rPr>
              <a:t>i</a:t>
            </a:r>
            <a:r>
              <a:rPr sz="1800" spc="-9" dirty="0">
                <a:latin typeface="Arial"/>
                <a:cs typeface="Arial"/>
              </a:rPr>
              <a:t>n</a:t>
            </a:r>
            <a:r>
              <a:rPr sz="1800" spc="0" dirty="0">
                <a:latin typeface="Arial"/>
                <a:cs typeface="Arial"/>
              </a:rPr>
              <a:t>to </a:t>
            </a:r>
            <a:r>
              <a:rPr sz="1800" spc="4" dirty="0">
                <a:latin typeface="Arial"/>
                <a:cs typeface="Arial"/>
              </a:rPr>
              <a:t>t</a:t>
            </a:r>
            <a:r>
              <a:rPr sz="1800" spc="-39" dirty="0">
                <a:latin typeface="Arial"/>
                <a:cs typeface="Arial"/>
              </a:rPr>
              <a:t>w</a:t>
            </a:r>
            <a:r>
              <a:rPr sz="1800" spc="0" dirty="0">
                <a:latin typeface="Arial"/>
                <a:cs typeface="Arial"/>
              </a:rPr>
              <a:t>o</a:t>
            </a:r>
            <a:r>
              <a:rPr sz="1800" spc="34" dirty="0">
                <a:latin typeface="Arial"/>
                <a:cs typeface="Arial"/>
              </a:rPr>
              <a:t> </a:t>
            </a:r>
            <a:r>
              <a:rPr sz="1800" spc="0" dirty="0">
                <a:latin typeface="Arial"/>
                <a:cs typeface="Arial"/>
              </a:rPr>
              <a:t>br</a:t>
            </a:r>
            <a:r>
              <a:rPr sz="1800" spc="-9" dirty="0">
                <a:latin typeface="Arial"/>
                <a:cs typeface="Arial"/>
              </a:rPr>
              <a:t>o</a:t>
            </a:r>
            <a:r>
              <a:rPr sz="1800" spc="0" dirty="0">
                <a:latin typeface="Arial"/>
                <a:cs typeface="Arial"/>
              </a:rPr>
              <a:t>ad</a:t>
            </a:r>
            <a:r>
              <a:rPr sz="1800" spc="4" dirty="0">
                <a:latin typeface="Arial"/>
                <a:cs typeface="Arial"/>
              </a:rPr>
              <a:t> </a:t>
            </a:r>
            <a:r>
              <a:rPr sz="1800" spc="0" dirty="0">
                <a:latin typeface="Arial"/>
                <a:cs typeface="Arial"/>
              </a:rPr>
              <a:t>ar</a:t>
            </a:r>
            <a:r>
              <a:rPr sz="1800" spc="-9" dirty="0">
                <a:latin typeface="Arial"/>
                <a:cs typeface="Arial"/>
              </a:rPr>
              <a:t>e</a:t>
            </a:r>
            <a:r>
              <a:rPr sz="1800" spc="0" dirty="0">
                <a:latin typeface="Arial"/>
                <a:cs typeface="Arial"/>
              </a:rPr>
              <a:t>as</a:t>
            </a:r>
            <a:r>
              <a:rPr sz="1800" spc="9" dirty="0">
                <a:latin typeface="Arial"/>
                <a:cs typeface="Arial"/>
              </a:rPr>
              <a:t> </a:t>
            </a:r>
            <a:r>
              <a:rPr sz="1800" spc="0" dirty="0">
                <a:latin typeface="Arial"/>
                <a:cs typeface="Arial"/>
              </a:rPr>
              <a:t>th</a:t>
            </a:r>
            <a:r>
              <a:rPr sz="1800" spc="-4" dirty="0">
                <a:latin typeface="Arial"/>
                <a:cs typeface="Arial"/>
              </a:rPr>
              <a:t>a</a:t>
            </a:r>
            <a:r>
              <a:rPr sz="1800" spc="0" dirty="0">
                <a:latin typeface="Arial"/>
                <a:cs typeface="Arial"/>
              </a:rPr>
              <a:t>t </a:t>
            </a:r>
            <a:r>
              <a:rPr sz="1800" spc="-9" dirty="0">
                <a:latin typeface="Arial"/>
                <a:cs typeface="Arial"/>
              </a:rPr>
              <a:t>i</a:t>
            </a:r>
            <a:r>
              <a:rPr sz="1800" spc="0" dirty="0">
                <a:latin typeface="Arial"/>
                <a:cs typeface="Arial"/>
              </a:rPr>
              <a:t>nc</a:t>
            </a:r>
            <a:r>
              <a:rPr sz="1800" spc="-9" dirty="0">
                <a:latin typeface="Arial"/>
                <a:cs typeface="Arial"/>
              </a:rPr>
              <a:t>o</a:t>
            </a:r>
            <a:r>
              <a:rPr sz="1800" spc="0" dirty="0">
                <a:latin typeface="Arial"/>
                <a:cs typeface="Arial"/>
              </a:rPr>
              <a:t>rp</a:t>
            </a:r>
            <a:r>
              <a:rPr sz="1800" spc="-9" dirty="0">
                <a:latin typeface="Arial"/>
                <a:cs typeface="Arial"/>
              </a:rPr>
              <a:t>o</a:t>
            </a:r>
            <a:r>
              <a:rPr sz="1800" spc="0" dirty="0">
                <a:latin typeface="Arial"/>
                <a:cs typeface="Arial"/>
              </a:rPr>
              <a:t>rate</a:t>
            </a:r>
            <a:r>
              <a:rPr sz="1800" spc="19" dirty="0">
                <a:latin typeface="Arial"/>
                <a:cs typeface="Arial"/>
              </a:rPr>
              <a:t> </a:t>
            </a:r>
            <a:r>
              <a:rPr sz="1800" spc="0" dirty="0">
                <a:latin typeface="Arial"/>
                <a:cs typeface="Arial"/>
              </a:rPr>
              <a:t>the</a:t>
            </a:r>
            <a:endParaRPr sz="1800">
              <a:latin typeface="Arial"/>
              <a:cs typeface="Arial"/>
            </a:endParaRPr>
          </a:p>
        </p:txBody>
      </p:sp>
      <p:sp>
        <p:nvSpPr>
          <p:cNvPr id="18" name="object 18"/>
          <p:cNvSpPr txBox="1"/>
          <p:nvPr/>
        </p:nvSpPr>
        <p:spPr>
          <a:xfrm>
            <a:off x="832815" y="1533961"/>
            <a:ext cx="1072616" cy="528574"/>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co</a:t>
            </a:r>
            <a:r>
              <a:rPr sz="1800" spc="-9" dirty="0">
                <a:latin typeface="Arial"/>
                <a:cs typeface="Arial"/>
              </a:rPr>
              <a:t>l</a:t>
            </a:r>
            <a:r>
              <a:rPr sz="1800" spc="0" dirty="0">
                <a:latin typeface="Arial"/>
                <a:cs typeface="Arial"/>
              </a:rPr>
              <a:t>l</a:t>
            </a:r>
            <a:r>
              <a:rPr sz="1800" spc="-9" dirty="0">
                <a:latin typeface="Arial"/>
                <a:cs typeface="Arial"/>
              </a:rPr>
              <a:t>e</a:t>
            </a:r>
            <a:r>
              <a:rPr sz="1800" spc="0" dirty="0">
                <a:latin typeface="Arial"/>
                <a:cs typeface="Arial"/>
              </a:rPr>
              <a:t>ctin</a:t>
            </a:r>
            <a:r>
              <a:rPr sz="1800" spc="-9" dirty="0">
                <a:latin typeface="Arial"/>
                <a:cs typeface="Arial"/>
              </a:rPr>
              <a:t>g</a:t>
            </a:r>
            <a:r>
              <a:rPr sz="1800" spc="0" dirty="0">
                <a:latin typeface="Arial"/>
                <a:cs typeface="Arial"/>
              </a:rPr>
              <a:t>,</a:t>
            </a:r>
            <a:endParaRPr sz="1800">
              <a:latin typeface="Arial"/>
              <a:cs typeface="Arial"/>
            </a:endParaRPr>
          </a:p>
          <a:p>
            <a:pPr marL="12700" marR="34289">
              <a:lnSpc>
                <a:spcPct val="95825"/>
              </a:lnSpc>
            </a:pPr>
            <a:r>
              <a:rPr sz="1800" spc="0" dirty="0">
                <a:latin typeface="Arial"/>
                <a:cs typeface="Arial"/>
              </a:rPr>
              <a:t>d</a:t>
            </a:r>
            <a:r>
              <a:rPr sz="1800" spc="-9" dirty="0">
                <a:latin typeface="Arial"/>
                <a:cs typeface="Arial"/>
              </a:rPr>
              <a:t>a</a:t>
            </a:r>
            <a:r>
              <a:rPr sz="1800" spc="0" dirty="0">
                <a:latin typeface="Arial"/>
                <a:cs typeface="Arial"/>
              </a:rPr>
              <a:t>ta</a:t>
            </a:r>
            <a:endParaRPr sz="1800">
              <a:latin typeface="Arial"/>
              <a:cs typeface="Arial"/>
            </a:endParaRPr>
          </a:p>
        </p:txBody>
      </p:sp>
      <p:sp>
        <p:nvSpPr>
          <p:cNvPr id="17" name="object 17"/>
          <p:cNvSpPr txBox="1"/>
          <p:nvPr/>
        </p:nvSpPr>
        <p:spPr>
          <a:xfrm>
            <a:off x="1909978" y="1533961"/>
            <a:ext cx="1173429"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or</a:t>
            </a:r>
            <a:r>
              <a:rPr sz="1800" spc="-9" dirty="0">
                <a:latin typeface="Arial"/>
                <a:cs typeface="Arial"/>
              </a:rPr>
              <a:t>g</a:t>
            </a:r>
            <a:r>
              <a:rPr sz="1800" spc="0" dirty="0">
                <a:latin typeface="Arial"/>
                <a:cs typeface="Arial"/>
              </a:rPr>
              <a:t>a</a:t>
            </a:r>
            <a:r>
              <a:rPr sz="1800" spc="-9" dirty="0">
                <a:latin typeface="Arial"/>
                <a:cs typeface="Arial"/>
              </a:rPr>
              <a:t>n</a:t>
            </a:r>
            <a:r>
              <a:rPr sz="1800" spc="0" dirty="0">
                <a:latin typeface="Arial"/>
                <a:cs typeface="Arial"/>
              </a:rPr>
              <a:t>iz</a:t>
            </a:r>
            <a:r>
              <a:rPr sz="1800" spc="-4" dirty="0">
                <a:latin typeface="Arial"/>
                <a:cs typeface="Arial"/>
              </a:rPr>
              <a:t>i</a:t>
            </a:r>
            <a:r>
              <a:rPr sz="1800" spc="0" dirty="0">
                <a:latin typeface="Arial"/>
                <a:cs typeface="Arial"/>
              </a:rPr>
              <a:t>n</a:t>
            </a:r>
            <a:r>
              <a:rPr sz="1800" spc="-9" dirty="0">
                <a:latin typeface="Arial"/>
                <a:cs typeface="Arial"/>
              </a:rPr>
              <a:t>g</a:t>
            </a:r>
            <a:r>
              <a:rPr sz="1800" spc="0" dirty="0">
                <a:latin typeface="Arial"/>
                <a:cs typeface="Arial"/>
              </a:rPr>
              <a:t>,</a:t>
            </a:r>
            <a:endParaRPr sz="1800">
              <a:latin typeface="Arial"/>
              <a:cs typeface="Arial"/>
            </a:endParaRPr>
          </a:p>
        </p:txBody>
      </p:sp>
      <p:sp>
        <p:nvSpPr>
          <p:cNvPr id="16" name="object 16"/>
          <p:cNvSpPr txBox="1"/>
          <p:nvPr/>
        </p:nvSpPr>
        <p:spPr>
          <a:xfrm>
            <a:off x="3090925" y="1533961"/>
            <a:ext cx="2953766"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summ</a:t>
            </a:r>
            <a:r>
              <a:rPr sz="1800" spc="-9" dirty="0">
                <a:latin typeface="Arial"/>
                <a:cs typeface="Arial"/>
              </a:rPr>
              <a:t>a</a:t>
            </a:r>
            <a:r>
              <a:rPr sz="1800" spc="0" dirty="0">
                <a:latin typeface="Arial"/>
                <a:cs typeface="Arial"/>
              </a:rPr>
              <a:t>riz</a:t>
            </a:r>
            <a:r>
              <a:rPr sz="1800" spc="-4" dirty="0">
                <a:latin typeface="Arial"/>
                <a:cs typeface="Arial"/>
              </a:rPr>
              <a:t>i</a:t>
            </a:r>
            <a:r>
              <a:rPr sz="1800" spc="0" dirty="0">
                <a:latin typeface="Arial"/>
                <a:cs typeface="Arial"/>
              </a:rPr>
              <a:t>n</a:t>
            </a:r>
            <a:r>
              <a:rPr sz="1800" spc="-9" dirty="0">
                <a:latin typeface="Arial"/>
                <a:cs typeface="Arial"/>
              </a:rPr>
              <a:t>g</a:t>
            </a:r>
            <a:r>
              <a:rPr sz="1800" spc="0" dirty="0">
                <a:latin typeface="Arial"/>
                <a:cs typeface="Arial"/>
              </a:rPr>
              <a:t>,</a:t>
            </a:r>
            <a:r>
              <a:rPr sz="1800" spc="29" dirty="0">
                <a:latin typeface="Arial"/>
                <a:cs typeface="Arial"/>
              </a:rPr>
              <a:t> </a:t>
            </a:r>
            <a:r>
              <a:rPr sz="1800" spc="0" dirty="0">
                <a:latin typeface="Arial"/>
                <a:cs typeface="Arial"/>
              </a:rPr>
              <a:t>a</a:t>
            </a:r>
            <a:r>
              <a:rPr sz="1800" spc="-9" dirty="0">
                <a:latin typeface="Arial"/>
                <a:cs typeface="Arial"/>
              </a:rPr>
              <a:t>n</a:t>
            </a:r>
            <a:r>
              <a:rPr sz="1800" spc="0" dirty="0">
                <a:latin typeface="Arial"/>
                <a:cs typeface="Arial"/>
              </a:rPr>
              <a:t>a</a:t>
            </a:r>
            <a:r>
              <a:rPr sz="1800" spc="-9" dirty="0">
                <a:latin typeface="Arial"/>
                <a:cs typeface="Arial"/>
              </a:rPr>
              <a:t>l</a:t>
            </a:r>
            <a:r>
              <a:rPr sz="1800" spc="-25" dirty="0">
                <a:latin typeface="Arial"/>
                <a:cs typeface="Arial"/>
              </a:rPr>
              <a:t>y</a:t>
            </a:r>
            <a:r>
              <a:rPr sz="1800" spc="0" dirty="0">
                <a:latin typeface="Arial"/>
                <a:cs typeface="Arial"/>
              </a:rPr>
              <a:t>zi</a:t>
            </a:r>
            <a:r>
              <a:rPr sz="1800" spc="-9" dirty="0">
                <a:latin typeface="Arial"/>
                <a:cs typeface="Arial"/>
              </a:rPr>
              <a:t>n</a:t>
            </a:r>
            <a:r>
              <a:rPr sz="1800" spc="0" dirty="0">
                <a:latin typeface="Arial"/>
                <a:cs typeface="Arial"/>
              </a:rPr>
              <a:t>g,</a:t>
            </a:r>
            <a:r>
              <a:rPr sz="1800" spc="39" dirty="0">
                <a:latin typeface="Arial"/>
                <a:cs typeface="Arial"/>
              </a:rPr>
              <a:t> </a:t>
            </a:r>
            <a:r>
              <a:rPr sz="1800" spc="0" dirty="0">
                <a:latin typeface="Arial"/>
                <a:cs typeface="Arial"/>
              </a:rPr>
              <a:t>a</a:t>
            </a:r>
            <a:r>
              <a:rPr sz="1800" spc="-9" dirty="0">
                <a:latin typeface="Arial"/>
                <a:cs typeface="Arial"/>
              </a:rPr>
              <a:t>n</a:t>
            </a:r>
            <a:r>
              <a:rPr sz="1800" spc="0" dirty="0">
                <a:latin typeface="Arial"/>
                <a:cs typeface="Arial"/>
              </a:rPr>
              <a:t>d</a:t>
            </a:r>
            <a:endParaRPr sz="1800">
              <a:latin typeface="Arial"/>
              <a:cs typeface="Arial"/>
            </a:endParaRPr>
          </a:p>
        </p:txBody>
      </p:sp>
      <p:sp>
        <p:nvSpPr>
          <p:cNvPr id="15" name="object 15"/>
          <p:cNvSpPr txBox="1"/>
          <p:nvPr/>
        </p:nvSpPr>
        <p:spPr>
          <a:xfrm>
            <a:off x="6049695" y="1533961"/>
            <a:ext cx="795553"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mak</a:t>
            </a:r>
            <a:r>
              <a:rPr sz="1800" spc="-4" dirty="0">
                <a:latin typeface="Arial"/>
                <a:cs typeface="Arial"/>
              </a:rPr>
              <a:t>i</a:t>
            </a:r>
            <a:r>
              <a:rPr sz="1800" spc="0" dirty="0">
                <a:latin typeface="Arial"/>
                <a:cs typeface="Arial"/>
              </a:rPr>
              <a:t>ng</a:t>
            </a:r>
            <a:endParaRPr sz="1800">
              <a:latin typeface="Arial"/>
              <a:cs typeface="Arial"/>
            </a:endParaRPr>
          </a:p>
        </p:txBody>
      </p:sp>
      <p:sp>
        <p:nvSpPr>
          <p:cNvPr id="14" name="object 14"/>
          <p:cNvSpPr txBox="1"/>
          <p:nvPr/>
        </p:nvSpPr>
        <p:spPr>
          <a:xfrm>
            <a:off x="6849795" y="1533961"/>
            <a:ext cx="111125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i</a:t>
            </a:r>
            <a:r>
              <a:rPr sz="1800" spc="-9" dirty="0">
                <a:latin typeface="Arial"/>
                <a:cs typeface="Arial"/>
              </a:rPr>
              <a:t>n</a:t>
            </a:r>
            <a:r>
              <a:rPr sz="1800" spc="0" dirty="0">
                <a:latin typeface="Arial"/>
                <a:cs typeface="Arial"/>
              </a:rPr>
              <a:t>fer</a:t>
            </a:r>
            <a:r>
              <a:rPr sz="1800" spc="-4" dirty="0">
                <a:latin typeface="Arial"/>
                <a:cs typeface="Arial"/>
              </a:rPr>
              <a:t>e</a:t>
            </a:r>
            <a:r>
              <a:rPr sz="1800" spc="0" dirty="0">
                <a:latin typeface="Arial"/>
                <a:cs typeface="Arial"/>
              </a:rPr>
              <a:t>nc</a:t>
            </a:r>
            <a:r>
              <a:rPr sz="1800" spc="-9" dirty="0">
                <a:latin typeface="Arial"/>
                <a:cs typeface="Arial"/>
              </a:rPr>
              <a:t>e</a:t>
            </a:r>
            <a:r>
              <a:rPr sz="1800" spc="0" dirty="0">
                <a:latin typeface="Arial"/>
                <a:cs typeface="Arial"/>
              </a:rPr>
              <a:t>s</a:t>
            </a:r>
            <a:endParaRPr sz="1800">
              <a:latin typeface="Arial"/>
              <a:cs typeface="Arial"/>
            </a:endParaRPr>
          </a:p>
        </p:txBody>
      </p:sp>
      <p:sp>
        <p:nvSpPr>
          <p:cNvPr id="13" name="object 13"/>
          <p:cNvSpPr txBox="1"/>
          <p:nvPr/>
        </p:nvSpPr>
        <p:spPr>
          <a:xfrm>
            <a:off x="7966735" y="1533961"/>
            <a:ext cx="51689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from</a:t>
            </a:r>
            <a:endParaRPr sz="1800">
              <a:latin typeface="Arial"/>
              <a:cs typeface="Arial"/>
            </a:endParaRPr>
          </a:p>
        </p:txBody>
      </p:sp>
      <p:sp>
        <p:nvSpPr>
          <p:cNvPr id="12" name="object 12"/>
          <p:cNvSpPr txBox="1"/>
          <p:nvPr/>
        </p:nvSpPr>
        <p:spPr>
          <a:xfrm>
            <a:off x="4102735" y="2509956"/>
            <a:ext cx="97500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Sta</a:t>
            </a:r>
            <a:r>
              <a:rPr sz="1800" spc="4" dirty="0">
                <a:latin typeface="Arial"/>
                <a:cs typeface="Arial"/>
              </a:rPr>
              <a:t>t</a:t>
            </a:r>
            <a:r>
              <a:rPr sz="1800" spc="0" dirty="0">
                <a:latin typeface="Arial"/>
                <a:cs typeface="Arial"/>
              </a:rPr>
              <a:t>istics</a:t>
            </a:r>
            <a:endParaRPr sz="1800">
              <a:latin typeface="Arial"/>
              <a:cs typeface="Arial"/>
            </a:endParaRPr>
          </a:p>
        </p:txBody>
      </p:sp>
      <p:sp>
        <p:nvSpPr>
          <p:cNvPr id="11" name="object 11"/>
          <p:cNvSpPr txBox="1"/>
          <p:nvPr/>
        </p:nvSpPr>
        <p:spPr>
          <a:xfrm>
            <a:off x="3157855" y="3661465"/>
            <a:ext cx="1173484" cy="491744"/>
          </a:xfrm>
          <a:prstGeom prst="rect">
            <a:avLst/>
          </a:prstGeom>
        </p:spPr>
        <p:txBody>
          <a:bodyPr wrap="square" lIns="0" tIns="0" rIns="0" bIns="0" rtlCol="0">
            <a:noAutofit/>
          </a:bodyPr>
          <a:lstStyle/>
          <a:p>
            <a:pPr algn="ctr">
              <a:lnSpc>
                <a:spcPts val="1939"/>
              </a:lnSpc>
              <a:spcBef>
                <a:spcPts val="97"/>
              </a:spcBef>
            </a:pPr>
            <a:r>
              <a:rPr sz="1800" spc="0" dirty="0">
                <a:latin typeface="Arial"/>
                <a:cs typeface="Arial"/>
              </a:rPr>
              <a:t>D</a:t>
            </a:r>
            <a:r>
              <a:rPr sz="1800" spc="-9" dirty="0">
                <a:latin typeface="Arial"/>
                <a:cs typeface="Arial"/>
              </a:rPr>
              <a:t>e</a:t>
            </a:r>
            <a:r>
              <a:rPr sz="1800" spc="0" dirty="0">
                <a:latin typeface="Arial"/>
                <a:cs typeface="Arial"/>
              </a:rPr>
              <a:t>scri</a:t>
            </a:r>
            <a:r>
              <a:rPr sz="1800" spc="-4" dirty="0">
                <a:latin typeface="Arial"/>
                <a:cs typeface="Arial"/>
              </a:rPr>
              <a:t>p</a:t>
            </a:r>
            <a:r>
              <a:rPr sz="1800" spc="0" dirty="0">
                <a:latin typeface="Arial"/>
                <a:cs typeface="Arial"/>
              </a:rPr>
              <a:t>tive</a:t>
            </a:r>
            <a:endParaRPr sz="1800">
              <a:latin typeface="Arial"/>
              <a:cs typeface="Arial"/>
            </a:endParaRPr>
          </a:p>
          <a:p>
            <a:pPr marL="89534" marR="109631" algn="ctr">
              <a:lnSpc>
                <a:spcPts val="1870"/>
              </a:lnSpc>
            </a:pPr>
            <a:r>
              <a:rPr sz="1800" spc="0" dirty="0">
                <a:latin typeface="Arial"/>
                <a:cs typeface="Arial"/>
              </a:rPr>
              <a:t>Statistics</a:t>
            </a:r>
            <a:endParaRPr sz="1800">
              <a:latin typeface="Arial"/>
              <a:cs typeface="Arial"/>
            </a:endParaRPr>
          </a:p>
        </p:txBody>
      </p:sp>
      <p:sp>
        <p:nvSpPr>
          <p:cNvPr id="10" name="object 10"/>
          <p:cNvSpPr txBox="1"/>
          <p:nvPr/>
        </p:nvSpPr>
        <p:spPr>
          <a:xfrm>
            <a:off x="4896358" y="3661465"/>
            <a:ext cx="1066555" cy="491744"/>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Infer</a:t>
            </a:r>
            <a:r>
              <a:rPr sz="1800" spc="-4" dirty="0">
                <a:latin typeface="Arial"/>
                <a:cs typeface="Arial"/>
              </a:rPr>
              <a:t>e</a:t>
            </a:r>
            <a:r>
              <a:rPr sz="1800" spc="0" dirty="0">
                <a:latin typeface="Arial"/>
                <a:cs typeface="Arial"/>
              </a:rPr>
              <a:t>nti</a:t>
            </a:r>
            <a:r>
              <a:rPr sz="1800" spc="-9" dirty="0">
                <a:latin typeface="Arial"/>
                <a:cs typeface="Arial"/>
              </a:rPr>
              <a:t>a</a:t>
            </a:r>
            <a:r>
              <a:rPr sz="1800" spc="0" dirty="0">
                <a:latin typeface="Arial"/>
                <a:cs typeface="Arial"/>
              </a:rPr>
              <a:t>l</a:t>
            </a:r>
            <a:endParaRPr sz="1800">
              <a:latin typeface="Arial"/>
              <a:cs typeface="Arial"/>
            </a:endParaRPr>
          </a:p>
          <a:p>
            <a:pPr marL="56895" marR="39430">
              <a:lnSpc>
                <a:spcPts val="1870"/>
              </a:lnSpc>
            </a:pPr>
            <a:r>
              <a:rPr sz="1800" spc="0" dirty="0">
                <a:latin typeface="Arial"/>
                <a:cs typeface="Arial"/>
              </a:rPr>
              <a:t>Statistics</a:t>
            </a:r>
            <a:endParaRPr sz="1800">
              <a:latin typeface="Arial"/>
              <a:cs typeface="Arial"/>
            </a:endParaRPr>
          </a:p>
        </p:txBody>
      </p:sp>
      <p:sp>
        <p:nvSpPr>
          <p:cNvPr id="9" name="object 9"/>
          <p:cNvSpPr txBox="1"/>
          <p:nvPr/>
        </p:nvSpPr>
        <p:spPr>
          <a:xfrm>
            <a:off x="231140" y="4717851"/>
            <a:ext cx="1285214" cy="254000"/>
          </a:xfrm>
          <a:prstGeom prst="rect">
            <a:avLst/>
          </a:prstGeom>
        </p:spPr>
        <p:txBody>
          <a:bodyPr wrap="square" lIns="0" tIns="0" rIns="0" bIns="0" rtlCol="0">
            <a:noAutofit/>
          </a:bodyPr>
          <a:lstStyle/>
          <a:p>
            <a:pPr marL="12700">
              <a:lnSpc>
                <a:spcPts val="1939"/>
              </a:lnSpc>
              <a:spcBef>
                <a:spcPts val="97"/>
              </a:spcBef>
            </a:pPr>
            <a:r>
              <a:rPr sz="1800" b="1" spc="0" dirty="0">
                <a:solidFill>
                  <a:srgbClr val="006FC0"/>
                </a:solidFill>
                <a:latin typeface="Arial"/>
                <a:cs typeface="Arial"/>
              </a:rPr>
              <a:t>D</a:t>
            </a:r>
            <a:r>
              <a:rPr sz="1800" b="1" spc="-9" dirty="0">
                <a:solidFill>
                  <a:srgbClr val="006FC0"/>
                </a:solidFill>
                <a:latin typeface="Arial"/>
                <a:cs typeface="Arial"/>
              </a:rPr>
              <a:t>e</a:t>
            </a:r>
            <a:r>
              <a:rPr sz="1800" b="1" spc="0" dirty="0">
                <a:solidFill>
                  <a:srgbClr val="006FC0"/>
                </a:solidFill>
                <a:latin typeface="Arial"/>
                <a:cs typeface="Arial"/>
              </a:rPr>
              <a:t>s</a:t>
            </a:r>
            <a:r>
              <a:rPr sz="1800" b="1" spc="-9" dirty="0">
                <a:solidFill>
                  <a:srgbClr val="006FC0"/>
                </a:solidFill>
                <a:latin typeface="Arial"/>
                <a:cs typeface="Arial"/>
              </a:rPr>
              <a:t>c</a:t>
            </a:r>
            <a:r>
              <a:rPr sz="1800" b="1" spc="0" dirty="0">
                <a:solidFill>
                  <a:srgbClr val="006FC0"/>
                </a:solidFill>
                <a:latin typeface="Arial"/>
                <a:cs typeface="Arial"/>
              </a:rPr>
              <a:t>ript</a:t>
            </a:r>
            <a:r>
              <a:rPr sz="1800" b="1" spc="4" dirty="0">
                <a:solidFill>
                  <a:srgbClr val="006FC0"/>
                </a:solidFill>
                <a:latin typeface="Arial"/>
                <a:cs typeface="Arial"/>
              </a:rPr>
              <a:t>i</a:t>
            </a:r>
            <a:r>
              <a:rPr sz="1800" b="1" spc="-39" dirty="0">
                <a:solidFill>
                  <a:srgbClr val="006FC0"/>
                </a:solidFill>
                <a:latin typeface="Arial"/>
                <a:cs typeface="Arial"/>
              </a:rPr>
              <a:t>v</a:t>
            </a:r>
            <a:r>
              <a:rPr sz="1800" b="1" spc="0" dirty="0">
                <a:solidFill>
                  <a:srgbClr val="006FC0"/>
                </a:solidFill>
                <a:latin typeface="Arial"/>
                <a:cs typeface="Arial"/>
              </a:rPr>
              <a:t>e</a:t>
            </a:r>
            <a:endParaRPr sz="1800">
              <a:latin typeface="Arial"/>
              <a:cs typeface="Arial"/>
            </a:endParaRPr>
          </a:p>
        </p:txBody>
      </p:sp>
      <p:sp>
        <p:nvSpPr>
          <p:cNvPr id="8" name="object 8"/>
          <p:cNvSpPr txBox="1"/>
          <p:nvPr/>
        </p:nvSpPr>
        <p:spPr>
          <a:xfrm>
            <a:off x="1524330" y="4717851"/>
            <a:ext cx="2865628" cy="254000"/>
          </a:xfrm>
          <a:prstGeom prst="rect">
            <a:avLst/>
          </a:prstGeom>
        </p:spPr>
        <p:txBody>
          <a:bodyPr wrap="square" lIns="0" tIns="0" rIns="0" bIns="0" rtlCol="0">
            <a:noAutofit/>
          </a:bodyPr>
          <a:lstStyle/>
          <a:p>
            <a:pPr marL="12700">
              <a:lnSpc>
                <a:spcPts val="1939"/>
              </a:lnSpc>
              <a:spcBef>
                <a:spcPts val="97"/>
              </a:spcBef>
            </a:pPr>
            <a:r>
              <a:rPr sz="1800" b="1" spc="0" dirty="0">
                <a:solidFill>
                  <a:srgbClr val="006FC0"/>
                </a:solidFill>
                <a:latin typeface="Arial"/>
                <a:cs typeface="Arial"/>
              </a:rPr>
              <a:t>st</a:t>
            </a:r>
            <a:r>
              <a:rPr sz="1800" b="1" spc="-9" dirty="0">
                <a:solidFill>
                  <a:srgbClr val="006FC0"/>
                </a:solidFill>
                <a:latin typeface="Arial"/>
                <a:cs typeface="Arial"/>
              </a:rPr>
              <a:t>a</a:t>
            </a:r>
            <a:r>
              <a:rPr sz="1800" b="1" spc="0" dirty="0">
                <a:solidFill>
                  <a:srgbClr val="006FC0"/>
                </a:solidFill>
                <a:latin typeface="Arial"/>
                <a:cs typeface="Arial"/>
              </a:rPr>
              <a:t>tistics</a:t>
            </a:r>
            <a:r>
              <a:rPr sz="1800" b="1" spc="19" dirty="0">
                <a:solidFill>
                  <a:srgbClr val="006FC0"/>
                </a:solidFill>
                <a:latin typeface="Arial"/>
                <a:cs typeface="Arial"/>
              </a:rPr>
              <a:t> </a:t>
            </a:r>
            <a:r>
              <a:rPr sz="1800" spc="0" dirty="0">
                <a:latin typeface="Arial"/>
                <a:cs typeface="Arial"/>
              </a:rPr>
              <a:t>uti</a:t>
            </a:r>
            <a:r>
              <a:rPr sz="1800" spc="-9" dirty="0">
                <a:latin typeface="Arial"/>
                <a:cs typeface="Arial"/>
              </a:rPr>
              <a:t>l</a:t>
            </a:r>
            <a:r>
              <a:rPr sz="1800" spc="0" dirty="0">
                <a:latin typeface="Arial"/>
                <a:cs typeface="Arial"/>
              </a:rPr>
              <a:t>iz</a:t>
            </a:r>
            <a:r>
              <a:rPr sz="1800" spc="-9" dirty="0">
                <a:latin typeface="Arial"/>
                <a:cs typeface="Arial"/>
              </a:rPr>
              <a:t>e</a:t>
            </a:r>
            <a:r>
              <a:rPr sz="1800" spc="0" dirty="0">
                <a:latin typeface="Arial"/>
                <a:cs typeface="Arial"/>
              </a:rPr>
              <a:t>s</a:t>
            </a:r>
            <a:r>
              <a:rPr sz="1800" spc="14" dirty="0">
                <a:latin typeface="Arial"/>
                <a:cs typeface="Arial"/>
              </a:rPr>
              <a:t> </a:t>
            </a:r>
            <a:r>
              <a:rPr sz="1800" spc="0" dirty="0">
                <a:latin typeface="Arial"/>
                <a:cs typeface="Arial"/>
              </a:rPr>
              <a:t>n</a:t>
            </a:r>
            <a:r>
              <a:rPr sz="1800" spc="-9" dirty="0">
                <a:latin typeface="Arial"/>
                <a:cs typeface="Arial"/>
              </a:rPr>
              <a:t>u</a:t>
            </a:r>
            <a:r>
              <a:rPr sz="1800" spc="0" dirty="0">
                <a:latin typeface="Arial"/>
                <a:cs typeface="Arial"/>
              </a:rPr>
              <a:t>mer</a:t>
            </a:r>
            <a:r>
              <a:rPr sz="1800" spc="-4" dirty="0">
                <a:latin typeface="Arial"/>
                <a:cs typeface="Arial"/>
              </a:rPr>
              <a:t>i</a:t>
            </a:r>
            <a:r>
              <a:rPr sz="1800" spc="0" dirty="0">
                <a:latin typeface="Arial"/>
                <a:cs typeface="Arial"/>
              </a:rPr>
              <a:t>cal</a:t>
            </a:r>
            <a:endParaRPr sz="1800">
              <a:latin typeface="Arial"/>
              <a:cs typeface="Arial"/>
            </a:endParaRPr>
          </a:p>
        </p:txBody>
      </p:sp>
      <p:sp>
        <p:nvSpPr>
          <p:cNvPr id="7" name="object 7"/>
          <p:cNvSpPr txBox="1"/>
          <p:nvPr/>
        </p:nvSpPr>
        <p:spPr>
          <a:xfrm>
            <a:off x="4956429" y="4842565"/>
            <a:ext cx="3790594" cy="1351559"/>
          </a:xfrm>
          <a:prstGeom prst="rect">
            <a:avLst/>
          </a:prstGeom>
        </p:spPr>
        <p:txBody>
          <a:bodyPr wrap="square" lIns="0" tIns="0" rIns="0" bIns="0" rtlCol="0">
            <a:noAutofit/>
          </a:bodyPr>
          <a:lstStyle/>
          <a:p>
            <a:pPr marL="12700" marR="34290">
              <a:lnSpc>
                <a:spcPts val="1939"/>
              </a:lnSpc>
              <a:spcBef>
                <a:spcPts val="97"/>
              </a:spcBef>
            </a:pPr>
            <a:r>
              <a:rPr sz="1800" b="1" spc="0" dirty="0">
                <a:solidFill>
                  <a:srgbClr val="006FC0"/>
                </a:solidFill>
                <a:latin typeface="Arial"/>
                <a:cs typeface="Arial"/>
              </a:rPr>
              <a:t>I</a:t>
            </a:r>
            <a:r>
              <a:rPr sz="1800" b="1" spc="4" dirty="0">
                <a:solidFill>
                  <a:srgbClr val="006FC0"/>
                </a:solidFill>
                <a:latin typeface="Arial"/>
                <a:cs typeface="Arial"/>
              </a:rPr>
              <a:t>n</a:t>
            </a:r>
            <a:r>
              <a:rPr sz="1800" b="1" spc="0" dirty="0">
                <a:solidFill>
                  <a:srgbClr val="006FC0"/>
                </a:solidFill>
                <a:latin typeface="Arial"/>
                <a:cs typeface="Arial"/>
              </a:rPr>
              <a:t>fe</a:t>
            </a:r>
            <a:r>
              <a:rPr sz="1800" b="1" spc="-9" dirty="0">
                <a:solidFill>
                  <a:srgbClr val="006FC0"/>
                </a:solidFill>
                <a:latin typeface="Arial"/>
                <a:cs typeface="Arial"/>
              </a:rPr>
              <a:t>r</a:t>
            </a:r>
            <a:r>
              <a:rPr sz="1800" b="1" spc="0" dirty="0">
                <a:solidFill>
                  <a:srgbClr val="006FC0"/>
                </a:solidFill>
                <a:latin typeface="Arial"/>
                <a:cs typeface="Arial"/>
              </a:rPr>
              <a:t>ential</a:t>
            </a:r>
            <a:r>
              <a:rPr sz="1800" b="1" spc="-14" dirty="0">
                <a:solidFill>
                  <a:srgbClr val="006FC0"/>
                </a:solidFill>
                <a:latin typeface="Arial"/>
                <a:cs typeface="Arial"/>
              </a:rPr>
              <a:t> </a:t>
            </a:r>
            <a:r>
              <a:rPr sz="1800" b="1" spc="0" dirty="0">
                <a:solidFill>
                  <a:srgbClr val="006FC0"/>
                </a:solidFill>
                <a:latin typeface="Arial"/>
                <a:cs typeface="Arial"/>
              </a:rPr>
              <a:t>st</a:t>
            </a:r>
            <a:r>
              <a:rPr sz="1800" b="1" spc="-9" dirty="0">
                <a:solidFill>
                  <a:srgbClr val="006FC0"/>
                </a:solidFill>
                <a:latin typeface="Arial"/>
                <a:cs typeface="Arial"/>
              </a:rPr>
              <a:t>a</a:t>
            </a:r>
            <a:r>
              <a:rPr sz="1800" b="1" spc="0" dirty="0">
                <a:solidFill>
                  <a:srgbClr val="006FC0"/>
                </a:solidFill>
                <a:latin typeface="Arial"/>
                <a:cs typeface="Arial"/>
              </a:rPr>
              <a:t>tistics</a:t>
            </a:r>
            <a:r>
              <a:rPr sz="1800" b="1" spc="14" dirty="0">
                <a:solidFill>
                  <a:srgbClr val="006FC0"/>
                </a:solidFill>
                <a:latin typeface="Arial"/>
                <a:cs typeface="Arial"/>
              </a:rPr>
              <a:t> </a:t>
            </a:r>
            <a:r>
              <a:rPr sz="1800" spc="0" dirty="0">
                <a:latin typeface="Arial"/>
                <a:cs typeface="Arial"/>
              </a:rPr>
              <a:t>uti</a:t>
            </a:r>
            <a:r>
              <a:rPr sz="1800" spc="-9" dirty="0">
                <a:latin typeface="Arial"/>
                <a:cs typeface="Arial"/>
              </a:rPr>
              <a:t>l</a:t>
            </a:r>
            <a:r>
              <a:rPr sz="1800" spc="0" dirty="0">
                <a:latin typeface="Arial"/>
                <a:cs typeface="Arial"/>
              </a:rPr>
              <a:t>iz</a:t>
            </a:r>
            <a:r>
              <a:rPr sz="1800" spc="-9" dirty="0">
                <a:latin typeface="Arial"/>
                <a:cs typeface="Arial"/>
              </a:rPr>
              <a:t>e</a:t>
            </a:r>
            <a:r>
              <a:rPr sz="1800" spc="0" dirty="0">
                <a:latin typeface="Arial"/>
                <a:cs typeface="Arial"/>
              </a:rPr>
              <a:t>s</a:t>
            </a:r>
            <a:r>
              <a:rPr sz="1800" spc="14" dirty="0">
                <a:latin typeface="Arial"/>
                <a:cs typeface="Arial"/>
              </a:rPr>
              <a:t> </a:t>
            </a:r>
            <a:r>
              <a:rPr sz="1800" spc="0" dirty="0">
                <a:latin typeface="Arial"/>
                <a:cs typeface="Arial"/>
              </a:rPr>
              <a:t>sam</a:t>
            </a:r>
            <a:r>
              <a:rPr sz="1800" spc="-9" dirty="0">
                <a:latin typeface="Arial"/>
                <a:cs typeface="Arial"/>
              </a:rPr>
              <a:t>p</a:t>
            </a:r>
            <a:r>
              <a:rPr sz="1800" spc="0" dirty="0">
                <a:latin typeface="Arial"/>
                <a:cs typeface="Arial"/>
              </a:rPr>
              <a:t>le</a:t>
            </a:r>
            <a:endParaRPr sz="1800">
              <a:latin typeface="Arial"/>
              <a:cs typeface="Arial"/>
            </a:endParaRPr>
          </a:p>
          <a:p>
            <a:pPr marL="12700" marR="124515">
              <a:lnSpc>
                <a:spcPct val="100041"/>
              </a:lnSpc>
            </a:pPr>
            <a:r>
              <a:rPr sz="1800" spc="0" dirty="0">
                <a:latin typeface="Arial"/>
                <a:cs typeface="Arial"/>
              </a:rPr>
              <a:t>d</a:t>
            </a:r>
            <a:r>
              <a:rPr sz="1800" spc="-9" dirty="0">
                <a:latin typeface="Arial"/>
                <a:cs typeface="Arial"/>
              </a:rPr>
              <a:t>a</a:t>
            </a:r>
            <a:r>
              <a:rPr sz="1800" spc="0" dirty="0">
                <a:latin typeface="Arial"/>
                <a:cs typeface="Arial"/>
              </a:rPr>
              <a:t>ta</a:t>
            </a:r>
            <a:r>
              <a:rPr sz="1800" spc="-4" dirty="0">
                <a:latin typeface="Arial"/>
                <a:cs typeface="Arial"/>
              </a:rPr>
              <a:t> </a:t>
            </a:r>
            <a:r>
              <a:rPr sz="1800" spc="0" dirty="0">
                <a:latin typeface="Arial"/>
                <a:cs typeface="Arial"/>
              </a:rPr>
              <a:t>to make</a:t>
            </a:r>
            <a:r>
              <a:rPr sz="1800" spc="-4" dirty="0">
                <a:latin typeface="Arial"/>
                <a:cs typeface="Arial"/>
              </a:rPr>
              <a:t> </a:t>
            </a:r>
            <a:r>
              <a:rPr sz="1800" spc="0" dirty="0">
                <a:latin typeface="Arial"/>
                <a:cs typeface="Arial"/>
              </a:rPr>
              <a:t>estim</a:t>
            </a:r>
            <a:r>
              <a:rPr sz="1800" spc="-4" dirty="0">
                <a:latin typeface="Arial"/>
                <a:cs typeface="Arial"/>
              </a:rPr>
              <a:t>a</a:t>
            </a:r>
            <a:r>
              <a:rPr sz="1800" spc="0" dirty="0">
                <a:latin typeface="Arial"/>
                <a:cs typeface="Arial"/>
              </a:rPr>
              <a:t>tes,</a:t>
            </a:r>
            <a:r>
              <a:rPr sz="1800" spc="4" dirty="0">
                <a:latin typeface="Arial"/>
                <a:cs typeface="Arial"/>
              </a:rPr>
              <a:t> </a:t>
            </a:r>
            <a:r>
              <a:rPr sz="1800" spc="0" dirty="0">
                <a:latin typeface="Arial"/>
                <a:cs typeface="Arial"/>
              </a:rPr>
              <a:t>d</a:t>
            </a:r>
            <a:r>
              <a:rPr sz="1800" spc="-9" dirty="0">
                <a:latin typeface="Arial"/>
                <a:cs typeface="Arial"/>
              </a:rPr>
              <a:t>e</a:t>
            </a:r>
            <a:r>
              <a:rPr sz="1800" spc="0" dirty="0">
                <a:latin typeface="Arial"/>
                <a:cs typeface="Arial"/>
              </a:rPr>
              <a:t>cis</a:t>
            </a:r>
            <a:r>
              <a:rPr sz="1800" spc="-4" dirty="0">
                <a:latin typeface="Arial"/>
                <a:cs typeface="Arial"/>
              </a:rPr>
              <a:t>i</a:t>
            </a:r>
            <a:r>
              <a:rPr sz="1800" spc="0" dirty="0">
                <a:latin typeface="Arial"/>
                <a:cs typeface="Arial"/>
              </a:rPr>
              <a:t>o</a:t>
            </a:r>
            <a:r>
              <a:rPr sz="1800" spc="-9" dirty="0">
                <a:latin typeface="Arial"/>
                <a:cs typeface="Arial"/>
              </a:rPr>
              <a:t>n</a:t>
            </a:r>
            <a:r>
              <a:rPr sz="1800" spc="0" dirty="0">
                <a:latin typeface="Arial"/>
                <a:cs typeface="Arial"/>
              </a:rPr>
              <a:t>s, </a:t>
            </a:r>
            <a:r>
              <a:rPr sz="1800" spc="-4" dirty="0">
                <a:latin typeface="Arial"/>
                <a:cs typeface="Arial"/>
              </a:rPr>
              <a:t>p</a:t>
            </a:r>
            <a:r>
              <a:rPr sz="1800" spc="0" dirty="0">
                <a:latin typeface="Arial"/>
                <a:cs typeface="Arial"/>
              </a:rPr>
              <a:t>r</a:t>
            </a:r>
            <a:r>
              <a:rPr sz="1800" spc="-4" dirty="0">
                <a:latin typeface="Arial"/>
                <a:cs typeface="Arial"/>
              </a:rPr>
              <a:t>ed</a:t>
            </a:r>
            <a:r>
              <a:rPr sz="1800" spc="0" dirty="0">
                <a:latin typeface="Arial"/>
                <a:cs typeface="Arial"/>
              </a:rPr>
              <a:t>ict</a:t>
            </a:r>
            <a:r>
              <a:rPr sz="1800" spc="-4" dirty="0">
                <a:latin typeface="Arial"/>
                <a:cs typeface="Arial"/>
              </a:rPr>
              <a:t>ion</a:t>
            </a:r>
            <a:r>
              <a:rPr sz="1800" spc="0" dirty="0">
                <a:latin typeface="Arial"/>
                <a:cs typeface="Arial"/>
              </a:rPr>
              <a:t>s, or ot</a:t>
            </a:r>
            <a:r>
              <a:rPr sz="1800" spc="-4" dirty="0">
                <a:latin typeface="Arial"/>
                <a:cs typeface="Arial"/>
              </a:rPr>
              <a:t>he</a:t>
            </a:r>
            <a:r>
              <a:rPr sz="1800" spc="0" dirty="0">
                <a:latin typeface="Arial"/>
                <a:cs typeface="Arial"/>
              </a:rPr>
              <a:t>r</a:t>
            </a:r>
            <a:r>
              <a:rPr sz="1800" spc="14" dirty="0">
                <a:latin typeface="Arial"/>
                <a:cs typeface="Arial"/>
              </a:rPr>
              <a:t> </a:t>
            </a:r>
            <a:r>
              <a:rPr sz="1800" spc="-4" dirty="0">
                <a:latin typeface="Arial"/>
                <a:cs typeface="Arial"/>
              </a:rPr>
              <a:t>gene</a:t>
            </a:r>
            <a:r>
              <a:rPr sz="1800" spc="0" dirty="0">
                <a:latin typeface="Arial"/>
                <a:cs typeface="Arial"/>
              </a:rPr>
              <a:t>r</a:t>
            </a:r>
            <a:r>
              <a:rPr sz="1800" spc="-4" dirty="0">
                <a:latin typeface="Arial"/>
                <a:cs typeface="Arial"/>
              </a:rPr>
              <a:t>a</a:t>
            </a:r>
            <a:r>
              <a:rPr sz="1800" spc="0" dirty="0">
                <a:latin typeface="Arial"/>
                <a:cs typeface="Arial"/>
              </a:rPr>
              <a:t>l</a:t>
            </a:r>
            <a:r>
              <a:rPr sz="1800" spc="-9" dirty="0">
                <a:latin typeface="Arial"/>
                <a:cs typeface="Arial"/>
              </a:rPr>
              <a:t>i</a:t>
            </a:r>
            <a:r>
              <a:rPr sz="1800" spc="0" dirty="0">
                <a:latin typeface="Arial"/>
                <a:cs typeface="Arial"/>
              </a:rPr>
              <a:t>z</a:t>
            </a:r>
            <a:r>
              <a:rPr sz="1800" spc="-4" dirty="0">
                <a:latin typeface="Arial"/>
                <a:cs typeface="Arial"/>
              </a:rPr>
              <a:t>a</a:t>
            </a:r>
            <a:r>
              <a:rPr sz="1800" spc="0" dirty="0">
                <a:latin typeface="Arial"/>
                <a:cs typeface="Arial"/>
              </a:rPr>
              <a:t>ti</a:t>
            </a:r>
            <a:r>
              <a:rPr sz="1800" spc="-4" dirty="0">
                <a:latin typeface="Arial"/>
                <a:cs typeface="Arial"/>
              </a:rPr>
              <a:t>on</a:t>
            </a:r>
            <a:r>
              <a:rPr sz="1800" spc="0" dirty="0">
                <a:latin typeface="Arial"/>
                <a:cs typeface="Arial"/>
              </a:rPr>
              <a:t>s a</a:t>
            </a:r>
            <a:r>
              <a:rPr sz="1800" spc="-9" dirty="0">
                <a:latin typeface="Arial"/>
                <a:cs typeface="Arial"/>
              </a:rPr>
              <a:t>b</a:t>
            </a:r>
            <a:r>
              <a:rPr sz="1800" spc="0" dirty="0">
                <a:latin typeface="Arial"/>
                <a:cs typeface="Arial"/>
              </a:rPr>
              <a:t>o</a:t>
            </a:r>
            <a:r>
              <a:rPr sz="1800" spc="-9" dirty="0">
                <a:latin typeface="Arial"/>
                <a:cs typeface="Arial"/>
              </a:rPr>
              <a:t>u</a:t>
            </a:r>
            <a:r>
              <a:rPr sz="1800" spc="0" dirty="0">
                <a:latin typeface="Arial"/>
                <a:cs typeface="Arial"/>
              </a:rPr>
              <a:t>t</a:t>
            </a:r>
            <a:r>
              <a:rPr sz="1800" spc="4" dirty="0">
                <a:latin typeface="Arial"/>
                <a:cs typeface="Arial"/>
              </a:rPr>
              <a:t> </a:t>
            </a:r>
            <a:r>
              <a:rPr sz="1800" spc="0" dirty="0">
                <a:latin typeface="Arial"/>
                <a:cs typeface="Arial"/>
              </a:rPr>
              <a:t>a l</a:t>
            </a:r>
            <a:r>
              <a:rPr sz="1800" spc="-9" dirty="0">
                <a:latin typeface="Arial"/>
                <a:cs typeface="Arial"/>
              </a:rPr>
              <a:t>a</a:t>
            </a:r>
            <a:r>
              <a:rPr sz="1800" spc="0" dirty="0">
                <a:latin typeface="Arial"/>
                <a:cs typeface="Arial"/>
              </a:rPr>
              <a:t>rg</a:t>
            </a:r>
            <a:r>
              <a:rPr sz="1800" spc="-9" dirty="0">
                <a:latin typeface="Arial"/>
                <a:cs typeface="Arial"/>
              </a:rPr>
              <a:t>e</a:t>
            </a:r>
            <a:r>
              <a:rPr sz="1800" spc="0" dirty="0">
                <a:latin typeface="Arial"/>
                <a:cs typeface="Arial"/>
              </a:rPr>
              <a:t>r</a:t>
            </a:r>
            <a:r>
              <a:rPr sz="1800" spc="14" dirty="0">
                <a:latin typeface="Arial"/>
                <a:cs typeface="Arial"/>
              </a:rPr>
              <a:t> </a:t>
            </a:r>
            <a:r>
              <a:rPr sz="1800" spc="0" dirty="0">
                <a:latin typeface="Arial"/>
                <a:cs typeface="Arial"/>
              </a:rPr>
              <a:t>set</a:t>
            </a:r>
            <a:r>
              <a:rPr sz="1800" spc="-4" dirty="0">
                <a:latin typeface="Arial"/>
                <a:cs typeface="Arial"/>
              </a:rPr>
              <a:t> </a:t>
            </a:r>
            <a:r>
              <a:rPr sz="1800" spc="0" dirty="0">
                <a:latin typeface="Arial"/>
                <a:cs typeface="Arial"/>
              </a:rPr>
              <a:t>of d</a:t>
            </a:r>
            <a:r>
              <a:rPr sz="1800" spc="-4" dirty="0">
                <a:latin typeface="Arial"/>
                <a:cs typeface="Arial"/>
              </a:rPr>
              <a:t>a</a:t>
            </a:r>
            <a:r>
              <a:rPr sz="1800" spc="0" dirty="0">
                <a:latin typeface="Arial"/>
                <a:cs typeface="Arial"/>
              </a:rPr>
              <a:t>ta.</a:t>
            </a:r>
            <a:endParaRPr sz="1800">
              <a:latin typeface="Arial"/>
              <a:cs typeface="Arial"/>
            </a:endParaRPr>
          </a:p>
          <a:p>
            <a:pPr marL="12700">
              <a:lnSpc>
                <a:spcPct val="95825"/>
              </a:lnSpc>
            </a:pPr>
            <a:r>
              <a:rPr sz="1800" spc="0" dirty="0">
                <a:latin typeface="Arial"/>
                <a:cs typeface="Arial"/>
              </a:rPr>
              <a:t>E.g.:</a:t>
            </a:r>
            <a:r>
              <a:rPr sz="1800" spc="-109" dirty="0">
                <a:latin typeface="Arial"/>
                <a:cs typeface="Arial"/>
              </a:rPr>
              <a:t> </a:t>
            </a:r>
            <a:r>
              <a:rPr sz="1800" spc="0" dirty="0">
                <a:latin typeface="Arial"/>
                <a:cs typeface="Arial"/>
              </a:rPr>
              <a:t>A</a:t>
            </a:r>
            <a:r>
              <a:rPr sz="1800" spc="-4" dirty="0">
                <a:latin typeface="Arial"/>
                <a:cs typeface="Arial"/>
              </a:rPr>
              <a:t>g</a:t>
            </a:r>
            <a:r>
              <a:rPr sz="1800" spc="0" dirty="0">
                <a:latin typeface="Arial"/>
                <a:cs typeface="Arial"/>
              </a:rPr>
              <a:t>e, </a:t>
            </a:r>
            <a:r>
              <a:rPr sz="1800" spc="4" dirty="0">
                <a:latin typeface="Arial"/>
                <a:cs typeface="Arial"/>
              </a:rPr>
              <a:t>t</a:t>
            </a:r>
            <a:r>
              <a:rPr sz="1800" spc="0" dirty="0">
                <a:latin typeface="Arial"/>
                <a:cs typeface="Arial"/>
              </a:rPr>
              <a:t>im</a:t>
            </a:r>
            <a:r>
              <a:rPr sz="1800" spc="-4" dirty="0">
                <a:latin typeface="Arial"/>
                <a:cs typeface="Arial"/>
              </a:rPr>
              <a:t>e</a:t>
            </a:r>
            <a:r>
              <a:rPr sz="1800" spc="0" dirty="0">
                <a:latin typeface="Arial"/>
                <a:cs typeface="Arial"/>
              </a:rPr>
              <a:t>, </a:t>
            </a:r>
            <a:r>
              <a:rPr sz="1800" spc="-9" dirty="0">
                <a:latin typeface="Arial"/>
                <a:cs typeface="Arial"/>
              </a:rPr>
              <a:t>p</a:t>
            </a:r>
            <a:r>
              <a:rPr sz="1800" spc="0" dirty="0">
                <a:latin typeface="Arial"/>
                <a:cs typeface="Arial"/>
              </a:rPr>
              <a:t>ro</a:t>
            </a:r>
            <a:r>
              <a:rPr sz="1800" spc="-9" dirty="0">
                <a:latin typeface="Arial"/>
                <a:cs typeface="Arial"/>
              </a:rPr>
              <a:t>d</a:t>
            </a:r>
            <a:r>
              <a:rPr sz="1800" spc="0" dirty="0">
                <a:latin typeface="Arial"/>
                <a:cs typeface="Arial"/>
              </a:rPr>
              <a:t>uct</a:t>
            </a:r>
            <a:r>
              <a:rPr sz="1800" spc="24" dirty="0">
                <a:latin typeface="Arial"/>
                <a:cs typeface="Arial"/>
              </a:rPr>
              <a:t> </a:t>
            </a:r>
            <a:r>
              <a:rPr sz="1800" spc="0" dirty="0">
                <a:latin typeface="Arial"/>
                <a:cs typeface="Arial"/>
              </a:rPr>
              <a:t>co</a:t>
            </a:r>
            <a:r>
              <a:rPr sz="1800" spc="-9" dirty="0">
                <a:latin typeface="Arial"/>
                <a:cs typeface="Arial"/>
              </a:rPr>
              <a:t>n</a:t>
            </a:r>
            <a:r>
              <a:rPr sz="1800" spc="0" dirty="0">
                <a:latin typeface="Arial"/>
                <a:cs typeface="Arial"/>
              </a:rPr>
              <a:t>sum</a:t>
            </a:r>
            <a:r>
              <a:rPr sz="1800" spc="-9" dirty="0">
                <a:latin typeface="Arial"/>
                <a:cs typeface="Arial"/>
              </a:rPr>
              <a:t>p</a:t>
            </a:r>
            <a:r>
              <a:rPr sz="1800" spc="0" dirty="0">
                <a:latin typeface="Arial"/>
                <a:cs typeface="Arial"/>
              </a:rPr>
              <a:t>tion</a:t>
            </a:r>
            <a:endParaRPr sz="1800">
              <a:latin typeface="Arial"/>
              <a:cs typeface="Arial"/>
            </a:endParaRPr>
          </a:p>
        </p:txBody>
      </p:sp>
      <p:sp>
        <p:nvSpPr>
          <p:cNvPr id="6" name="object 6"/>
          <p:cNvSpPr txBox="1"/>
          <p:nvPr/>
        </p:nvSpPr>
        <p:spPr>
          <a:xfrm>
            <a:off x="231140" y="4992305"/>
            <a:ext cx="4367183" cy="1351476"/>
          </a:xfrm>
          <a:prstGeom prst="rect">
            <a:avLst/>
          </a:prstGeom>
        </p:spPr>
        <p:txBody>
          <a:bodyPr wrap="square" lIns="0" tIns="0" rIns="0" bIns="0" rtlCol="0">
            <a:noAutofit/>
          </a:bodyPr>
          <a:lstStyle/>
          <a:p>
            <a:pPr marL="12700" marR="26730">
              <a:lnSpc>
                <a:spcPts val="1939"/>
              </a:lnSpc>
              <a:spcBef>
                <a:spcPts val="97"/>
              </a:spcBef>
            </a:pPr>
            <a:r>
              <a:rPr sz="1800" spc="-4" dirty="0">
                <a:latin typeface="Arial"/>
                <a:cs typeface="Arial"/>
              </a:rPr>
              <a:t>an</a:t>
            </a:r>
            <a:r>
              <a:rPr sz="1800" spc="0" dirty="0">
                <a:latin typeface="Arial"/>
                <a:cs typeface="Arial"/>
              </a:rPr>
              <a:t>d gr</a:t>
            </a:r>
            <a:r>
              <a:rPr sz="1800" spc="-9" dirty="0">
                <a:latin typeface="Arial"/>
                <a:cs typeface="Arial"/>
              </a:rPr>
              <a:t>a</a:t>
            </a:r>
            <a:r>
              <a:rPr sz="1800" spc="-4" dirty="0">
                <a:latin typeface="Arial"/>
                <a:cs typeface="Arial"/>
              </a:rPr>
              <a:t>ph</a:t>
            </a:r>
            <a:r>
              <a:rPr sz="1800" spc="0" dirty="0">
                <a:latin typeface="Arial"/>
                <a:cs typeface="Arial"/>
              </a:rPr>
              <a:t>ic</a:t>
            </a:r>
            <a:r>
              <a:rPr sz="1800" spc="-9" dirty="0">
                <a:latin typeface="Arial"/>
                <a:cs typeface="Arial"/>
              </a:rPr>
              <a:t>a</a:t>
            </a:r>
            <a:r>
              <a:rPr sz="1800" spc="0" dirty="0">
                <a:latin typeface="Arial"/>
                <a:cs typeface="Arial"/>
              </a:rPr>
              <a:t>l</a:t>
            </a:r>
            <a:r>
              <a:rPr sz="1800" spc="25" dirty="0">
                <a:latin typeface="Arial"/>
                <a:cs typeface="Arial"/>
              </a:rPr>
              <a:t> </a:t>
            </a:r>
            <a:r>
              <a:rPr sz="1800" spc="0" dirty="0">
                <a:latin typeface="Arial"/>
                <a:cs typeface="Arial"/>
              </a:rPr>
              <a:t>m</a:t>
            </a:r>
            <a:r>
              <a:rPr sz="1800" spc="-4" dirty="0">
                <a:latin typeface="Arial"/>
                <a:cs typeface="Arial"/>
              </a:rPr>
              <a:t>e</a:t>
            </a:r>
            <a:r>
              <a:rPr sz="1800" spc="0" dirty="0">
                <a:latin typeface="Arial"/>
                <a:cs typeface="Arial"/>
              </a:rPr>
              <a:t>th</a:t>
            </a:r>
            <a:r>
              <a:rPr sz="1800" spc="-9" dirty="0">
                <a:latin typeface="Arial"/>
                <a:cs typeface="Arial"/>
              </a:rPr>
              <a:t>o</a:t>
            </a:r>
            <a:r>
              <a:rPr sz="1800" spc="-4" dirty="0">
                <a:latin typeface="Arial"/>
                <a:cs typeface="Arial"/>
              </a:rPr>
              <a:t>d</a:t>
            </a:r>
            <a:r>
              <a:rPr sz="1800" spc="0" dirty="0">
                <a:latin typeface="Arial"/>
                <a:cs typeface="Arial"/>
              </a:rPr>
              <a:t>s to l</a:t>
            </a:r>
            <a:r>
              <a:rPr sz="1800" spc="-9" dirty="0">
                <a:latin typeface="Arial"/>
                <a:cs typeface="Arial"/>
              </a:rPr>
              <a:t>o</a:t>
            </a:r>
            <a:r>
              <a:rPr sz="1800" spc="-4" dirty="0">
                <a:latin typeface="Arial"/>
                <a:cs typeface="Arial"/>
              </a:rPr>
              <a:t>o</a:t>
            </a:r>
            <a:r>
              <a:rPr sz="1800" spc="0" dirty="0">
                <a:latin typeface="Arial"/>
                <a:cs typeface="Arial"/>
              </a:rPr>
              <a:t>k</a:t>
            </a:r>
            <a:r>
              <a:rPr sz="1800" spc="14" dirty="0">
                <a:latin typeface="Arial"/>
                <a:cs typeface="Arial"/>
              </a:rPr>
              <a:t> </a:t>
            </a:r>
            <a:r>
              <a:rPr sz="1800" spc="0" dirty="0">
                <a:latin typeface="Arial"/>
                <a:cs typeface="Arial"/>
              </a:rPr>
              <a:t>for</a:t>
            </a:r>
            <a:r>
              <a:rPr sz="1800" spc="-9" dirty="0">
                <a:latin typeface="Arial"/>
                <a:cs typeface="Arial"/>
              </a:rPr>
              <a:t> </a:t>
            </a:r>
            <a:r>
              <a:rPr sz="1800" spc="-4" dirty="0">
                <a:latin typeface="Arial"/>
                <a:cs typeface="Arial"/>
              </a:rPr>
              <a:t>pa</a:t>
            </a:r>
            <a:r>
              <a:rPr sz="1800" spc="0" dirty="0">
                <a:latin typeface="Arial"/>
                <a:cs typeface="Arial"/>
              </a:rPr>
              <a:t>t</a:t>
            </a:r>
            <a:r>
              <a:rPr sz="1800" spc="4" dirty="0">
                <a:latin typeface="Arial"/>
                <a:cs typeface="Arial"/>
              </a:rPr>
              <a:t>t</a:t>
            </a:r>
            <a:r>
              <a:rPr sz="1800" spc="-4" dirty="0">
                <a:latin typeface="Arial"/>
                <a:cs typeface="Arial"/>
              </a:rPr>
              <a:t>e</a:t>
            </a:r>
            <a:r>
              <a:rPr sz="1800" spc="0" dirty="0">
                <a:latin typeface="Arial"/>
                <a:cs typeface="Arial"/>
              </a:rPr>
              <a:t>r</a:t>
            </a:r>
            <a:r>
              <a:rPr sz="1800" spc="-4" dirty="0">
                <a:latin typeface="Arial"/>
                <a:cs typeface="Arial"/>
              </a:rPr>
              <a:t>n</a:t>
            </a:r>
            <a:r>
              <a:rPr sz="1800" spc="0" dirty="0">
                <a:latin typeface="Arial"/>
                <a:cs typeface="Arial"/>
              </a:rPr>
              <a:t>s</a:t>
            </a:r>
            <a:endParaRPr sz="1800">
              <a:latin typeface="Arial"/>
              <a:cs typeface="Arial"/>
            </a:endParaRPr>
          </a:p>
          <a:p>
            <a:pPr marL="12700">
              <a:lnSpc>
                <a:spcPct val="99945"/>
              </a:lnSpc>
            </a:pPr>
            <a:r>
              <a:rPr sz="1800" spc="0" dirty="0">
                <a:latin typeface="Arial"/>
                <a:cs typeface="Arial"/>
              </a:rPr>
              <a:t>in</a:t>
            </a:r>
            <a:r>
              <a:rPr sz="1800" spc="-14" dirty="0">
                <a:latin typeface="Arial"/>
                <a:cs typeface="Arial"/>
              </a:rPr>
              <a:t> </a:t>
            </a:r>
            <a:r>
              <a:rPr sz="1800" spc="0" dirty="0">
                <a:latin typeface="Arial"/>
                <a:cs typeface="Arial"/>
              </a:rPr>
              <a:t>a </a:t>
            </a:r>
            <a:r>
              <a:rPr sz="1800" spc="-4" dirty="0">
                <a:latin typeface="Arial"/>
                <a:cs typeface="Arial"/>
              </a:rPr>
              <a:t>d</a:t>
            </a:r>
            <a:r>
              <a:rPr sz="1800" spc="0" dirty="0">
                <a:latin typeface="Arial"/>
                <a:cs typeface="Arial"/>
              </a:rPr>
              <a:t>ata</a:t>
            </a:r>
            <a:r>
              <a:rPr sz="1800" spc="9" dirty="0">
                <a:latin typeface="Arial"/>
                <a:cs typeface="Arial"/>
              </a:rPr>
              <a:t> </a:t>
            </a:r>
            <a:r>
              <a:rPr sz="1800" spc="0" dirty="0">
                <a:latin typeface="Arial"/>
                <a:cs typeface="Arial"/>
              </a:rPr>
              <a:t>set, to summ</a:t>
            </a:r>
            <a:r>
              <a:rPr sz="1800" spc="-4" dirty="0">
                <a:latin typeface="Arial"/>
                <a:cs typeface="Arial"/>
              </a:rPr>
              <a:t>a</a:t>
            </a:r>
            <a:r>
              <a:rPr sz="1800" spc="0" dirty="0">
                <a:latin typeface="Arial"/>
                <a:cs typeface="Arial"/>
              </a:rPr>
              <a:t>rize</a:t>
            </a:r>
            <a:r>
              <a:rPr sz="1800" spc="9" dirty="0">
                <a:latin typeface="Arial"/>
                <a:cs typeface="Arial"/>
              </a:rPr>
              <a:t> </a:t>
            </a:r>
            <a:r>
              <a:rPr sz="1800" spc="0" dirty="0">
                <a:latin typeface="Arial"/>
                <a:cs typeface="Arial"/>
              </a:rPr>
              <a:t>the inf</a:t>
            </a:r>
            <a:r>
              <a:rPr sz="1800" spc="-4" dirty="0">
                <a:latin typeface="Arial"/>
                <a:cs typeface="Arial"/>
              </a:rPr>
              <a:t>o</a:t>
            </a:r>
            <a:r>
              <a:rPr sz="1800" spc="0" dirty="0">
                <a:latin typeface="Arial"/>
                <a:cs typeface="Arial"/>
              </a:rPr>
              <a:t>rmati</a:t>
            </a:r>
            <a:r>
              <a:rPr sz="1800" spc="-9" dirty="0">
                <a:latin typeface="Arial"/>
                <a:cs typeface="Arial"/>
              </a:rPr>
              <a:t>o</a:t>
            </a:r>
            <a:r>
              <a:rPr sz="1800" spc="0" dirty="0">
                <a:latin typeface="Arial"/>
                <a:cs typeface="Arial"/>
              </a:rPr>
              <a:t>n rev</a:t>
            </a:r>
            <a:r>
              <a:rPr sz="1800" spc="-9" dirty="0">
                <a:latin typeface="Arial"/>
                <a:cs typeface="Arial"/>
              </a:rPr>
              <a:t>e</a:t>
            </a:r>
            <a:r>
              <a:rPr sz="1800" spc="0" dirty="0">
                <a:latin typeface="Arial"/>
                <a:cs typeface="Arial"/>
              </a:rPr>
              <a:t>a</a:t>
            </a:r>
            <a:r>
              <a:rPr sz="1800" spc="-9" dirty="0">
                <a:latin typeface="Arial"/>
                <a:cs typeface="Arial"/>
              </a:rPr>
              <a:t>l</a:t>
            </a:r>
            <a:r>
              <a:rPr sz="1800" spc="0" dirty="0">
                <a:latin typeface="Arial"/>
                <a:cs typeface="Arial"/>
              </a:rPr>
              <a:t>ed</a:t>
            </a:r>
            <a:r>
              <a:rPr sz="1800" spc="4" dirty="0">
                <a:latin typeface="Arial"/>
                <a:cs typeface="Arial"/>
              </a:rPr>
              <a:t> </a:t>
            </a:r>
            <a:r>
              <a:rPr sz="1800" spc="0" dirty="0">
                <a:latin typeface="Arial"/>
                <a:cs typeface="Arial"/>
              </a:rPr>
              <a:t>in</a:t>
            </a:r>
            <a:r>
              <a:rPr sz="1800" spc="-4" dirty="0">
                <a:latin typeface="Arial"/>
                <a:cs typeface="Arial"/>
              </a:rPr>
              <a:t> </a:t>
            </a:r>
            <a:r>
              <a:rPr sz="1800" spc="0" dirty="0">
                <a:latin typeface="Arial"/>
                <a:cs typeface="Arial"/>
              </a:rPr>
              <a:t>a d</a:t>
            </a:r>
            <a:r>
              <a:rPr sz="1800" spc="-4" dirty="0">
                <a:latin typeface="Arial"/>
                <a:cs typeface="Arial"/>
              </a:rPr>
              <a:t>a</a:t>
            </a:r>
            <a:r>
              <a:rPr sz="1800" spc="0" dirty="0">
                <a:latin typeface="Arial"/>
                <a:cs typeface="Arial"/>
              </a:rPr>
              <a:t>ta set,</a:t>
            </a:r>
            <a:r>
              <a:rPr sz="1800" spc="9" dirty="0">
                <a:latin typeface="Arial"/>
                <a:cs typeface="Arial"/>
              </a:rPr>
              <a:t> </a:t>
            </a:r>
            <a:r>
              <a:rPr sz="1800" spc="0" dirty="0">
                <a:latin typeface="Arial"/>
                <a:cs typeface="Arial"/>
              </a:rPr>
              <a:t>a</a:t>
            </a:r>
            <a:r>
              <a:rPr sz="1800" spc="-9" dirty="0">
                <a:latin typeface="Arial"/>
                <a:cs typeface="Arial"/>
              </a:rPr>
              <a:t>n</a:t>
            </a:r>
            <a:r>
              <a:rPr sz="1800" spc="0" dirty="0">
                <a:latin typeface="Arial"/>
                <a:cs typeface="Arial"/>
              </a:rPr>
              <a:t>d to pr</a:t>
            </a:r>
            <a:r>
              <a:rPr sz="1800" spc="-4" dirty="0">
                <a:latin typeface="Arial"/>
                <a:cs typeface="Arial"/>
              </a:rPr>
              <a:t>e</a:t>
            </a:r>
            <a:r>
              <a:rPr sz="1800" spc="0" dirty="0">
                <a:latin typeface="Arial"/>
                <a:cs typeface="Arial"/>
              </a:rPr>
              <a:t>se</a:t>
            </a:r>
            <a:r>
              <a:rPr sz="1800" spc="-9" dirty="0">
                <a:latin typeface="Arial"/>
                <a:cs typeface="Arial"/>
              </a:rPr>
              <a:t>n</a:t>
            </a:r>
            <a:r>
              <a:rPr sz="1800" spc="0" dirty="0">
                <a:latin typeface="Arial"/>
                <a:cs typeface="Arial"/>
              </a:rPr>
              <a:t>t</a:t>
            </a:r>
            <a:r>
              <a:rPr sz="1800" spc="19" dirty="0">
                <a:latin typeface="Arial"/>
                <a:cs typeface="Arial"/>
              </a:rPr>
              <a:t> </a:t>
            </a:r>
            <a:r>
              <a:rPr sz="1800" spc="0" dirty="0">
                <a:latin typeface="Arial"/>
                <a:cs typeface="Arial"/>
              </a:rPr>
              <a:t>the i</a:t>
            </a:r>
            <a:r>
              <a:rPr sz="1800" spc="-9" dirty="0">
                <a:latin typeface="Arial"/>
                <a:cs typeface="Arial"/>
              </a:rPr>
              <a:t>n</a:t>
            </a:r>
            <a:r>
              <a:rPr sz="1800" spc="0" dirty="0">
                <a:latin typeface="Arial"/>
                <a:cs typeface="Arial"/>
              </a:rPr>
              <a:t>formati</a:t>
            </a:r>
            <a:r>
              <a:rPr sz="1800" spc="-9" dirty="0">
                <a:latin typeface="Arial"/>
                <a:cs typeface="Arial"/>
              </a:rPr>
              <a:t>o</a:t>
            </a:r>
            <a:r>
              <a:rPr sz="1800" spc="0" dirty="0">
                <a:latin typeface="Arial"/>
                <a:cs typeface="Arial"/>
              </a:rPr>
              <a:t>n in</a:t>
            </a:r>
            <a:r>
              <a:rPr sz="1800" spc="4" dirty="0">
                <a:latin typeface="Arial"/>
                <a:cs typeface="Arial"/>
              </a:rPr>
              <a:t> </a:t>
            </a:r>
            <a:r>
              <a:rPr sz="1800" spc="0" dirty="0">
                <a:latin typeface="Arial"/>
                <a:cs typeface="Arial"/>
              </a:rPr>
              <a:t>a c</a:t>
            </a:r>
            <a:r>
              <a:rPr sz="1800" spc="-4" dirty="0">
                <a:latin typeface="Arial"/>
                <a:cs typeface="Arial"/>
              </a:rPr>
              <a:t>o</a:t>
            </a:r>
            <a:r>
              <a:rPr sz="1800" spc="0" dirty="0">
                <a:latin typeface="Arial"/>
                <a:cs typeface="Arial"/>
              </a:rPr>
              <a:t>nv</a:t>
            </a:r>
            <a:r>
              <a:rPr sz="1800" spc="-9" dirty="0">
                <a:latin typeface="Arial"/>
                <a:cs typeface="Arial"/>
              </a:rPr>
              <a:t>e</a:t>
            </a:r>
            <a:r>
              <a:rPr sz="1800" spc="0" dirty="0">
                <a:latin typeface="Arial"/>
                <a:cs typeface="Arial"/>
              </a:rPr>
              <a:t>n</a:t>
            </a:r>
            <a:r>
              <a:rPr sz="1800" spc="-9" dirty="0">
                <a:latin typeface="Arial"/>
                <a:cs typeface="Arial"/>
              </a:rPr>
              <a:t>i</a:t>
            </a:r>
            <a:r>
              <a:rPr sz="1800" spc="0" dirty="0">
                <a:latin typeface="Arial"/>
                <a:cs typeface="Arial"/>
              </a:rPr>
              <a:t>e</a:t>
            </a:r>
            <a:r>
              <a:rPr sz="1800" spc="-9" dirty="0">
                <a:latin typeface="Arial"/>
                <a:cs typeface="Arial"/>
              </a:rPr>
              <a:t>n</a:t>
            </a:r>
            <a:r>
              <a:rPr sz="1800" spc="0" dirty="0">
                <a:latin typeface="Arial"/>
                <a:cs typeface="Arial"/>
              </a:rPr>
              <a:t>t</a:t>
            </a:r>
            <a:r>
              <a:rPr sz="1800" spc="19" dirty="0">
                <a:latin typeface="Arial"/>
                <a:cs typeface="Arial"/>
              </a:rPr>
              <a:t> </a:t>
            </a:r>
            <a:r>
              <a:rPr sz="1800" spc="0" dirty="0">
                <a:latin typeface="Arial"/>
                <a:cs typeface="Arial"/>
              </a:rPr>
              <a:t>form.</a:t>
            </a:r>
            <a:endParaRPr sz="1800">
              <a:latin typeface="Arial"/>
              <a:cs typeface="Arial"/>
            </a:endParaRPr>
          </a:p>
          <a:p>
            <a:pPr marL="12700" marR="26730">
              <a:lnSpc>
                <a:spcPct val="95825"/>
              </a:lnSpc>
            </a:pPr>
            <a:r>
              <a:rPr sz="1800" spc="0" dirty="0">
                <a:latin typeface="Arial"/>
                <a:cs typeface="Arial"/>
              </a:rPr>
              <a:t>E.g.:</a:t>
            </a:r>
            <a:r>
              <a:rPr sz="1800" spc="-14" dirty="0">
                <a:latin typeface="Arial"/>
                <a:cs typeface="Arial"/>
              </a:rPr>
              <a:t> </a:t>
            </a:r>
            <a:r>
              <a:rPr sz="1800" spc="0" dirty="0">
                <a:latin typeface="Arial"/>
                <a:cs typeface="Arial"/>
              </a:rPr>
              <a:t>N</a:t>
            </a:r>
            <a:r>
              <a:rPr sz="1800" spc="-9" dirty="0">
                <a:latin typeface="Arial"/>
                <a:cs typeface="Arial"/>
              </a:rPr>
              <a:t>u</a:t>
            </a:r>
            <a:r>
              <a:rPr sz="1800" spc="0" dirty="0">
                <a:latin typeface="Arial"/>
                <a:cs typeface="Arial"/>
              </a:rPr>
              <a:t>mb</a:t>
            </a:r>
            <a:r>
              <a:rPr sz="1800" spc="-9" dirty="0">
                <a:latin typeface="Arial"/>
                <a:cs typeface="Arial"/>
              </a:rPr>
              <a:t>e</a:t>
            </a:r>
            <a:r>
              <a:rPr sz="1800" spc="0" dirty="0">
                <a:latin typeface="Arial"/>
                <a:cs typeface="Arial"/>
              </a:rPr>
              <a:t>r</a:t>
            </a:r>
            <a:r>
              <a:rPr sz="1800" spc="14" dirty="0">
                <a:latin typeface="Arial"/>
                <a:cs typeface="Arial"/>
              </a:rPr>
              <a:t> </a:t>
            </a:r>
            <a:r>
              <a:rPr sz="1800" spc="0" dirty="0">
                <a:latin typeface="Arial"/>
                <a:cs typeface="Arial"/>
              </a:rPr>
              <a:t>of h</a:t>
            </a:r>
            <a:r>
              <a:rPr sz="1800" spc="-4" dirty="0">
                <a:latin typeface="Arial"/>
                <a:cs typeface="Arial"/>
              </a:rPr>
              <a:t>o</a:t>
            </a:r>
            <a:r>
              <a:rPr sz="1800" spc="0" dirty="0">
                <a:latin typeface="Arial"/>
                <a:cs typeface="Arial"/>
              </a:rPr>
              <a:t>us</a:t>
            </a:r>
            <a:r>
              <a:rPr sz="1800" spc="-9" dirty="0">
                <a:latin typeface="Arial"/>
                <a:cs typeface="Arial"/>
              </a:rPr>
              <a:t>e</a:t>
            </a:r>
            <a:r>
              <a:rPr sz="1800" spc="0" dirty="0">
                <a:latin typeface="Arial"/>
                <a:cs typeface="Arial"/>
              </a:rPr>
              <a:t>s,</a:t>
            </a:r>
            <a:r>
              <a:rPr sz="1800" spc="4" dirty="0">
                <a:latin typeface="Arial"/>
                <a:cs typeface="Arial"/>
              </a:rPr>
              <a:t> </a:t>
            </a:r>
            <a:r>
              <a:rPr sz="1800" spc="0" dirty="0">
                <a:latin typeface="Arial"/>
                <a:cs typeface="Arial"/>
              </a:rPr>
              <a:t>cars,</a:t>
            </a:r>
            <a:r>
              <a:rPr sz="1800" spc="14" dirty="0">
                <a:latin typeface="Arial"/>
                <a:cs typeface="Arial"/>
              </a:rPr>
              <a:t> </a:t>
            </a:r>
            <a:r>
              <a:rPr sz="1800" spc="0" dirty="0">
                <a:latin typeface="Arial"/>
                <a:cs typeface="Arial"/>
              </a:rPr>
              <a:t>surv</a:t>
            </a:r>
            <a:r>
              <a:rPr sz="1800" spc="-9" dirty="0">
                <a:latin typeface="Arial"/>
                <a:cs typeface="Arial"/>
              </a:rPr>
              <a:t>e</a:t>
            </a:r>
            <a:r>
              <a:rPr sz="1800" spc="-25" dirty="0">
                <a:latin typeface="Arial"/>
                <a:cs typeface="Arial"/>
              </a:rPr>
              <a:t>y</a:t>
            </a:r>
            <a:r>
              <a:rPr sz="1800" spc="0" dirty="0">
                <a:latin typeface="Arial"/>
                <a:cs typeface="Arial"/>
              </a:rPr>
              <a:t>s</a:t>
            </a:r>
            <a:endParaRPr sz="1800">
              <a:latin typeface="Arial"/>
              <a:cs typeface="Arial"/>
            </a:endParaRPr>
          </a:p>
        </p:txBody>
      </p:sp>
      <p:sp>
        <p:nvSpPr>
          <p:cNvPr id="5" name="object 5"/>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4</a:t>
            </a:r>
            <a:endParaRPr sz="1200">
              <a:latin typeface="Arial"/>
              <a:cs typeface="Arial"/>
            </a:endParaRPr>
          </a:p>
        </p:txBody>
      </p:sp>
      <p:sp>
        <p:nvSpPr>
          <p:cNvPr id="4" name="object 4"/>
          <p:cNvSpPr txBox="1"/>
          <p:nvPr/>
        </p:nvSpPr>
        <p:spPr>
          <a:xfrm>
            <a:off x="3581654" y="2928620"/>
            <a:ext cx="837946" cy="271779"/>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4419600" y="2928620"/>
            <a:ext cx="838073" cy="27177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3581654" y="3200400"/>
            <a:ext cx="1676019" cy="127000"/>
          </a:xfrm>
          <a:prstGeom prst="rect">
            <a:avLst/>
          </a:prstGeom>
        </p:spPr>
        <p:txBody>
          <a:bodyPr wrap="square" lIns="0" tIns="0" rIns="0" bIns="0" rtlCol="0">
            <a:noAutofit/>
          </a:bodyPr>
          <a:lstStyle/>
          <a:p>
            <a:pPr marL="25400">
              <a:lnSpc>
                <a:spcPts val="1000"/>
              </a:lnSpc>
            </a:pPr>
            <a:endParaRPr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DCC2-E8E3-4D1E-89A5-FD544074B2CB}"/>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9ABD0CB3-98DB-4C98-BB5B-2474CA9B1D05}"/>
              </a:ext>
            </a:extLst>
          </p:cNvPr>
          <p:cNvPicPr>
            <a:picLocks noChangeAspect="1"/>
          </p:cNvPicPr>
          <p:nvPr/>
        </p:nvPicPr>
        <p:blipFill>
          <a:blip r:embed="rId2"/>
          <a:stretch>
            <a:fillRect/>
          </a:stretch>
        </p:blipFill>
        <p:spPr>
          <a:xfrm>
            <a:off x="2403108" y="2898777"/>
            <a:ext cx="3378994" cy="2221706"/>
          </a:xfrm>
          <a:prstGeom prst="rect">
            <a:avLst/>
          </a:prstGeom>
        </p:spPr>
      </p:pic>
    </p:spTree>
    <p:extLst>
      <p:ext uri="{BB962C8B-B14F-4D97-AF65-F5344CB8AC3E}">
        <p14:creationId xmlns:p14="http://schemas.microsoft.com/office/powerpoint/2010/main" val="21395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EE6BB-DDDE-4F19-A044-1F8A2EDF4C6F}"/>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2340CE6C-615D-4CE1-B819-10743488C25B}"/>
              </a:ext>
            </a:extLst>
          </p:cNvPr>
          <p:cNvSpPr>
            <a:spLocks noGrp="1"/>
          </p:cNvSpPr>
          <p:nvPr>
            <p:ph idx="1"/>
          </p:nvPr>
        </p:nvSpPr>
        <p:spPr/>
        <p:txBody>
          <a:bodyPr>
            <a:normAutofit fontScale="92500" lnSpcReduction="10000"/>
          </a:bodyPr>
          <a:lstStyle/>
          <a:p>
            <a:r>
              <a:rPr lang="en-US" dirty="0"/>
              <a:t>Business researchers often need to provide insight and information to decision makers to assist them in answering questions like,</a:t>
            </a:r>
          </a:p>
          <a:p>
            <a:pPr lvl="0"/>
            <a:r>
              <a:rPr lang="en-US" dirty="0"/>
              <a:t>What container shape is most economical and reliable for shipping a product?</a:t>
            </a:r>
          </a:p>
          <a:p>
            <a:pPr lvl="0"/>
            <a:r>
              <a:rPr lang="en-US" dirty="0"/>
              <a:t>Which management approach best motivates employees in the retail industry?</a:t>
            </a:r>
          </a:p>
          <a:p>
            <a:pPr lvl="0"/>
            <a:r>
              <a:rPr lang="en-US" dirty="0"/>
              <a:t>What is the most effective means of advertising in a business setting?</a:t>
            </a:r>
          </a:p>
          <a:p>
            <a:pPr lvl="0"/>
            <a:r>
              <a:rPr lang="en-US" dirty="0"/>
              <a:t>How can the company’s retirement investment financial portfolio be diversified for optimum performance?</a:t>
            </a:r>
          </a:p>
          <a:p>
            <a:endParaRPr lang="en-US" dirty="0"/>
          </a:p>
        </p:txBody>
      </p:sp>
    </p:spTree>
    <p:extLst>
      <p:ext uri="{BB962C8B-B14F-4D97-AF65-F5344CB8AC3E}">
        <p14:creationId xmlns:p14="http://schemas.microsoft.com/office/powerpoint/2010/main" val="394662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4EC16-240D-4E33-833B-670D29BA2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D1DF2-6822-4D53-BA40-F17C1B98C761}"/>
              </a:ext>
            </a:extLst>
          </p:cNvPr>
          <p:cNvSpPr>
            <a:spLocks noGrp="1"/>
          </p:cNvSpPr>
          <p:nvPr>
            <p:ph idx="1"/>
          </p:nvPr>
        </p:nvSpPr>
        <p:spPr/>
        <p:txBody>
          <a:bodyPr>
            <a:normAutofit fontScale="85000" lnSpcReduction="20000"/>
          </a:bodyPr>
          <a:lstStyle/>
          <a:p>
            <a:r>
              <a:rPr lang="en-US" dirty="0"/>
              <a:t>For these purposes, researches develop “Hypotheses” to be studied and explored. </a:t>
            </a:r>
          </a:p>
          <a:p>
            <a:r>
              <a:rPr lang="en-US" dirty="0"/>
              <a:t> </a:t>
            </a:r>
          </a:p>
          <a:p>
            <a:r>
              <a:rPr lang="en-US" dirty="0"/>
              <a:t>THESIS is something already proven and established. </a:t>
            </a:r>
          </a:p>
          <a:p>
            <a:r>
              <a:rPr lang="en-US" dirty="0"/>
              <a:t> </a:t>
            </a:r>
          </a:p>
          <a:p>
            <a:r>
              <a:rPr lang="en-US" dirty="0"/>
              <a:t>HYPOTHESIS   is </a:t>
            </a:r>
          </a:p>
          <a:p>
            <a:pPr lvl="0"/>
            <a:r>
              <a:rPr lang="en-US" dirty="0"/>
              <a:t>Something that needs to be proven or disproved. </a:t>
            </a:r>
          </a:p>
          <a:p>
            <a:pPr lvl="0"/>
            <a:r>
              <a:rPr lang="en-US" dirty="0"/>
              <a:t>It is an educated guess</a:t>
            </a:r>
          </a:p>
          <a:p>
            <a:pPr lvl="0"/>
            <a:r>
              <a:rPr lang="en-US" dirty="0"/>
              <a:t>A claimed fact</a:t>
            </a:r>
          </a:p>
          <a:p>
            <a:pPr lvl="0"/>
            <a:r>
              <a:rPr lang="en-US" dirty="0"/>
              <a:t>Is a tentative explanation of a principle operating in nature. </a:t>
            </a:r>
          </a:p>
          <a:p>
            <a:pPr lvl="0"/>
            <a:r>
              <a:rPr lang="en-US" dirty="0"/>
              <a:t>Is an assumption about population or unknown value/parameter</a:t>
            </a:r>
          </a:p>
          <a:p>
            <a:endParaRPr lang="en-US" dirty="0"/>
          </a:p>
        </p:txBody>
      </p:sp>
    </p:spTree>
    <p:extLst>
      <p:ext uri="{BB962C8B-B14F-4D97-AF65-F5344CB8AC3E}">
        <p14:creationId xmlns:p14="http://schemas.microsoft.com/office/powerpoint/2010/main" val="2363146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F616-58A0-445C-9B30-A11B8F1D32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2F0223-7F89-453B-AA97-E21317AE0CD7}"/>
              </a:ext>
            </a:extLst>
          </p:cNvPr>
          <p:cNvSpPr>
            <a:spLocks noGrp="1"/>
          </p:cNvSpPr>
          <p:nvPr>
            <p:ph idx="1"/>
          </p:nvPr>
        </p:nvSpPr>
        <p:spPr/>
        <p:txBody>
          <a:bodyPr/>
          <a:lstStyle/>
          <a:p>
            <a:r>
              <a:rPr lang="en-US" dirty="0"/>
              <a:t>We explore all types of hypotheses, how to test them, how to interpret the results of such tests to help decision making. </a:t>
            </a:r>
          </a:p>
        </p:txBody>
      </p:sp>
    </p:spTree>
    <p:extLst>
      <p:ext uri="{BB962C8B-B14F-4D97-AF65-F5344CB8AC3E}">
        <p14:creationId xmlns:p14="http://schemas.microsoft.com/office/powerpoint/2010/main" val="359335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6AFA-5ECB-4055-BD67-B5281BC36D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B2C71B-923C-4EDD-A068-44CA8D99A182}"/>
              </a:ext>
            </a:extLst>
          </p:cNvPr>
          <p:cNvSpPr>
            <a:spLocks noGrp="1"/>
          </p:cNvSpPr>
          <p:nvPr>
            <p:ph idx="1"/>
          </p:nvPr>
        </p:nvSpPr>
        <p:spPr/>
        <p:txBody>
          <a:bodyPr/>
          <a:lstStyle/>
          <a:p>
            <a:r>
              <a:rPr lang="en-US" dirty="0"/>
              <a:t>Research hypothesis is a statement of what the researcher believes will be the outcome of an experiment or a study. </a:t>
            </a:r>
          </a:p>
          <a:p>
            <a:endParaRPr lang="en-US" dirty="0"/>
          </a:p>
          <a:p>
            <a:r>
              <a:rPr lang="en-US" dirty="0"/>
              <a:t>Business researchers have some idea or theory based on previous experience and data as to how the study will turn out</a:t>
            </a:r>
          </a:p>
          <a:p>
            <a:endParaRPr lang="en-US" dirty="0"/>
          </a:p>
        </p:txBody>
      </p:sp>
    </p:spTree>
    <p:extLst>
      <p:ext uri="{BB962C8B-B14F-4D97-AF65-F5344CB8AC3E}">
        <p14:creationId xmlns:p14="http://schemas.microsoft.com/office/powerpoint/2010/main" val="2499633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58FC8-61EA-4CFA-8034-2C01E6500D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220CF1-9DC6-4758-8ABE-265AF5AEB505}"/>
              </a:ext>
            </a:extLst>
          </p:cNvPr>
          <p:cNvSpPr>
            <a:spLocks noGrp="1"/>
          </p:cNvSpPr>
          <p:nvPr>
            <p:ph idx="1"/>
          </p:nvPr>
        </p:nvSpPr>
        <p:spPr/>
        <p:txBody>
          <a:bodyPr/>
          <a:lstStyle/>
          <a:p>
            <a:r>
              <a:rPr lang="en-US" dirty="0"/>
              <a:t>Statistical hypothesis is required in order to scientifically test the research hypothesis.  </a:t>
            </a:r>
          </a:p>
          <a:p>
            <a:r>
              <a:rPr lang="en-US" dirty="0"/>
              <a:t>All Statistical hypothesis consist of 2 parts,</a:t>
            </a:r>
          </a:p>
          <a:p>
            <a:r>
              <a:rPr lang="en-US" dirty="0"/>
              <a:t> NULL HYPOTHESIS &amp; ALTERNATIVE HYPOTHESIS.  </a:t>
            </a:r>
          </a:p>
          <a:p>
            <a:endParaRPr lang="en-US" dirty="0"/>
          </a:p>
        </p:txBody>
      </p:sp>
    </p:spTree>
    <p:extLst>
      <p:ext uri="{BB962C8B-B14F-4D97-AF65-F5344CB8AC3E}">
        <p14:creationId xmlns:p14="http://schemas.microsoft.com/office/powerpoint/2010/main" val="1020214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DAAD-7949-44EF-B3DD-5423BBFB85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3544C2-390F-44EC-9118-6C145454FA57}"/>
              </a:ext>
            </a:extLst>
          </p:cNvPr>
          <p:cNvSpPr>
            <a:spLocks noGrp="1"/>
          </p:cNvSpPr>
          <p:nvPr>
            <p:ph idx="1"/>
          </p:nvPr>
        </p:nvSpPr>
        <p:spPr/>
        <p:txBody>
          <a:bodyPr/>
          <a:lstStyle/>
          <a:p>
            <a:r>
              <a:rPr lang="en-US" b="1" dirty="0"/>
              <a:t>NULL HYPOTHESIS</a:t>
            </a:r>
            <a:r>
              <a:rPr lang="en-US" dirty="0"/>
              <a:t> – usually states that “Null” condition exists, that there is nothing new happening, the old theory is still true, the old standards / quality are correct, and the system is under control.  It is represented by H0.</a:t>
            </a:r>
          </a:p>
          <a:p>
            <a:r>
              <a:rPr lang="en-US" b="1" dirty="0"/>
              <a:t>ALTERNATIVE HYPOTHESIS</a:t>
            </a:r>
            <a:r>
              <a:rPr lang="en-US" dirty="0"/>
              <a:t>  - on the other hand usually states that the new theory is true, there are new standards, the system is out of control or something different is happening all the time.  Represented as H1.</a:t>
            </a:r>
          </a:p>
        </p:txBody>
      </p:sp>
    </p:spTree>
    <p:extLst>
      <p:ext uri="{BB962C8B-B14F-4D97-AF65-F5344CB8AC3E}">
        <p14:creationId xmlns:p14="http://schemas.microsoft.com/office/powerpoint/2010/main" val="393909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292BB-1C00-4DE7-9F05-4C515F389EB2}"/>
              </a:ext>
            </a:extLst>
          </p:cNvPr>
          <p:cNvSpPr>
            <a:spLocks noGrp="1"/>
          </p:cNvSpPr>
          <p:nvPr>
            <p:ph type="title"/>
          </p:nvPr>
        </p:nvSpPr>
        <p:spPr/>
        <p:txBody>
          <a:bodyPr/>
          <a:lstStyle/>
          <a:p>
            <a:r>
              <a:rPr lang="en-US" dirty="0"/>
              <a:t>Use appropriate statistical test</a:t>
            </a:r>
          </a:p>
        </p:txBody>
      </p:sp>
      <p:graphicFrame>
        <p:nvGraphicFramePr>
          <p:cNvPr id="8" name="Diagram 7">
            <a:extLst>
              <a:ext uri="{FF2B5EF4-FFF2-40B4-BE49-F238E27FC236}">
                <a16:creationId xmlns:a16="http://schemas.microsoft.com/office/drawing/2014/main" id="{7FFA02E7-0338-4350-9A0B-F514EF935C82}"/>
              </a:ext>
            </a:extLst>
          </p:cNvPr>
          <p:cNvGraphicFramePr>
            <a:graphicFrameLocks/>
          </p:cNvGraphicFramePr>
          <p:nvPr/>
        </p:nvGraphicFramePr>
        <p:xfrm>
          <a:off x="1811691" y="2667962"/>
          <a:ext cx="4680109" cy="2880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453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685" y="1754065"/>
            <a:ext cx="8197946" cy="71558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350" b="1" i="0" u="none" strike="noStrike" kern="1200" cap="none" spc="0" normalizeH="0" baseline="0" noProof="0" dirty="0">
                <a:ln>
                  <a:noFill/>
                </a:ln>
                <a:solidFill>
                  <a:prstClr val="black"/>
                </a:solidFill>
                <a:effectLst/>
                <a:uLnTx/>
                <a:uFillTx/>
                <a:latin typeface="Calibri" panose="020F0502020204030204"/>
                <a:ea typeface="+mn-ea"/>
                <a:cs typeface="+mn-cs"/>
              </a:rPr>
              <a:t>hypothesis</a:t>
            </a: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is a speculation or theory, based on insufficient evidence that lends itself to further testing and experimentation. With further testing, a hypothesis can usually be proven true or false. A null</a:t>
            </a:r>
            <a:r>
              <a:rPr kumimoji="0" lang="en-US" sz="1350" b="1" i="0" u="none" strike="noStrike" kern="1200" cap="none" spc="0" normalizeH="0" baseline="0" noProof="0" dirty="0">
                <a:ln>
                  <a:noFill/>
                </a:ln>
                <a:solidFill>
                  <a:prstClr val="black"/>
                </a:solidFill>
                <a:effectLst/>
                <a:uLnTx/>
                <a:uFillTx/>
                <a:latin typeface="Calibri" panose="020F0502020204030204"/>
                <a:ea typeface="+mn-ea"/>
                <a:cs typeface="+mn-cs"/>
              </a:rPr>
              <a:t> hypothesis</a:t>
            </a: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is a </a:t>
            </a:r>
            <a:r>
              <a:rPr kumimoji="0" lang="en-US" sz="1350" b="1" i="0" u="none" strike="noStrike" kern="1200" cap="none" spc="0" normalizeH="0" baseline="0" noProof="0" dirty="0">
                <a:ln>
                  <a:noFill/>
                </a:ln>
                <a:solidFill>
                  <a:prstClr val="black"/>
                </a:solidFill>
                <a:effectLst/>
                <a:uLnTx/>
                <a:uFillTx/>
                <a:latin typeface="Calibri" panose="020F0502020204030204"/>
                <a:ea typeface="+mn-ea"/>
                <a:cs typeface="+mn-cs"/>
              </a:rPr>
              <a:t>hypothesis</a:t>
            </a: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that says there is no statistical significance between the two variables</a:t>
            </a:r>
          </a:p>
        </p:txBody>
      </p:sp>
      <p:pic>
        <p:nvPicPr>
          <p:cNvPr id="5" name="Picture 4"/>
          <p:cNvPicPr>
            <a:picLocks noChangeAspect="1"/>
          </p:cNvPicPr>
          <p:nvPr/>
        </p:nvPicPr>
        <p:blipFill>
          <a:blip r:embed="rId2"/>
          <a:stretch>
            <a:fillRect/>
          </a:stretch>
        </p:blipFill>
        <p:spPr>
          <a:xfrm>
            <a:off x="453684" y="3178419"/>
            <a:ext cx="8197947" cy="2690683"/>
          </a:xfrm>
          <a:prstGeom prst="rect">
            <a:avLst/>
          </a:prstGeom>
        </p:spPr>
      </p:pic>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Hypothesis </a:t>
            </a:r>
            <a:b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549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3685" y="1754065"/>
            <a:ext cx="8197946" cy="71558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a:ea typeface="+mn-ea"/>
                <a:cs typeface="+mn-cs"/>
              </a:rPr>
              <a:t>When do you reject null hypothesis?</a:t>
            </a:r>
          </a:p>
          <a:p>
            <a:pPr marL="214313" marR="0" lvl="0" indent="-2143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Calculated value should be greater than critical value</a:t>
            </a:r>
          </a:p>
          <a:p>
            <a:pPr marL="214313" marR="0" lvl="0" indent="-2143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P value should be less than alpha</a:t>
            </a:r>
          </a:p>
        </p:txBody>
      </p:sp>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Type 1 and Type 2 Errors</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453685" y="2555924"/>
            <a:ext cx="4135901" cy="3185488"/>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a:ea typeface="+mn-ea"/>
                <a:cs typeface="+mn-cs"/>
              </a:rPr>
              <a:t>Null Hypothesis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Objective: We want to see whether a person is pregnant or not</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null hypothesis is: Person is not pregnant; we will find evidence to reject this.</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Type 1 error: (False positive) Rejecting H0 when H0 is true:</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So you picked a man and concluded he is pregnant</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Type 2: (False negative) Fail to Rejecting H0 when H0 is false:</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So you picked a pregnant woman and concluded she is not pregnant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657" y="2446563"/>
            <a:ext cx="4098974" cy="3063577"/>
          </a:xfrm>
          <a:prstGeom prst="rect">
            <a:avLst/>
          </a:prstGeom>
        </p:spPr>
      </p:pic>
    </p:spTree>
    <p:extLst>
      <p:ext uri="{BB962C8B-B14F-4D97-AF65-F5344CB8AC3E}">
        <p14:creationId xmlns:p14="http://schemas.microsoft.com/office/powerpoint/2010/main" val="254280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21" name="object 21"/>
          <p:cNvSpPr txBox="1"/>
          <p:nvPr/>
        </p:nvSpPr>
        <p:spPr>
          <a:xfrm>
            <a:off x="1374394" y="194228"/>
            <a:ext cx="5606516" cy="807593"/>
          </a:xfrm>
          <a:prstGeom prst="rect">
            <a:avLst/>
          </a:prstGeom>
        </p:spPr>
        <p:txBody>
          <a:bodyPr wrap="square" lIns="0" tIns="0" rIns="0" bIns="0" rtlCol="0">
            <a:noAutofit/>
          </a:bodyPr>
          <a:lstStyle/>
          <a:p>
            <a:pPr marL="12700">
              <a:lnSpc>
                <a:spcPts val="2960"/>
              </a:lnSpc>
              <a:spcBef>
                <a:spcPts val="148"/>
              </a:spcBef>
            </a:pPr>
            <a:r>
              <a:rPr sz="2800" b="1" spc="0" dirty="0">
                <a:solidFill>
                  <a:srgbClr val="FFFF00"/>
                </a:solidFill>
                <a:latin typeface="Arial"/>
                <a:cs typeface="Arial"/>
              </a:rPr>
              <a:t>Data</a:t>
            </a:r>
            <a:r>
              <a:rPr sz="2800" b="1" spc="-45" dirty="0">
                <a:solidFill>
                  <a:srgbClr val="FFFF00"/>
                </a:solidFill>
                <a:latin typeface="Arial"/>
                <a:cs typeface="Arial"/>
              </a:rPr>
              <a:t> </a:t>
            </a:r>
            <a:r>
              <a:rPr sz="2400" b="1" spc="0" dirty="0">
                <a:solidFill>
                  <a:srgbClr val="FFFFFF"/>
                </a:solidFill>
                <a:latin typeface="Arial"/>
                <a:cs typeface="Arial"/>
              </a:rPr>
              <a:t>are </a:t>
            </a:r>
            <a:r>
              <a:rPr sz="2400" b="1" spc="4" dirty="0">
                <a:solidFill>
                  <a:srgbClr val="FFFFFF"/>
                </a:solidFill>
                <a:latin typeface="Arial"/>
                <a:cs typeface="Arial"/>
              </a:rPr>
              <a:t>t</a:t>
            </a:r>
            <a:r>
              <a:rPr sz="2400" b="1" spc="0" dirty="0">
                <a:solidFill>
                  <a:srgbClr val="FFFFFF"/>
                </a:solidFill>
                <a:latin typeface="Arial"/>
                <a:cs typeface="Arial"/>
              </a:rPr>
              <a:t>he</a:t>
            </a:r>
            <a:r>
              <a:rPr sz="2400" b="1" spc="-9" dirty="0">
                <a:solidFill>
                  <a:srgbClr val="FFFFFF"/>
                </a:solidFill>
                <a:latin typeface="Arial"/>
                <a:cs typeface="Arial"/>
              </a:rPr>
              <a:t> </a:t>
            </a:r>
            <a:r>
              <a:rPr sz="2400" b="1" spc="0" dirty="0">
                <a:solidFill>
                  <a:srgbClr val="FFFFFF"/>
                </a:solidFill>
                <a:latin typeface="Arial"/>
                <a:cs typeface="Arial"/>
              </a:rPr>
              <a:t>values or measurements</a:t>
            </a:r>
            <a:endParaRPr sz="2400">
              <a:latin typeface="Arial"/>
              <a:cs typeface="Arial"/>
            </a:endParaRPr>
          </a:p>
          <a:p>
            <a:pPr marL="12700" marR="53263">
              <a:lnSpc>
                <a:spcPct val="95825"/>
              </a:lnSpc>
            </a:pPr>
            <a:r>
              <a:rPr sz="2400" b="1" spc="0" dirty="0">
                <a:solidFill>
                  <a:srgbClr val="FFFFFF"/>
                </a:solidFill>
                <a:latin typeface="Arial"/>
                <a:cs typeface="Arial"/>
              </a:rPr>
              <a:t>de</a:t>
            </a:r>
            <a:r>
              <a:rPr sz="2400" b="1" spc="-4" dirty="0">
                <a:solidFill>
                  <a:srgbClr val="FFFFFF"/>
                </a:solidFill>
                <a:latin typeface="Arial"/>
                <a:cs typeface="Arial"/>
              </a:rPr>
              <a:t>s</a:t>
            </a:r>
            <a:r>
              <a:rPr sz="2400" b="1" spc="0" dirty="0">
                <a:solidFill>
                  <a:srgbClr val="FFFFFF"/>
                </a:solidFill>
                <a:latin typeface="Arial"/>
                <a:cs typeface="Arial"/>
              </a:rPr>
              <a:t>crib</a:t>
            </a:r>
            <a:r>
              <a:rPr sz="2400" b="1" spc="4" dirty="0">
                <a:solidFill>
                  <a:srgbClr val="FFFFFF"/>
                </a:solidFill>
                <a:latin typeface="Arial"/>
                <a:cs typeface="Arial"/>
              </a:rPr>
              <a:t>i</a:t>
            </a:r>
            <a:r>
              <a:rPr sz="2400" b="1" spc="0" dirty="0">
                <a:solidFill>
                  <a:srgbClr val="FFFFFF"/>
                </a:solidFill>
                <a:latin typeface="Arial"/>
                <a:cs typeface="Arial"/>
              </a:rPr>
              <a:t>ng</a:t>
            </a:r>
            <a:r>
              <a:rPr sz="2400" b="1" spc="-19" dirty="0">
                <a:solidFill>
                  <a:srgbClr val="FFFFFF"/>
                </a:solidFill>
                <a:latin typeface="Arial"/>
                <a:cs typeface="Arial"/>
              </a:rPr>
              <a:t> </a:t>
            </a:r>
            <a:r>
              <a:rPr sz="2400" b="1" spc="0" dirty="0">
                <a:solidFill>
                  <a:srgbClr val="FFFFFF"/>
                </a:solidFill>
                <a:latin typeface="Arial"/>
                <a:cs typeface="Arial"/>
              </a:rPr>
              <a:t>an</a:t>
            </a:r>
            <a:r>
              <a:rPr sz="2400" b="1" spc="-9" dirty="0">
                <a:solidFill>
                  <a:srgbClr val="FFFFFF"/>
                </a:solidFill>
                <a:latin typeface="Arial"/>
                <a:cs typeface="Arial"/>
              </a:rPr>
              <a:t> </a:t>
            </a:r>
            <a:r>
              <a:rPr sz="2400" b="1" spc="0" dirty="0">
                <a:solidFill>
                  <a:srgbClr val="FFFFFF"/>
                </a:solidFill>
                <a:latin typeface="Arial"/>
                <a:cs typeface="Arial"/>
              </a:rPr>
              <a:t>ev</a:t>
            </a:r>
            <a:r>
              <a:rPr sz="2400" b="1" spc="-4" dirty="0">
                <a:solidFill>
                  <a:srgbClr val="FFFFFF"/>
                </a:solidFill>
                <a:latin typeface="Arial"/>
                <a:cs typeface="Arial"/>
              </a:rPr>
              <a:t>e</a:t>
            </a:r>
            <a:r>
              <a:rPr sz="2400" b="1" spc="0" dirty="0">
                <a:solidFill>
                  <a:srgbClr val="FFFFFF"/>
                </a:solidFill>
                <a:latin typeface="Arial"/>
                <a:cs typeface="Arial"/>
              </a:rPr>
              <a:t>nt</a:t>
            </a:r>
            <a:r>
              <a:rPr sz="2400" b="1" spc="4" dirty="0">
                <a:solidFill>
                  <a:srgbClr val="FFFFFF"/>
                </a:solidFill>
                <a:latin typeface="Arial"/>
                <a:cs typeface="Arial"/>
              </a:rPr>
              <a:t> </a:t>
            </a:r>
            <a:r>
              <a:rPr sz="2400" b="1" spc="0" dirty="0">
                <a:solidFill>
                  <a:srgbClr val="FFFFFF"/>
                </a:solidFill>
                <a:latin typeface="Arial"/>
                <a:cs typeface="Arial"/>
              </a:rPr>
              <a:t>can assum</a:t>
            </a:r>
            <a:r>
              <a:rPr sz="2400" b="1" spc="4" dirty="0">
                <a:solidFill>
                  <a:srgbClr val="FFFFFF"/>
                </a:solidFill>
                <a:latin typeface="Arial"/>
                <a:cs typeface="Arial"/>
              </a:rPr>
              <a:t>e</a:t>
            </a:r>
            <a:r>
              <a:rPr sz="2800" b="1" spc="0" dirty="0">
                <a:solidFill>
                  <a:srgbClr val="FFFFFF"/>
                </a:solidFill>
                <a:latin typeface="Arial"/>
                <a:cs typeface="Arial"/>
              </a:rPr>
              <a:t>.</a:t>
            </a:r>
            <a:endParaRPr sz="2800">
              <a:latin typeface="Arial"/>
              <a:cs typeface="Arial"/>
            </a:endParaRPr>
          </a:p>
        </p:txBody>
      </p:sp>
      <p:sp>
        <p:nvSpPr>
          <p:cNvPr id="20" name="object 20"/>
          <p:cNvSpPr txBox="1"/>
          <p:nvPr/>
        </p:nvSpPr>
        <p:spPr>
          <a:xfrm>
            <a:off x="6988200" y="234981"/>
            <a:ext cx="629818" cy="330200"/>
          </a:xfrm>
          <a:prstGeom prst="rect">
            <a:avLst/>
          </a:prstGeom>
        </p:spPr>
        <p:txBody>
          <a:bodyPr wrap="square" lIns="0" tIns="0" rIns="0" bIns="0" rtlCol="0">
            <a:noAutofit/>
          </a:bodyPr>
          <a:lstStyle/>
          <a:p>
            <a:pPr marL="12700">
              <a:lnSpc>
                <a:spcPts val="2555"/>
              </a:lnSpc>
              <a:spcBef>
                <a:spcPts val="127"/>
              </a:spcBef>
            </a:pPr>
            <a:r>
              <a:rPr sz="2400" b="1" spc="0" dirty="0">
                <a:solidFill>
                  <a:srgbClr val="FFFFFF"/>
                </a:solidFill>
                <a:latin typeface="Arial"/>
                <a:cs typeface="Arial"/>
              </a:rPr>
              <a:t>that</a:t>
            </a:r>
            <a:endParaRPr sz="2400">
              <a:latin typeface="Arial"/>
              <a:cs typeface="Arial"/>
            </a:endParaRPr>
          </a:p>
        </p:txBody>
      </p:sp>
      <p:sp>
        <p:nvSpPr>
          <p:cNvPr id="19" name="object 19"/>
          <p:cNvSpPr txBox="1"/>
          <p:nvPr/>
        </p:nvSpPr>
        <p:spPr>
          <a:xfrm>
            <a:off x="7631633" y="234981"/>
            <a:ext cx="1392732" cy="330200"/>
          </a:xfrm>
          <a:prstGeom prst="rect">
            <a:avLst/>
          </a:prstGeom>
        </p:spPr>
        <p:txBody>
          <a:bodyPr wrap="square" lIns="0" tIns="0" rIns="0" bIns="0" rtlCol="0">
            <a:noAutofit/>
          </a:bodyPr>
          <a:lstStyle/>
          <a:p>
            <a:pPr marL="12700">
              <a:lnSpc>
                <a:spcPts val="2555"/>
              </a:lnSpc>
              <a:spcBef>
                <a:spcPts val="127"/>
              </a:spcBef>
            </a:pPr>
            <a:r>
              <a:rPr sz="2400" b="1" spc="0" dirty="0">
                <a:solidFill>
                  <a:srgbClr val="FFFFFF"/>
                </a:solidFill>
                <a:latin typeface="Arial"/>
                <a:cs typeface="Arial"/>
              </a:rPr>
              <a:t>variables</a:t>
            </a:r>
            <a:endParaRPr sz="2400">
              <a:latin typeface="Arial"/>
              <a:cs typeface="Arial"/>
            </a:endParaRPr>
          </a:p>
        </p:txBody>
      </p:sp>
      <p:sp>
        <p:nvSpPr>
          <p:cNvPr id="18" name="object 18"/>
          <p:cNvSpPr txBox="1"/>
          <p:nvPr/>
        </p:nvSpPr>
        <p:spPr>
          <a:xfrm>
            <a:off x="489915" y="1263031"/>
            <a:ext cx="152654" cy="27990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17" name="object 17"/>
          <p:cNvSpPr txBox="1"/>
          <p:nvPr/>
        </p:nvSpPr>
        <p:spPr>
          <a:xfrm>
            <a:off x="832815" y="1263031"/>
            <a:ext cx="1628800" cy="279908"/>
          </a:xfrm>
          <a:prstGeom prst="rect">
            <a:avLst/>
          </a:prstGeom>
        </p:spPr>
        <p:txBody>
          <a:bodyPr wrap="square" lIns="0" tIns="0" rIns="0" bIns="0" rtlCol="0">
            <a:noAutofit/>
          </a:bodyPr>
          <a:lstStyle/>
          <a:p>
            <a:pPr marL="12700">
              <a:lnSpc>
                <a:spcPts val="2150"/>
              </a:lnSpc>
              <a:spcBef>
                <a:spcPts val="107"/>
              </a:spcBef>
            </a:pPr>
            <a:r>
              <a:rPr sz="2000" spc="-109" dirty="0">
                <a:latin typeface="Arial"/>
                <a:cs typeface="Arial"/>
              </a:rPr>
              <a:t>T</a:t>
            </a:r>
            <a:r>
              <a:rPr sz="2000" spc="0" dirty="0">
                <a:latin typeface="Arial"/>
                <a:cs typeface="Arial"/>
              </a:rPr>
              <a:t>ypes</a:t>
            </a:r>
            <a:r>
              <a:rPr sz="2000" spc="-25" dirty="0">
                <a:latin typeface="Arial"/>
                <a:cs typeface="Arial"/>
              </a:rPr>
              <a:t> </a:t>
            </a:r>
            <a:r>
              <a:rPr sz="2000" spc="0" dirty="0">
                <a:latin typeface="Arial"/>
                <a:cs typeface="Arial"/>
              </a:rPr>
              <a:t>of</a:t>
            </a:r>
            <a:r>
              <a:rPr sz="2000" spc="-14" dirty="0">
                <a:latin typeface="Arial"/>
                <a:cs typeface="Arial"/>
              </a:rPr>
              <a:t> </a:t>
            </a:r>
            <a:r>
              <a:rPr sz="2000" spc="0" dirty="0">
                <a:latin typeface="Arial"/>
                <a:cs typeface="Arial"/>
              </a:rPr>
              <a:t>D</a:t>
            </a:r>
            <a:r>
              <a:rPr sz="2000" spc="4" dirty="0">
                <a:latin typeface="Arial"/>
                <a:cs typeface="Arial"/>
              </a:rPr>
              <a:t>a</a:t>
            </a:r>
            <a:r>
              <a:rPr sz="2000" spc="0" dirty="0">
                <a:latin typeface="Arial"/>
                <a:cs typeface="Arial"/>
              </a:rPr>
              <a:t>ta</a:t>
            </a:r>
            <a:endParaRPr sz="2000" dirty="0">
              <a:latin typeface="Arial"/>
              <a:cs typeface="Arial"/>
            </a:endParaRPr>
          </a:p>
        </p:txBody>
      </p:sp>
      <p:sp>
        <p:nvSpPr>
          <p:cNvPr id="16" name="object 16"/>
          <p:cNvSpPr txBox="1"/>
          <p:nvPr/>
        </p:nvSpPr>
        <p:spPr>
          <a:xfrm>
            <a:off x="947115" y="1628798"/>
            <a:ext cx="152806" cy="645914"/>
          </a:xfrm>
          <a:prstGeom prst="rect">
            <a:avLst/>
          </a:prstGeom>
        </p:spPr>
        <p:txBody>
          <a:bodyPr wrap="square" lIns="0" tIns="0" rIns="0" bIns="0" rtlCol="0">
            <a:noAutofit/>
          </a:bodyPr>
          <a:lstStyle/>
          <a:p>
            <a:pPr marL="12700">
              <a:lnSpc>
                <a:spcPts val="2150"/>
              </a:lnSpc>
              <a:spcBef>
                <a:spcPts val="107"/>
              </a:spcBef>
            </a:pPr>
            <a:r>
              <a:rPr sz="2000" spc="0" dirty="0">
                <a:solidFill>
                  <a:srgbClr val="4E84C4"/>
                </a:solidFill>
                <a:latin typeface="Arial"/>
                <a:cs typeface="Arial"/>
              </a:rPr>
              <a:t>•</a:t>
            </a:r>
            <a:endParaRPr sz="2000">
              <a:latin typeface="Arial"/>
              <a:cs typeface="Arial"/>
            </a:endParaRPr>
          </a:p>
          <a:p>
            <a:pPr marL="12700" marR="152">
              <a:lnSpc>
                <a:spcPct val="95825"/>
              </a:lnSpc>
              <a:spcBef>
                <a:spcPts val="472"/>
              </a:spcBef>
            </a:pPr>
            <a:r>
              <a:rPr sz="2000" spc="0" dirty="0">
                <a:solidFill>
                  <a:srgbClr val="4E84C4"/>
                </a:solidFill>
                <a:latin typeface="Arial"/>
                <a:cs typeface="Arial"/>
              </a:rPr>
              <a:t>•</a:t>
            </a:r>
            <a:endParaRPr sz="2000">
              <a:latin typeface="Arial"/>
              <a:cs typeface="Arial"/>
            </a:endParaRPr>
          </a:p>
        </p:txBody>
      </p:sp>
      <p:sp>
        <p:nvSpPr>
          <p:cNvPr id="15" name="object 15"/>
          <p:cNvSpPr txBox="1"/>
          <p:nvPr/>
        </p:nvSpPr>
        <p:spPr>
          <a:xfrm>
            <a:off x="1290320" y="1628798"/>
            <a:ext cx="1419340" cy="645914"/>
          </a:xfrm>
          <a:prstGeom prst="rect">
            <a:avLst/>
          </a:prstGeom>
        </p:spPr>
        <p:txBody>
          <a:bodyPr wrap="square" lIns="0" tIns="0" rIns="0" bIns="0" rtlCol="0">
            <a:noAutofit/>
          </a:bodyPr>
          <a:lstStyle/>
          <a:p>
            <a:pPr marL="12700" marR="38176">
              <a:lnSpc>
                <a:spcPts val="2150"/>
              </a:lnSpc>
              <a:spcBef>
                <a:spcPts val="107"/>
              </a:spcBef>
            </a:pPr>
            <a:r>
              <a:rPr sz="2000" spc="0" dirty="0">
                <a:latin typeface="Arial"/>
                <a:cs typeface="Arial"/>
              </a:rPr>
              <a:t>Quali</a:t>
            </a:r>
            <a:r>
              <a:rPr sz="2000" spc="-9" dirty="0">
                <a:latin typeface="Arial"/>
                <a:cs typeface="Arial"/>
              </a:rPr>
              <a:t>t</a:t>
            </a:r>
            <a:r>
              <a:rPr sz="2000" spc="0" dirty="0">
                <a:latin typeface="Arial"/>
                <a:cs typeface="Arial"/>
              </a:rPr>
              <a:t>at</a:t>
            </a:r>
            <a:r>
              <a:rPr sz="2000" spc="-4" dirty="0">
                <a:latin typeface="Arial"/>
                <a:cs typeface="Arial"/>
              </a:rPr>
              <a:t>i</a:t>
            </a:r>
            <a:r>
              <a:rPr sz="2000" spc="-9" dirty="0">
                <a:latin typeface="Arial"/>
                <a:cs typeface="Arial"/>
              </a:rPr>
              <a:t>v</a:t>
            </a:r>
            <a:r>
              <a:rPr sz="2000" spc="0" dirty="0">
                <a:latin typeface="Arial"/>
                <a:cs typeface="Arial"/>
              </a:rPr>
              <a:t>e</a:t>
            </a:r>
            <a:endParaRPr sz="2000" dirty="0">
              <a:latin typeface="Arial"/>
              <a:cs typeface="Arial"/>
            </a:endParaRPr>
          </a:p>
          <a:p>
            <a:pPr marL="12700">
              <a:lnSpc>
                <a:spcPct val="95825"/>
              </a:lnSpc>
              <a:spcBef>
                <a:spcPts val="472"/>
              </a:spcBef>
            </a:pPr>
            <a:r>
              <a:rPr sz="2000" spc="0" dirty="0">
                <a:latin typeface="Arial"/>
                <a:cs typeface="Arial"/>
              </a:rPr>
              <a:t>Qua</a:t>
            </a:r>
            <a:r>
              <a:rPr sz="2000" spc="4" dirty="0">
                <a:latin typeface="Arial"/>
                <a:cs typeface="Arial"/>
              </a:rPr>
              <a:t>n</a:t>
            </a:r>
            <a:r>
              <a:rPr sz="2000" spc="0" dirty="0">
                <a:latin typeface="Arial"/>
                <a:cs typeface="Arial"/>
              </a:rPr>
              <a:t>ti</a:t>
            </a:r>
            <a:r>
              <a:rPr sz="2000" spc="-9" dirty="0">
                <a:latin typeface="Arial"/>
                <a:cs typeface="Arial"/>
              </a:rPr>
              <a:t>t</a:t>
            </a:r>
            <a:r>
              <a:rPr sz="2000" spc="0" dirty="0">
                <a:latin typeface="Arial"/>
                <a:cs typeface="Arial"/>
              </a:rPr>
              <a:t>ati</a:t>
            </a:r>
            <a:r>
              <a:rPr sz="2000" spc="-9" dirty="0">
                <a:latin typeface="Arial"/>
                <a:cs typeface="Arial"/>
              </a:rPr>
              <a:t>v</a:t>
            </a:r>
            <a:r>
              <a:rPr sz="2000" spc="0" dirty="0">
                <a:latin typeface="Arial"/>
                <a:cs typeface="Arial"/>
              </a:rPr>
              <a:t>e</a:t>
            </a:r>
            <a:endParaRPr sz="2000" dirty="0">
              <a:latin typeface="Arial"/>
              <a:cs typeface="Arial"/>
            </a:endParaRPr>
          </a:p>
        </p:txBody>
      </p:sp>
      <p:sp>
        <p:nvSpPr>
          <p:cNvPr id="14" name="object 14"/>
          <p:cNvSpPr txBox="1"/>
          <p:nvPr/>
        </p:nvSpPr>
        <p:spPr>
          <a:xfrm>
            <a:off x="489915" y="2726325"/>
            <a:ext cx="152654" cy="279908"/>
          </a:xfrm>
          <a:prstGeom prst="rect">
            <a:avLst/>
          </a:prstGeom>
        </p:spPr>
        <p:txBody>
          <a:bodyPr wrap="square" lIns="0" tIns="0" rIns="0" bIns="0" rtlCol="0">
            <a:noAutofit/>
          </a:bodyPr>
          <a:lstStyle/>
          <a:p>
            <a:pPr marL="12700">
              <a:lnSpc>
                <a:spcPts val="2150"/>
              </a:lnSpc>
              <a:spcBef>
                <a:spcPts val="107"/>
              </a:spcBef>
            </a:pPr>
            <a:r>
              <a:rPr sz="2000" spc="0" dirty="0">
                <a:solidFill>
                  <a:srgbClr val="4E84C4"/>
                </a:solidFill>
                <a:latin typeface="Arial"/>
                <a:cs typeface="Arial"/>
              </a:rPr>
              <a:t>•</a:t>
            </a:r>
            <a:endParaRPr sz="2000">
              <a:latin typeface="Arial"/>
              <a:cs typeface="Arial"/>
            </a:endParaRPr>
          </a:p>
        </p:txBody>
      </p:sp>
      <p:sp>
        <p:nvSpPr>
          <p:cNvPr id="13" name="object 13"/>
          <p:cNvSpPr txBox="1"/>
          <p:nvPr/>
        </p:nvSpPr>
        <p:spPr>
          <a:xfrm>
            <a:off x="832815" y="2726325"/>
            <a:ext cx="6153189" cy="27990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Mea</a:t>
            </a:r>
            <a:r>
              <a:rPr sz="2000" spc="4" dirty="0">
                <a:latin typeface="Arial"/>
                <a:cs typeface="Arial"/>
              </a:rPr>
              <a:t>s</a:t>
            </a:r>
            <a:r>
              <a:rPr sz="2000" spc="0" dirty="0">
                <a:latin typeface="Arial"/>
                <a:cs typeface="Arial"/>
              </a:rPr>
              <a:t>u</a:t>
            </a:r>
            <a:r>
              <a:rPr sz="2000" spc="4" dirty="0">
                <a:latin typeface="Arial"/>
                <a:cs typeface="Arial"/>
              </a:rPr>
              <a:t>r</a:t>
            </a:r>
            <a:r>
              <a:rPr sz="2000" spc="0" dirty="0">
                <a:latin typeface="Arial"/>
                <a:cs typeface="Arial"/>
              </a:rPr>
              <a:t>e</a:t>
            </a:r>
            <a:r>
              <a:rPr sz="2000" spc="-9" dirty="0">
                <a:latin typeface="Arial"/>
                <a:cs typeface="Arial"/>
              </a:rPr>
              <a:t>m</a:t>
            </a:r>
            <a:r>
              <a:rPr sz="2000" spc="0" dirty="0">
                <a:latin typeface="Arial"/>
                <a:cs typeface="Arial"/>
              </a:rPr>
              <a:t>ent</a:t>
            </a:r>
            <a:r>
              <a:rPr sz="2000" spc="-49" dirty="0">
                <a:latin typeface="Arial"/>
                <a:cs typeface="Arial"/>
              </a:rPr>
              <a:t> </a:t>
            </a:r>
            <a:r>
              <a:rPr sz="2000" spc="0" dirty="0">
                <a:latin typeface="Arial"/>
                <a:cs typeface="Arial"/>
              </a:rPr>
              <a:t>is</a:t>
            </a:r>
            <a:r>
              <a:rPr sz="2000" spc="-9" dirty="0">
                <a:latin typeface="Arial"/>
                <a:cs typeface="Arial"/>
              </a:rPr>
              <a:t> </a:t>
            </a:r>
            <a:r>
              <a:rPr sz="2000" spc="0" dirty="0">
                <a:latin typeface="Arial"/>
                <a:cs typeface="Arial"/>
              </a:rPr>
              <a:t>the</a:t>
            </a:r>
            <a:r>
              <a:rPr sz="2000" spc="-14" dirty="0">
                <a:latin typeface="Arial"/>
                <a:cs typeface="Arial"/>
              </a:rPr>
              <a:t> </a:t>
            </a:r>
            <a:r>
              <a:rPr sz="2000" spc="0" dirty="0">
                <a:latin typeface="Arial"/>
                <a:cs typeface="Arial"/>
              </a:rPr>
              <a:t>a</a:t>
            </a:r>
            <a:r>
              <a:rPr sz="2000" spc="4" dirty="0">
                <a:latin typeface="Arial"/>
                <a:cs typeface="Arial"/>
              </a:rPr>
              <a:t>s</a:t>
            </a:r>
            <a:r>
              <a:rPr sz="2000" spc="0" dirty="0">
                <a:latin typeface="Arial"/>
                <a:cs typeface="Arial"/>
              </a:rPr>
              <a:t>si</a:t>
            </a:r>
            <a:r>
              <a:rPr sz="2000" spc="4" dirty="0">
                <a:latin typeface="Arial"/>
                <a:cs typeface="Arial"/>
              </a:rPr>
              <a:t>g</a:t>
            </a:r>
            <a:r>
              <a:rPr sz="2000" spc="0" dirty="0">
                <a:latin typeface="Arial"/>
                <a:cs typeface="Arial"/>
              </a:rPr>
              <a:t>nment</a:t>
            </a:r>
            <a:r>
              <a:rPr sz="2000" spc="-39" dirty="0">
                <a:latin typeface="Arial"/>
                <a:cs typeface="Arial"/>
              </a:rPr>
              <a:t> </a:t>
            </a:r>
            <a:r>
              <a:rPr sz="2000" spc="0" dirty="0">
                <a:latin typeface="Arial"/>
                <a:cs typeface="Arial"/>
              </a:rPr>
              <a:t>of numbe</a:t>
            </a:r>
            <a:r>
              <a:rPr sz="2000" spc="9" dirty="0">
                <a:latin typeface="Arial"/>
                <a:cs typeface="Arial"/>
              </a:rPr>
              <a:t>r</a:t>
            </a:r>
            <a:r>
              <a:rPr sz="2000" spc="0" dirty="0">
                <a:latin typeface="Arial"/>
                <a:cs typeface="Arial"/>
              </a:rPr>
              <a:t>s</a:t>
            </a:r>
            <a:r>
              <a:rPr sz="2000" spc="-44" dirty="0">
                <a:latin typeface="Arial"/>
                <a:cs typeface="Arial"/>
              </a:rPr>
              <a:t> </a:t>
            </a:r>
            <a:r>
              <a:rPr sz="2000" spc="0" dirty="0">
                <a:latin typeface="Arial"/>
                <a:cs typeface="Arial"/>
              </a:rPr>
              <a:t>to obje</a:t>
            </a:r>
            <a:r>
              <a:rPr sz="2000" spc="9" dirty="0">
                <a:latin typeface="Arial"/>
                <a:cs typeface="Arial"/>
              </a:rPr>
              <a:t>c</a:t>
            </a:r>
            <a:r>
              <a:rPr sz="2000" spc="0" dirty="0">
                <a:latin typeface="Arial"/>
                <a:cs typeface="Arial"/>
              </a:rPr>
              <a:t>ts</a:t>
            </a:r>
            <a:endParaRPr sz="2000">
              <a:latin typeface="Arial"/>
              <a:cs typeface="Arial"/>
            </a:endParaRPr>
          </a:p>
        </p:txBody>
      </p:sp>
      <p:sp>
        <p:nvSpPr>
          <p:cNvPr id="12" name="object 12"/>
          <p:cNvSpPr txBox="1"/>
          <p:nvPr/>
        </p:nvSpPr>
        <p:spPr>
          <a:xfrm>
            <a:off x="6989618" y="2726325"/>
            <a:ext cx="1586043" cy="27990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or</a:t>
            </a:r>
            <a:r>
              <a:rPr sz="2000" spc="-25" dirty="0">
                <a:latin typeface="Arial"/>
                <a:cs typeface="Arial"/>
              </a:rPr>
              <a:t> </a:t>
            </a:r>
            <a:r>
              <a:rPr sz="2000" spc="0" dirty="0">
                <a:latin typeface="Arial"/>
                <a:cs typeface="Arial"/>
              </a:rPr>
              <a:t>events</a:t>
            </a:r>
            <a:r>
              <a:rPr sz="2000" spc="-14" dirty="0">
                <a:latin typeface="Arial"/>
                <a:cs typeface="Arial"/>
              </a:rPr>
              <a:t> </a:t>
            </a:r>
            <a:r>
              <a:rPr sz="2000" spc="0" dirty="0">
                <a:latin typeface="Arial"/>
                <a:cs typeface="Arial"/>
              </a:rPr>
              <a:t>in a</a:t>
            </a:r>
            <a:endParaRPr sz="2000">
              <a:latin typeface="Arial"/>
              <a:cs typeface="Arial"/>
            </a:endParaRPr>
          </a:p>
        </p:txBody>
      </p:sp>
      <p:sp>
        <p:nvSpPr>
          <p:cNvPr id="11" name="object 11"/>
          <p:cNvSpPr txBox="1"/>
          <p:nvPr/>
        </p:nvSpPr>
        <p:spPr>
          <a:xfrm>
            <a:off x="832815" y="3031259"/>
            <a:ext cx="4830404"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syste</a:t>
            </a:r>
            <a:r>
              <a:rPr sz="2000" spc="-4" dirty="0">
                <a:latin typeface="Arial"/>
                <a:cs typeface="Arial"/>
              </a:rPr>
              <a:t>m</a:t>
            </a:r>
            <a:r>
              <a:rPr sz="2000" spc="0" dirty="0">
                <a:latin typeface="Arial"/>
                <a:cs typeface="Arial"/>
              </a:rPr>
              <a:t>at</a:t>
            </a:r>
            <a:r>
              <a:rPr sz="2000" spc="-4" dirty="0">
                <a:latin typeface="Arial"/>
                <a:cs typeface="Arial"/>
              </a:rPr>
              <a:t>i</a:t>
            </a:r>
            <a:r>
              <a:rPr sz="2000" spc="0" dirty="0">
                <a:latin typeface="Arial"/>
                <a:cs typeface="Arial"/>
              </a:rPr>
              <a:t>c</a:t>
            </a:r>
            <a:r>
              <a:rPr sz="2000" spc="-44" dirty="0">
                <a:latin typeface="Arial"/>
                <a:cs typeface="Arial"/>
              </a:rPr>
              <a:t> </a:t>
            </a:r>
            <a:r>
              <a:rPr sz="2000" spc="0" dirty="0">
                <a:latin typeface="Arial"/>
                <a:cs typeface="Arial"/>
              </a:rPr>
              <a:t>fashion.</a:t>
            </a:r>
            <a:r>
              <a:rPr sz="2000" spc="-29" dirty="0">
                <a:latin typeface="Arial"/>
                <a:cs typeface="Arial"/>
              </a:rPr>
              <a:t> </a:t>
            </a:r>
            <a:r>
              <a:rPr sz="2000" spc="0" dirty="0">
                <a:latin typeface="Arial"/>
                <a:cs typeface="Arial"/>
              </a:rPr>
              <a:t>It</a:t>
            </a:r>
            <a:r>
              <a:rPr sz="2000" spc="-9" dirty="0">
                <a:latin typeface="Arial"/>
                <a:cs typeface="Arial"/>
              </a:rPr>
              <a:t> i</a:t>
            </a:r>
            <a:r>
              <a:rPr sz="2000" spc="0" dirty="0">
                <a:latin typeface="Arial"/>
                <a:cs typeface="Arial"/>
              </a:rPr>
              <a:t>s used</a:t>
            </a:r>
            <a:r>
              <a:rPr sz="2000" spc="-19" dirty="0">
                <a:latin typeface="Arial"/>
                <a:cs typeface="Arial"/>
              </a:rPr>
              <a:t> </a:t>
            </a:r>
            <a:r>
              <a:rPr sz="2000" spc="0" dirty="0">
                <a:latin typeface="Arial"/>
                <a:cs typeface="Arial"/>
              </a:rPr>
              <a:t>to</a:t>
            </a:r>
            <a:r>
              <a:rPr sz="2000" spc="-19" dirty="0">
                <a:latin typeface="Arial"/>
                <a:cs typeface="Arial"/>
              </a:rPr>
              <a:t> </a:t>
            </a:r>
            <a:r>
              <a:rPr sz="2000" spc="0" dirty="0">
                <a:latin typeface="Arial"/>
                <a:cs typeface="Arial"/>
              </a:rPr>
              <a:t>categori</a:t>
            </a:r>
            <a:r>
              <a:rPr sz="2000" spc="4" dirty="0">
                <a:latin typeface="Arial"/>
                <a:cs typeface="Arial"/>
              </a:rPr>
              <a:t>z</a:t>
            </a:r>
            <a:r>
              <a:rPr sz="2000" spc="0" dirty="0">
                <a:latin typeface="Arial"/>
                <a:cs typeface="Arial"/>
              </a:rPr>
              <a:t>e</a:t>
            </a:r>
            <a:endParaRPr sz="2000">
              <a:latin typeface="Arial"/>
              <a:cs typeface="Arial"/>
            </a:endParaRPr>
          </a:p>
        </p:txBody>
      </p:sp>
      <p:sp>
        <p:nvSpPr>
          <p:cNvPr id="10" name="object 10"/>
          <p:cNvSpPr txBox="1"/>
          <p:nvPr/>
        </p:nvSpPr>
        <p:spPr>
          <a:xfrm>
            <a:off x="5665085" y="3031259"/>
            <a:ext cx="786016"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and/or</a:t>
            </a:r>
            <a:endParaRPr sz="2000">
              <a:latin typeface="Arial"/>
              <a:cs typeface="Arial"/>
            </a:endParaRPr>
          </a:p>
        </p:txBody>
      </p:sp>
      <p:sp>
        <p:nvSpPr>
          <p:cNvPr id="9" name="object 9"/>
          <p:cNvSpPr txBox="1"/>
          <p:nvPr/>
        </p:nvSpPr>
        <p:spPr>
          <a:xfrm>
            <a:off x="6454495" y="3031259"/>
            <a:ext cx="954447"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quanti</a:t>
            </a:r>
            <a:r>
              <a:rPr sz="2000" spc="-9" dirty="0">
                <a:latin typeface="Arial"/>
                <a:cs typeface="Arial"/>
              </a:rPr>
              <a:t>f</a:t>
            </a:r>
            <a:r>
              <a:rPr sz="2000" spc="0" dirty="0">
                <a:latin typeface="Arial"/>
                <a:cs typeface="Arial"/>
              </a:rPr>
              <a:t>y</a:t>
            </a:r>
            <a:endParaRPr sz="2000">
              <a:latin typeface="Arial"/>
              <a:cs typeface="Arial"/>
            </a:endParaRPr>
          </a:p>
        </p:txBody>
      </p:sp>
      <p:sp>
        <p:nvSpPr>
          <p:cNvPr id="8" name="object 8"/>
          <p:cNvSpPr txBox="1"/>
          <p:nvPr/>
        </p:nvSpPr>
        <p:spPr>
          <a:xfrm>
            <a:off x="7412846" y="3031259"/>
            <a:ext cx="1082108" cy="280212"/>
          </a:xfrm>
          <a:prstGeom prst="rect">
            <a:avLst/>
          </a:prstGeom>
        </p:spPr>
        <p:txBody>
          <a:bodyPr wrap="square" lIns="0" tIns="0" rIns="0" bIns="0" rtlCol="0">
            <a:noAutofit/>
          </a:bodyPr>
          <a:lstStyle/>
          <a:p>
            <a:pPr marL="12700">
              <a:lnSpc>
                <a:spcPts val="2150"/>
              </a:lnSpc>
              <a:spcBef>
                <a:spcPts val="107"/>
              </a:spcBef>
            </a:pPr>
            <a:r>
              <a:rPr sz="2000" spc="-9" dirty="0">
                <a:latin typeface="Arial"/>
                <a:cs typeface="Arial"/>
              </a:rPr>
              <a:t>v</a:t>
            </a:r>
            <a:r>
              <a:rPr sz="2000" spc="0" dirty="0">
                <a:latin typeface="Arial"/>
                <a:cs typeface="Arial"/>
              </a:rPr>
              <a:t>ariables</a:t>
            </a:r>
            <a:endParaRPr sz="2000">
              <a:latin typeface="Arial"/>
              <a:cs typeface="Arial"/>
            </a:endParaRPr>
          </a:p>
        </p:txBody>
      </p:sp>
      <p:sp>
        <p:nvSpPr>
          <p:cNvPr id="7" name="object 7"/>
          <p:cNvSpPr txBox="1"/>
          <p:nvPr/>
        </p:nvSpPr>
        <p:spPr>
          <a:xfrm>
            <a:off x="489915" y="3397266"/>
            <a:ext cx="152654"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6" name="object 6"/>
          <p:cNvSpPr txBox="1"/>
          <p:nvPr/>
        </p:nvSpPr>
        <p:spPr>
          <a:xfrm>
            <a:off x="832815" y="3429000"/>
            <a:ext cx="1910385" cy="248173"/>
          </a:xfrm>
          <a:prstGeom prst="rect">
            <a:avLst/>
          </a:prstGeom>
        </p:spPr>
        <p:txBody>
          <a:bodyPr wrap="square" lIns="0" tIns="0" rIns="0" bIns="0" rtlCol="0">
            <a:noAutofit/>
          </a:bodyPr>
          <a:lstStyle/>
          <a:p>
            <a:pPr marL="12700">
              <a:lnSpc>
                <a:spcPts val="2150"/>
              </a:lnSpc>
              <a:spcBef>
                <a:spcPts val="107"/>
              </a:spcBef>
            </a:pPr>
            <a:r>
              <a:rPr lang="en-US" sz="2000" spc="0" dirty="0">
                <a:latin typeface="Arial"/>
                <a:cs typeface="Arial"/>
              </a:rPr>
              <a:t>Three </a:t>
            </a:r>
            <a:r>
              <a:rPr sz="2000" spc="0" dirty="0">
                <a:latin typeface="Arial"/>
                <a:cs typeface="Arial"/>
              </a:rPr>
              <a:t>levels</a:t>
            </a:r>
            <a:r>
              <a:rPr sz="2000" spc="-14" dirty="0">
                <a:latin typeface="Arial"/>
                <a:cs typeface="Arial"/>
              </a:rPr>
              <a:t> </a:t>
            </a:r>
            <a:r>
              <a:rPr sz="2000" spc="0" dirty="0">
                <a:latin typeface="Arial"/>
                <a:cs typeface="Arial"/>
              </a:rPr>
              <a:t>of</a:t>
            </a:r>
            <a:endParaRPr sz="2000" dirty="0">
              <a:latin typeface="Arial"/>
              <a:cs typeface="Arial"/>
            </a:endParaRPr>
          </a:p>
        </p:txBody>
      </p:sp>
      <p:sp>
        <p:nvSpPr>
          <p:cNvPr id="5" name="object 5"/>
          <p:cNvSpPr txBox="1"/>
          <p:nvPr/>
        </p:nvSpPr>
        <p:spPr>
          <a:xfrm>
            <a:off x="2514600" y="3429000"/>
            <a:ext cx="2405558"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mea</a:t>
            </a:r>
            <a:r>
              <a:rPr sz="2000" spc="4" dirty="0">
                <a:latin typeface="Arial"/>
                <a:cs typeface="Arial"/>
              </a:rPr>
              <a:t>s</a:t>
            </a:r>
            <a:r>
              <a:rPr sz="2000" spc="0" dirty="0">
                <a:latin typeface="Arial"/>
                <a:cs typeface="Arial"/>
              </a:rPr>
              <a:t>u</a:t>
            </a:r>
            <a:r>
              <a:rPr sz="2000" spc="4" dirty="0">
                <a:latin typeface="Arial"/>
                <a:cs typeface="Arial"/>
              </a:rPr>
              <a:t>r</a:t>
            </a:r>
            <a:r>
              <a:rPr sz="2000" spc="0" dirty="0">
                <a:latin typeface="Arial"/>
                <a:cs typeface="Arial"/>
              </a:rPr>
              <a:t>ement</a:t>
            </a:r>
            <a:r>
              <a:rPr sz="2000" spc="-64" dirty="0">
                <a:latin typeface="Arial"/>
                <a:cs typeface="Arial"/>
              </a:rPr>
              <a:t> </a:t>
            </a:r>
            <a:r>
              <a:rPr sz="2000" spc="0" dirty="0">
                <a:latin typeface="Arial"/>
                <a:cs typeface="Arial"/>
              </a:rPr>
              <a:t>s</a:t>
            </a:r>
            <a:r>
              <a:rPr sz="2000" spc="9" dirty="0">
                <a:latin typeface="Arial"/>
                <a:cs typeface="Arial"/>
              </a:rPr>
              <a:t>c</a:t>
            </a:r>
            <a:r>
              <a:rPr sz="2000" spc="0" dirty="0">
                <a:latin typeface="Arial"/>
                <a:cs typeface="Arial"/>
              </a:rPr>
              <a:t>ales</a:t>
            </a:r>
            <a:endParaRPr sz="2000" dirty="0">
              <a:latin typeface="Arial"/>
              <a:cs typeface="Arial"/>
            </a:endParaRPr>
          </a:p>
        </p:txBody>
      </p:sp>
      <p:sp>
        <p:nvSpPr>
          <p:cNvPr id="4" name="object 4"/>
          <p:cNvSpPr txBox="1"/>
          <p:nvPr/>
        </p:nvSpPr>
        <p:spPr>
          <a:xfrm>
            <a:off x="947115" y="3763026"/>
            <a:ext cx="205297" cy="1377442"/>
          </a:xfrm>
          <a:prstGeom prst="rect">
            <a:avLst/>
          </a:prstGeom>
        </p:spPr>
        <p:txBody>
          <a:bodyPr wrap="square" lIns="0" tIns="0" rIns="0" bIns="0" rtlCol="0">
            <a:noAutofit/>
          </a:bodyPr>
          <a:lstStyle/>
          <a:p>
            <a:pPr marL="12700" marR="215">
              <a:lnSpc>
                <a:spcPts val="2150"/>
              </a:lnSpc>
              <a:spcBef>
                <a:spcPts val="107"/>
              </a:spcBef>
            </a:pPr>
            <a:r>
              <a:rPr sz="2000" spc="0" dirty="0">
                <a:latin typeface="Arial"/>
                <a:cs typeface="Arial"/>
              </a:rPr>
              <a:t>–</a:t>
            </a:r>
            <a:endParaRPr sz="2000" dirty="0">
              <a:latin typeface="Arial"/>
              <a:cs typeface="Arial"/>
            </a:endParaRPr>
          </a:p>
          <a:p>
            <a:pPr marL="12700">
              <a:lnSpc>
                <a:spcPct val="95825"/>
              </a:lnSpc>
              <a:spcBef>
                <a:spcPts val="474"/>
              </a:spcBef>
            </a:pPr>
            <a:r>
              <a:rPr sz="2000" spc="0" dirty="0">
                <a:latin typeface="Arial"/>
                <a:cs typeface="Arial"/>
              </a:rPr>
              <a:t>–</a:t>
            </a:r>
            <a:endParaRPr sz="2000" dirty="0">
              <a:latin typeface="Arial"/>
              <a:cs typeface="Arial"/>
            </a:endParaRPr>
          </a:p>
          <a:p>
            <a:pPr marL="12700" marR="215">
              <a:lnSpc>
                <a:spcPct val="95825"/>
              </a:lnSpc>
              <a:spcBef>
                <a:spcPts val="580"/>
              </a:spcBef>
            </a:pPr>
            <a:r>
              <a:rPr sz="2000" spc="0" dirty="0">
                <a:latin typeface="Arial"/>
                <a:cs typeface="Arial"/>
              </a:rPr>
              <a:t>–</a:t>
            </a:r>
            <a:endParaRPr sz="2000" dirty="0">
              <a:latin typeface="Arial"/>
              <a:cs typeface="Arial"/>
            </a:endParaRPr>
          </a:p>
          <a:p>
            <a:pPr marL="12700" marR="215">
              <a:lnSpc>
                <a:spcPct val="95825"/>
              </a:lnSpc>
              <a:spcBef>
                <a:spcPts val="580"/>
              </a:spcBef>
            </a:pPr>
            <a:endParaRPr sz="2000" dirty="0">
              <a:latin typeface="Arial"/>
              <a:cs typeface="Arial"/>
            </a:endParaRPr>
          </a:p>
        </p:txBody>
      </p:sp>
      <p:sp>
        <p:nvSpPr>
          <p:cNvPr id="3" name="object 3"/>
          <p:cNvSpPr txBox="1"/>
          <p:nvPr/>
        </p:nvSpPr>
        <p:spPr>
          <a:xfrm>
            <a:off x="1233932" y="3763026"/>
            <a:ext cx="1280668" cy="1377442"/>
          </a:xfrm>
          <a:prstGeom prst="rect">
            <a:avLst/>
          </a:prstGeom>
        </p:spPr>
        <p:txBody>
          <a:bodyPr wrap="square" lIns="0" tIns="0" rIns="0" bIns="0" rtlCol="0">
            <a:noAutofit/>
          </a:bodyPr>
          <a:lstStyle/>
          <a:p>
            <a:pPr marL="12700" algn="just">
              <a:lnSpc>
                <a:spcPts val="2150"/>
              </a:lnSpc>
              <a:spcBef>
                <a:spcPts val="107"/>
              </a:spcBef>
            </a:pPr>
            <a:r>
              <a:rPr sz="2000" spc="0" dirty="0">
                <a:latin typeface="Arial"/>
                <a:cs typeface="Arial"/>
              </a:rPr>
              <a:t>N</a:t>
            </a:r>
            <a:r>
              <a:rPr sz="2000" spc="4" dirty="0">
                <a:latin typeface="Arial"/>
                <a:cs typeface="Arial"/>
              </a:rPr>
              <a:t>o</a:t>
            </a:r>
            <a:r>
              <a:rPr sz="2000" spc="0" dirty="0">
                <a:latin typeface="Arial"/>
                <a:cs typeface="Arial"/>
              </a:rPr>
              <a:t>minal</a:t>
            </a:r>
            <a:endParaRPr sz="2000" dirty="0">
              <a:latin typeface="Arial"/>
              <a:cs typeface="Arial"/>
            </a:endParaRPr>
          </a:p>
          <a:p>
            <a:pPr marL="12700" marR="94132" algn="just">
              <a:lnSpc>
                <a:spcPct val="118750"/>
              </a:lnSpc>
              <a:spcBef>
                <a:spcPts val="469"/>
              </a:spcBef>
            </a:pPr>
            <a:r>
              <a:rPr sz="2000" spc="0" dirty="0">
                <a:latin typeface="Arial"/>
                <a:cs typeface="Arial"/>
              </a:rPr>
              <a:t>Ordinal </a:t>
            </a:r>
            <a:r>
              <a:rPr lang="en-US" sz="2000" spc="0" dirty="0">
                <a:latin typeface="Arial"/>
                <a:cs typeface="Arial"/>
              </a:rPr>
              <a:t>Numeric</a:t>
            </a:r>
            <a:endParaRPr sz="2000" dirty="0">
              <a:latin typeface="Arial"/>
              <a:cs typeface="Arial"/>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5</a:t>
            </a:r>
            <a:endParaRPr sz="12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Type 1 and Type 2 Errors</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86" y="2403871"/>
            <a:ext cx="4098972" cy="3106268"/>
          </a:xfrm>
          <a:prstGeom prst="rect">
            <a:avLst/>
          </a:prstGeom>
        </p:spPr>
      </p:pic>
      <p:pic>
        <p:nvPicPr>
          <p:cNvPr id="7" name="Picture 6"/>
          <p:cNvPicPr>
            <a:picLocks noChangeAspect="1"/>
          </p:cNvPicPr>
          <p:nvPr/>
        </p:nvPicPr>
        <p:blipFill>
          <a:blip r:embed="rId3"/>
          <a:stretch>
            <a:fillRect/>
          </a:stretch>
        </p:blipFill>
        <p:spPr>
          <a:xfrm>
            <a:off x="4552658" y="2557738"/>
            <a:ext cx="4098974" cy="792956"/>
          </a:xfrm>
          <a:prstGeom prst="rect">
            <a:avLst/>
          </a:prstGeom>
        </p:spPr>
      </p:pic>
      <p:sp>
        <p:nvSpPr>
          <p:cNvPr id="8" name="Oval 7"/>
          <p:cNvSpPr/>
          <p:nvPr/>
        </p:nvSpPr>
        <p:spPr>
          <a:xfrm>
            <a:off x="5982287" y="3811466"/>
            <a:ext cx="2046849" cy="1508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Power of test</a:t>
            </a:r>
          </a:p>
        </p:txBody>
      </p:sp>
      <p:cxnSp>
        <p:nvCxnSpPr>
          <p:cNvPr id="10" name="Straight Arrow Connector 9"/>
          <p:cNvCxnSpPr>
            <a:stCxn id="5" idx="3"/>
          </p:cNvCxnSpPr>
          <p:nvPr/>
        </p:nvCxnSpPr>
        <p:spPr>
          <a:xfrm>
            <a:off x="4552658" y="3957005"/>
            <a:ext cx="1440180" cy="48006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05593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Degrees of Freedom</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538091" y="1916515"/>
            <a:ext cx="8197946" cy="715581"/>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In </a:t>
            </a:r>
            <a:r>
              <a:rPr kumimoji="0" lang="en-US" sz="1350" b="1"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statistics</a:t>
            </a:r>
            <a:r>
              <a:rPr kumimoji="0" lang="en-US" sz="135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the number of </a:t>
            </a:r>
            <a:r>
              <a:rPr kumimoji="0" lang="en-US" sz="1350" b="1"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degrees of freedom</a:t>
            </a:r>
            <a:r>
              <a:rPr kumimoji="0" lang="en-US" sz="135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is the number of values in the final calculation of a </a:t>
            </a:r>
            <a:r>
              <a:rPr kumimoji="0" lang="en-US" sz="1350" b="1"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statistic</a:t>
            </a:r>
            <a:r>
              <a:rPr kumimoji="0" lang="en-US" sz="135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 that are free to vary. The number of independent ways by which a dynamic system can move, without violating any constraint imposed on it, is called number of </a:t>
            </a:r>
            <a:r>
              <a:rPr kumimoji="0" lang="en-US" sz="1350" b="1"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degrees of freedom</a:t>
            </a:r>
            <a:r>
              <a:rPr kumimoji="0" lang="en-US" sz="1350" b="0" i="0" u="none" strike="noStrike" kern="1200" cap="none" spc="0" normalizeH="0" baseline="0" noProof="0" dirty="0">
                <a:ln>
                  <a:noFill/>
                </a:ln>
                <a:solidFill>
                  <a:srgbClr val="222222"/>
                </a:solidFill>
                <a:effectLst/>
                <a:uLnTx/>
                <a:uFillTx/>
                <a:latin typeface="arial" panose="020B0604020202020204" pitchFamily="34" charset="0"/>
                <a:ea typeface="+mn-ea"/>
                <a:cs typeface="+mn-cs"/>
              </a:rPr>
              <a: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2"/>
          <a:stretch>
            <a:fillRect/>
          </a:stretch>
        </p:blipFill>
        <p:spPr>
          <a:xfrm>
            <a:off x="1429966" y="2984568"/>
            <a:ext cx="5676089" cy="2439818"/>
          </a:xfrm>
          <a:prstGeom prst="rect">
            <a:avLst/>
          </a:prstGeom>
        </p:spPr>
      </p:pic>
    </p:spTree>
    <p:extLst>
      <p:ext uri="{BB962C8B-B14F-4D97-AF65-F5344CB8AC3E}">
        <p14:creationId xmlns:p14="http://schemas.microsoft.com/office/powerpoint/2010/main" val="1729123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Z-Test</a:t>
            </a:r>
          </a:p>
        </p:txBody>
      </p:sp>
      <p:sp>
        <p:nvSpPr>
          <p:cNvPr id="2" name="Rectangle 1"/>
          <p:cNvSpPr/>
          <p:nvPr/>
        </p:nvSpPr>
        <p:spPr>
          <a:xfrm>
            <a:off x="538091" y="1916516"/>
            <a:ext cx="8197946" cy="27699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p:cNvPicPr>
            <a:picLocks noChangeAspect="1"/>
          </p:cNvPicPr>
          <p:nvPr/>
        </p:nvPicPr>
        <p:blipFill>
          <a:blip r:embed="rId2"/>
          <a:stretch>
            <a:fillRect/>
          </a:stretch>
        </p:blipFill>
        <p:spPr>
          <a:xfrm>
            <a:off x="453685" y="1916515"/>
            <a:ext cx="8155745" cy="2655992"/>
          </a:xfrm>
          <a:prstGeom prst="rect">
            <a:avLst/>
          </a:prstGeom>
        </p:spPr>
      </p:pic>
      <p:sp>
        <p:nvSpPr>
          <p:cNvPr id="5" name="Rectangle 4"/>
          <p:cNvSpPr/>
          <p:nvPr/>
        </p:nvSpPr>
        <p:spPr>
          <a:xfrm>
            <a:off x="453685" y="4902430"/>
            <a:ext cx="8155744" cy="903324"/>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Z-test fails as :</a:t>
            </a:r>
          </a:p>
          <a:p>
            <a:pPr marL="214313" marR="0" lvl="0" indent="-214313" algn="l" defTabSz="685800" rtl="0" eaLnBrk="1" fontAlgn="auto" latinLnBrk="0" hangingPunct="1">
              <a:lnSpc>
                <a:spcPct val="107000"/>
              </a:lnSpc>
              <a:spcBef>
                <a:spcPts val="0"/>
              </a:spcBef>
              <a:spcAft>
                <a:spcPts val="60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In real life scenarios we never know what is population standard deviation</a:t>
            </a:r>
          </a:p>
          <a:p>
            <a:pPr marL="214313" marR="0" lvl="0" indent="-214313" algn="l" defTabSz="685800" rtl="0" eaLnBrk="1" fontAlgn="auto" latinLnBrk="0" hangingPunct="1">
              <a:lnSpc>
                <a:spcPct val="107000"/>
              </a:lnSpc>
              <a:spcBef>
                <a:spcPts val="0"/>
              </a:spcBef>
              <a:spcAft>
                <a:spcPts val="600"/>
              </a:spcAft>
              <a:buClrTx/>
              <a:buSzTx/>
              <a:buFont typeface="Arial" panose="020B0604020202020204" pitchFamily="34" charset="0"/>
              <a:buChar char="•"/>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Sample size’s never be less than 30.</a:t>
            </a:r>
          </a:p>
        </p:txBody>
      </p:sp>
    </p:spTree>
    <p:extLst>
      <p:ext uri="{BB962C8B-B14F-4D97-AF65-F5344CB8AC3E}">
        <p14:creationId xmlns:p14="http://schemas.microsoft.com/office/powerpoint/2010/main" val="1369229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T-Test</a:t>
            </a:r>
          </a:p>
        </p:txBody>
      </p:sp>
      <p:sp>
        <p:nvSpPr>
          <p:cNvPr id="2" name="Rectangle 1"/>
          <p:cNvSpPr/>
          <p:nvPr/>
        </p:nvSpPr>
        <p:spPr>
          <a:xfrm>
            <a:off x="538091" y="1916516"/>
            <a:ext cx="8197946" cy="27699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85" y="1991651"/>
            <a:ext cx="1685925" cy="1021556"/>
          </a:xfrm>
          <a:prstGeom prst="rect">
            <a:avLst/>
          </a:prstGeom>
        </p:spPr>
      </p:pic>
      <p:sp>
        <p:nvSpPr>
          <p:cNvPr id="7" name="Rectangle 6"/>
          <p:cNvSpPr/>
          <p:nvPr/>
        </p:nvSpPr>
        <p:spPr>
          <a:xfrm>
            <a:off x="453685" y="3067595"/>
            <a:ext cx="5043266" cy="2685254"/>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Paired sample T-test:</a:t>
            </a:r>
            <a:endPar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When your sample observations are same. </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Checking BP of same person morning and evening</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Two sample – equal variance</a:t>
            </a:r>
            <a:endPar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When sample are different but their variance is same.</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Comparing BP of two apartment people of same age</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Two sample – Unequal variance</a:t>
            </a:r>
            <a:endPar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When sample are different and their variance is NOT same.</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Comparing BP of two apartment people.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977" y="1965092"/>
            <a:ext cx="3289257" cy="140324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5713" y="3562655"/>
            <a:ext cx="3643313" cy="542925"/>
          </a:xfrm>
          <a:prstGeom prst="rect">
            <a:avLst/>
          </a:prstGeom>
        </p:spPr>
      </p:pic>
    </p:spTree>
    <p:extLst>
      <p:ext uri="{BB962C8B-B14F-4D97-AF65-F5344CB8AC3E}">
        <p14:creationId xmlns:p14="http://schemas.microsoft.com/office/powerpoint/2010/main" val="3555589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alatino"/>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Palatino"/>
                <a:ea typeface="+mn-ea"/>
                <a:cs typeface="+mn-cs"/>
              </a:rPr>
              <a:t>F test for Equality of Variances</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538091" y="1916516"/>
            <a:ext cx="8197946" cy="27699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8" name="Picture 4" descr="http://www.anselm.edu/homepage/jpitocch/biostats/ftest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91" y="2091691"/>
            <a:ext cx="3217982" cy="23633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p:cNvSpPr>
            <a:spLocks noChangeArrowheads="1"/>
          </p:cNvSpPr>
          <p:nvPr/>
        </p:nvSpPr>
        <p:spPr bwMode="auto">
          <a:xfrm>
            <a:off x="4757058" y="1593170"/>
            <a:ext cx="44146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b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94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94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sp>
        <p:nvSpPr>
          <p:cNvPr id="13" name="Rectangle 12"/>
          <p:cNvSpPr/>
          <p:nvPr/>
        </p:nvSpPr>
        <p:spPr>
          <a:xfrm>
            <a:off x="453685" y="4455062"/>
            <a:ext cx="3450100" cy="1420132"/>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So when do we go for F-test?</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when we want to test variance of two samples.</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Why F test is one tail distribution?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Because it uses squared terms</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563" y="2091690"/>
            <a:ext cx="4417256" cy="3373916"/>
          </a:xfrm>
          <a:prstGeom prst="rect">
            <a:avLst/>
          </a:prstGeom>
        </p:spPr>
      </p:pic>
    </p:spTree>
    <p:extLst>
      <p:ext uri="{BB962C8B-B14F-4D97-AF65-F5344CB8AC3E}">
        <p14:creationId xmlns:p14="http://schemas.microsoft.com/office/powerpoint/2010/main" val="2239913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p:cNvSpPr/>
          <p:nvPr/>
        </p:nvSpPr>
        <p:spPr>
          <a:xfrm>
            <a:off x="453685" y="857251"/>
            <a:ext cx="8197947" cy="569741"/>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Palatino"/>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Palatino"/>
                <a:ea typeface="+mn-ea"/>
                <a:cs typeface="+mn-cs"/>
              </a:rPr>
              <a:t>Chi-Square Test</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538091" y="1916516"/>
            <a:ext cx="8197946" cy="276999"/>
          </a:xfrm>
          <a:prstGeom prst="rect">
            <a:avLst/>
          </a:prstGeom>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5"/>
          <p:cNvSpPr>
            <a:spLocks noChangeArrowheads="1"/>
          </p:cNvSpPr>
          <p:nvPr/>
        </p:nvSpPr>
        <p:spPr bwMode="auto">
          <a:xfrm>
            <a:off x="4757058" y="1593170"/>
            <a:ext cx="44146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defRPr/>
            </a:pPr>
            <a:b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b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13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13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en-US" sz="945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altLang="en-US" sz="94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p:txBody>
      </p:sp>
      <p:sp>
        <p:nvSpPr>
          <p:cNvPr id="3" name="Rectangle 2"/>
          <p:cNvSpPr/>
          <p:nvPr/>
        </p:nvSpPr>
        <p:spPr>
          <a:xfrm>
            <a:off x="453685" y="1957403"/>
            <a:ext cx="8197947" cy="604076"/>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Chi-Square?</a:t>
            </a:r>
            <a:endPar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When you have categorical data and you want to compare the proportions</a:t>
            </a:r>
          </a:p>
        </p:txBody>
      </p:sp>
      <p:sp>
        <p:nvSpPr>
          <p:cNvPr id="4" name="Rectangle 3"/>
          <p:cNvSpPr/>
          <p:nvPr/>
        </p:nvSpPr>
        <p:spPr>
          <a:xfrm>
            <a:off x="453685" y="3175537"/>
            <a:ext cx="4572000" cy="826380"/>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H0: There is no difference of agreement level at different income level</a:t>
            </a: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H1: There is difference</a:t>
            </a:r>
          </a:p>
        </p:txBody>
      </p:sp>
      <p:sp>
        <p:nvSpPr>
          <p:cNvPr id="5" name="Rectangle 4"/>
          <p:cNvSpPr/>
          <p:nvPr/>
        </p:nvSpPr>
        <p:spPr>
          <a:xfrm>
            <a:off x="453685" y="4615943"/>
            <a:ext cx="4572000" cy="826380"/>
          </a:xfrm>
          <a:prstGeom prst="rect">
            <a:avLst/>
          </a:prstGeom>
        </p:spPr>
        <p:txBody>
          <a:bodyPr wrap="square">
            <a:spAutoFit/>
          </a:bodyPr>
          <a:lstStyle/>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Good ness of fit?</a:t>
            </a:r>
            <a:endPar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685800" rtl="0" eaLnBrk="1" fontAlgn="auto" latinLnBrk="0" hangingPunct="1">
              <a:lnSpc>
                <a:spcPct val="107000"/>
              </a:lnSpc>
              <a:spcBef>
                <a:spcPts val="0"/>
              </a:spcBef>
              <a:spcAft>
                <a:spcPts val="60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our table value is less than critical value then we FAIL reject null hypothesis.</a:t>
            </a:r>
          </a:p>
        </p:txBody>
      </p:sp>
    </p:spTree>
    <p:extLst>
      <p:ext uri="{BB962C8B-B14F-4D97-AF65-F5344CB8AC3E}">
        <p14:creationId xmlns:p14="http://schemas.microsoft.com/office/powerpoint/2010/main" val="12690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1" name="object 11"/>
          <p:cNvSpPr txBox="1"/>
          <p:nvPr/>
        </p:nvSpPr>
        <p:spPr>
          <a:xfrm>
            <a:off x="1374394" y="407722"/>
            <a:ext cx="2941075"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N</a:t>
            </a:r>
            <a:r>
              <a:rPr sz="2800" b="1" spc="-9" dirty="0">
                <a:solidFill>
                  <a:srgbClr val="FFFFFF"/>
                </a:solidFill>
                <a:latin typeface="Arial"/>
                <a:cs typeface="Arial"/>
              </a:rPr>
              <a:t>o</a:t>
            </a:r>
            <a:r>
              <a:rPr sz="2800" b="1" spc="0" dirty="0">
                <a:solidFill>
                  <a:srgbClr val="FFFFFF"/>
                </a:solidFill>
                <a:latin typeface="Arial"/>
                <a:cs typeface="Arial"/>
              </a:rPr>
              <a:t>minal </a:t>
            </a:r>
            <a:r>
              <a:rPr sz="2800" b="1" spc="-159" dirty="0">
                <a:solidFill>
                  <a:srgbClr val="FFFFFF"/>
                </a:solidFill>
                <a:latin typeface="Arial"/>
                <a:cs typeface="Arial"/>
              </a:rPr>
              <a:t>V</a:t>
            </a:r>
            <a:r>
              <a:rPr sz="2800" b="1" spc="0" dirty="0">
                <a:solidFill>
                  <a:srgbClr val="FFFFFF"/>
                </a:solidFill>
                <a:latin typeface="Arial"/>
                <a:cs typeface="Arial"/>
              </a:rPr>
              <a:t>ar</a:t>
            </a:r>
            <a:r>
              <a:rPr sz="2800" b="1" spc="4" dirty="0">
                <a:solidFill>
                  <a:srgbClr val="FFFFFF"/>
                </a:solidFill>
                <a:latin typeface="Arial"/>
                <a:cs typeface="Arial"/>
              </a:rPr>
              <a:t>i</a:t>
            </a:r>
            <a:r>
              <a:rPr sz="2800" b="1" spc="0" dirty="0">
                <a:solidFill>
                  <a:srgbClr val="FFFFFF"/>
                </a:solidFill>
                <a:latin typeface="Arial"/>
                <a:cs typeface="Arial"/>
              </a:rPr>
              <a:t>able</a:t>
            </a:r>
            <a:endParaRPr sz="2800" dirty="0">
              <a:latin typeface="Arial"/>
              <a:cs typeface="Arial"/>
            </a:endParaRPr>
          </a:p>
        </p:txBody>
      </p:sp>
      <p:sp>
        <p:nvSpPr>
          <p:cNvPr id="10" name="object 10"/>
          <p:cNvSpPr txBox="1"/>
          <p:nvPr/>
        </p:nvSpPr>
        <p:spPr>
          <a:xfrm>
            <a:off x="489915" y="1263126"/>
            <a:ext cx="180140" cy="279908"/>
          </a:xfrm>
          <a:prstGeom prst="rect">
            <a:avLst/>
          </a:prstGeom>
        </p:spPr>
        <p:txBody>
          <a:bodyPr wrap="square" lIns="0" tIns="0" rIns="0" bIns="0" rtlCol="0">
            <a:noAutofit/>
          </a:bodyPr>
          <a:lstStyle/>
          <a:p>
            <a:pPr marL="12700">
              <a:lnSpc>
                <a:spcPts val="2145"/>
              </a:lnSpc>
              <a:spcBef>
                <a:spcPts val="107"/>
              </a:spcBef>
            </a:pPr>
            <a:r>
              <a:rPr sz="2000" spc="0" dirty="0">
                <a:solidFill>
                  <a:srgbClr val="4E84C4"/>
                </a:solidFill>
                <a:latin typeface="Wingdings"/>
                <a:cs typeface="Wingdings"/>
              </a:rPr>
              <a:t></a:t>
            </a:r>
            <a:endParaRPr sz="2000">
              <a:latin typeface="Wingdings"/>
              <a:cs typeface="Wingdings"/>
            </a:endParaRPr>
          </a:p>
        </p:txBody>
      </p:sp>
      <p:sp>
        <p:nvSpPr>
          <p:cNvPr id="9" name="object 9"/>
          <p:cNvSpPr txBox="1"/>
          <p:nvPr/>
        </p:nvSpPr>
        <p:spPr>
          <a:xfrm>
            <a:off x="832815" y="1263031"/>
            <a:ext cx="7864271" cy="1560321"/>
          </a:xfrm>
          <a:prstGeom prst="rect">
            <a:avLst/>
          </a:prstGeom>
        </p:spPr>
        <p:txBody>
          <a:bodyPr wrap="square" lIns="0" tIns="0" rIns="0" bIns="0" rtlCol="0">
            <a:noAutofit/>
          </a:bodyPr>
          <a:lstStyle/>
          <a:p>
            <a:pPr marL="12700" algn="just">
              <a:lnSpc>
                <a:spcPts val="2150"/>
              </a:lnSpc>
              <a:spcBef>
                <a:spcPts val="107"/>
              </a:spcBef>
            </a:pPr>
            <a:r>
              <a:rPr sz="2000" spc="0" dirty="0">
                <a:latin typeface="Arial"/>
                <a:cs typeface="Arial"/>
              </a:rPr>
              <a:t>N</a:t>
            </a:r>
            <a:r>
              <a:rPr sz="2000" spc="4" dirty="0">
                <a:latin typeface="Arial"/>
                <a:cs typeface="Arial"/>
              </a:rPr>
              <a:t>o</a:t>
            </a:r>
            <a:r>
              <a:rPr sz="2000" spc="0" dirty="0">
                <a:latin typeface="Arial"/>
                <a:cs typeface="Arial"/>
              </a:rPr>
              <a:t>minal</a:t>
            </a:r>
            <a:r>
              <a:rPr sz="2000" spc="-24" dirty="0">
                <a:latin typeface="Arial"/>
                <a:cs typeface="Arial"/>
              </a:rPr>
              <a:t> </a:t>
            </a:r>
            <a:r>
              <a:rPr sz="2000" spc="0" dirty="0">
                <a:latin typeface="Arial"/>
                <a:cs typeface="Arial"/>
              </a:rPr>
              <a:t>variables</a:t>
            </a:r>
            <a:r>
              <a:rPr sz="2000" spc="-4" dirty="0">
                <a:latin typeface="Arial"/>
                <a:cs typeface="Arial"/>
              </a:rPr>
              <a:t> </a:t>
            </a:r>
            <a:r>
              <a:rPr sz="2000" spc="0" dirty="0">
                <a:latin typeface="Arial"/>
                <a:cs typeface="Arial"/>
              </a:rPr>
              <a:t>allow</a:t>
            </a:r>
            <a:r>
              <a:rPr sz="2000" spc="4" dirty="0">
                <a:latin typeface="Arial"/>
                <a:cs typeface="Arial"/>
              </a:rPr>
              <a:t> </a:t>
            </a:r>
            <a:r>
              <a:rPr sz="2000" spc="-9" dirty="0">
                <a:latin typeface="Arial"/>
                <a:cs typeface="Arial"/>
              </a:rPr>
              <a:t>f</a:t>
            </a:r>
            <a:r>
              <a:rPr sz="2000" spc="0" dirty="0">
                <a:latin typeface="Arial"/>
                <a:cs typeface="Arial"/>
              </a:rPr>
              <a:t>or</a:t>
            </a:r>
            <a:r>
              <a:rPr sz="2000" spc="-9" dirty="0">
                <a:latin typeface="Arial"/>
                <a:cs typeface="Arial"/>
              </a:rPr>
              <a:t> </a:t>
            </a:r>
            <a:r>
              <a:rPr sz="2000" spc="0" dirty="0">
                <a:latin typeface="Arial"/>
                <a:cs typeface="Arial"/>
              </a:rPr>
              <a:t>only qualitati</a:t>
            </a:r>
            <a:r>
              <a:rPr sz="2000" spc="-9" dirty="0">
                <a:latin typeface="Arial"/>
                <a:cs typeface="Arial"/>
              </a:rPr>
              <a:t>v</a:t>
            </a:r>
            <a:r>
              <a:rPr sz="2000" spc="0" dirty="0">
                <a:latin typeface="Arial"/>
                <a:cs typeface="Arial"/>
              </a:rPr>
              <a:t>e cla</a:t>
            </a:r>
            <a:r>
              <a:rPr sz="2000" spc="9" dirty="0">
                <a:latin typeface="Arial"/>
                <a:cs typeface="Arial"/>
              </a:rPr>
              <a:t>s</a:t>
            </a:r>
            <a:r>
              <a:rPr sz="2000" spc="0" dirty="0">
                <a:latin typeface="Arial"/>
                <a:cs typeface="Arial"/>
              </a:rPr>
              <a:t>sific</a:t>
            </a:r>
            <a:r>
              <a:rPr sz="2000" spc="4" dirty="0">
                <a:latin typeface="Arial"/>
                <a:cs typeface="Arial"/>
              </a:rPr>
              <a:t>a</a:t>
            </a:r>
            <a:r>
              <a:rPr sz="2000" spc="0" dirty="0">
                <a:latin typeface="Arial"/>
                <a:cs typeface="Arial"/>
              </a:rPr>
              <a:t>tion.</a:t>
            </a:r>
            <a:r>
              <a:rPr sz="2000" spc="-79" dirty="0">
                <a:latin typeface="Arial"/>
                <a:cs typeface="Arial"/>
              </a:rPr>
              <a:t> </a:t>
            </a:r>
            <a:r>
              <a:rPr sz="2000" spc="0" dirty="0">
                <a:latin typeface="Arial"/>
                <a:cs typeface="Arial"/>
              </a:rPr>
              <a:t>That</a:t>
            </a:r>
            <a:r>
              <a:rPr sz="2000" spc="-14" dirty="0">
                <a:latin typeface="Arial"/>
                <a:cs typeface="Arial"/>
              </a:rPr>
              <a:t> </a:t>
            </a:r>
            <a:r>
              <a:rPr sz="2000" spc="0" dirty="0">
                <a:latin typeface="Arial"/>
                <a:cs typeface="Arial"/>
              </a:rPr>
              <a:t>is, </a:t>
            </a:r>
            <a:r>
              <a:rPr sz="2000" spc="-9" dirty="0">
                <a:latin typeface="Arial"/>
                <a:cs typeface="Arial"/>
              </a:rPr>
              <a:t>t</a:t>
            </a:r>
            <a:r>
              <a:rPr sz="2000" spc="0" dirty="0">
                <a:latin typeface="Arial"/>
                <a:cs typeface="Arial"/>
              </a:rPr>
              <a:t>hey</a:t>
            </a:r>
            <a:endParaRPr sz="2000">
              <a:latin typeface="Arial"/>
              <a:cs typeface="Arial"/>
            </a:endParaRPr>
          </a:p>
          <a:p>
            <a:pPr marL="12700" marR="22210" algn="just">
              <a:lnSpc>
                <a:spcPct val="100041"/>
              </a:lnSpc>
            </a:pPr>
            <a:r>
              <a:rPr sz="2000" spc="0" dirty="0">
                <a:latin typeface="Arial"/>
                <a:cs typeface="Arial"/>
              </a:rPr>
              <a:t>can</a:t>
            </a:r>
            <a:r>
              <a:rPr sz="2000" spc="-19" dirty="0">
                <a:latin typeface="Arial"/>
                <a:cs typeface="Arial"/>
              </a:rPr>
              <a:t> </a:t>
            </a:r>
            <a:r>
              <a:rPr sz="2000" spc="0" dirty="0">
                <a:latin typeface="Arial"/>
                <a:cs typeface="Arial"/>
              </a:rPr>
              <a:t>be</a:t>
            </a:r>
            <a:r>
              <a:rPr sz="2000" spc="-9" dirty="0">
                <a:latin typeface="Arial"/>
                <a:cs typeface="Arial"/>
              </a:rPr>
              <a:t> </a:t>
            </a:r>
            <a:r>
              <a:rPr sz="2000" spc="0" dirty="0">
                <a:latin typeface="Arial"/>
                <a:cs typeface="Arial"/>
              </a:rPr>
              <a:t>measu</a:t>
            </a:r>
            <a:r>
              <a:rPr sz="2000" spc="4" dirty="0">
                <a:latin typeface="Arial"/>
                <a:cs typeface="Arial"/>
              </a:rPr>
              <a:t>r</a:t>
            </a:r>
            <a:r>
              <a:rPr sz="2000" spc="0" dirty="0">
                <a:latin typeface="Arial"/>
                <a:cs typeface="Arial"/>
              </a:rPr>
              <a:t>ed</a:t>
            </a:r>
            <a:r>
              <a:rPr sz="2000" spc="-50" dirty="0">
                <a:latin typeface="Arial"/>
                <a:cs typeface="Arial"/>
              </a:rPr>
              <a:t> </a:t>
            </a:r>
            <a:r>
              <a:rPr sz="2000" spc="0" dirty="0">
                <a:latin typeface="Arial"/>
                <a:cs typeface="Arial"/>
              </a:rPr>
              <a:t>only </a:t>
            </a:r>
            <a:r>
              <a:rPr sz="2000" spc="-9" dirty="0">
                <a:latin typeface="Arial"/>
                <a:cs typeface="Arial"/>
              </a:rPr>
              <a:t>i</a:t>
            </a:r>
            <a:r>
              <a:rPr sz="2000" spc="0" dirty="0">
                <a:latin typeface="Arial"/>
                <a:cs typeface="Arial"/>
              </a:rPr>
              <a:t>n </a:t>
            </a:r>
            <a:r>
              <a:rPr sz="2000" spc="-9" dirty="0">
                <a:latin typeface="Arial"/>
                <a:cs typeface="Arial"/>
              </a:rPr>
              <a:t>t</a:t>
            </a:r>
            <a:r>
              <a:rPr sz="2000" spc="0" dirty="0">
                <a:latin typeface="Arial"/>
                <a:cs typeface="Arial"/>
              </a:rPr>
              <a:t>erms</a:t>
            </a:r>
            <a:r>
              <a:rPr sz="2000" spc="-19" dirty="0">
                <a:latin typeface="Arial"/>
                <a:cs typeface="Arial"/>
              </a:rPr>
              <a:t> </a:t>
            </a:r>
            <a:r>
              <a:rPr sz="2000" spc="0" dirty="0">
                <a:latin typeface="Arial"/>
                <a:cs typeface="Arial"/>
              </a:rPr>
              <a:t>of</a:t>
            </a:r>
            <a:r>
              <a:rPr sz="2000" spc="-19" dirty="0">
                <a:latin typeface="Arial"/>
                <a:cs typeface="Arial"/>
              </a:rPr>
              <a:t> </a:t>
            </a:r>
            <a:r>
              <a:rPr sz="2000" spc="0" dirty="0">
                <a:latin typeface="Arial"/>
                <a:cs typeface="Arial"/>
              </a:rPr>
              <a:t>whether</a:t>
            </a:r>
            <a:r>
              <a:rPr sz="2000" spc="-19" dirty="0">
                <a:latin typeface="Arial"/>
                <a:cs typeface="Arial"/>
              </a:rPr>
              <a:t> </a:t>
            </a:r>
            <a:r>
              <a:rPr sz="2000" spc="0" dirty="0">
                <a:latin typeface="Arial"/>
                <a:cs typeface="Arial"/>
              </a:rPr>
              <a:t>the</a:t>
            </a:r>
            <a:r>
              <a:rPr sz="2000" spc="-19" dirty="0">
                <a:latin typeface="Arial"/>
                <a:cs typeface="Arial"/>
              </a:rPr>
              <a:t> </a:t>
            </a:r>
            <a:r>
              <a:rPr sz="2000" spc="0" dirty="0">
                <a:latin typeface="Arial"/>
                <a:cs typeface="Arial"/>
              </a:rPr>
              <a:t>indi</a:t>
            </a:r>
            <a:r>
              <a:rPr sz="2000" spc="-9" dirty="0">
                <a:latin typeface="Arial"/>
                <a:cs typeface="Arial"/>
              </a:rPr>
              <a:t>v</a:t>
            </a:r>
            <a:r>
              <a:rPr sz="2000" spc="0" dirty="0">
                <a:latin typeface="Arial"/>
                <a:cs typeface="Arial"/>
              </a:rPr>
              <a:t>idual items</a:t>
            </a:r>
            <a:r>
              <a:rPr sz="2000" spc="-25" dirty="0">
                <a:latin typeface="Arial"/>
                <a:cs typeface="Arial"/>
              </a:rPr>
              <a:t> </a:t>
            </a:r>
            <a:r>
              <a:rPr sz="2000" spc="0" dirty="0">
                <a:latin typeface="Arial"/>
                <a:cs typeface="Arial"/>
              </a:rPr>
              <a:t>belong to</a:t>
            </a:r>
            <a:r>
              <a:rPr sz="2000" spc="-29" dirty="0">
                <a:latin typeface="Arial"/>
                <a:cs typeface="Arial"/>
              </a:rPr>
              <a:t> </a:t>
            </a:r>
            <a:r>
              <a:rPr sz="2000" spc="0" dirty="0">
                <a:latin typeface="Arial"/>
                <a:cs typeface="Arial"/>
              </a:rPr>
              <a:t>c</a:t>
            </a:r>
            <a:r>
              <a:rPr sz="2000" spc="4" dirty="0">
                <a:latin typeface="Arial"/>
                <a:cs typeface="Arial"/>
              </a:rPr>
              <a:t>e</a:t>
            </a:r>
            <a:r>
              <a:rPr sz="2000" spc="0" dirty="0">
                <a:latin typeface="Arial"/>
                <a:cs typeface="Arial"/>
              </a:rPr>
              <a:t>rtain</a:t>
            </a:r>
            <a:r>
              <a:rPr sz="2000" spc="-24" dirty="0">
                <a:latin typeface="Arial"/>
                <a:cs typeface="Arial"/>
              </a:rPr>
              <a:t> </a:t>
            </a:r>
            <a:r>
              <a:rPr sz="2000" spc="0" dirty="0">
                <a:latin typeface="Arial"/>
                <a:cs typeface="Arial"/>
              </a:rPr>
              <a:t>di</a:t>
            </a:r>
            <a:r>
              <a:rPr sz="2000" spc="4" dirty="0">
                <a:latin typeface="Arial"/>
                <a:cs typeface="Arial"/>
              </a:rPr>
              <a:t>s</a:t>
            </a:r>
            <a:r>
              <a:rPr sz="2000" spc="0" dirty="0">
                <a:latin typeface="Arial"/>
                <a:cs typeface="Arial"/>
              </a:rPr>
              <a:t>tinct</a:t>
            </a:r>
            <a:r>
              <a:rPr sz="2000" spc="-14" dirty="0">
                <a:latin typeface="Arial"/>
                <a:cs typeface="Arial"/>
              </a:rPr>
              <a:t> </a:t>
            </a:r>
            <a:r>
              <a:rPr sz="2000" spc="0" dirty="0">
                <a:latin typeface="Arial"/>
                <a:cs typeface="Arial"/>
              </a:rPr>
              <a:t>c</a:t>
            </a:r>
            <a:r>
              <a:rPr sz="2000" spc="4" dirty="0">
                <a:latin typeface="Arial"/>
                <a:cs typeface="Arial"/>
              </a:rPr>
              <a:t>a</a:t>
            </a:r>
            <a:r>
              <a:rPr sz="2000" spc="0" dirty="0">
                <a:latin typeface="Arial"/>
                <a:cs typeface="Arial"/>
              </a:rPr>
              <a:t>tegories</a:t>
            </a:r>
            <a:r>
              <a:rPr sz="2000" spc="-39" dirty="0">
                <a:latin typeface="Arial"/>
                <a:cs typeface="Arial"/>
              </a:rPr>
              <a:t> </a:t>
            </a:r>
            <a:r>
              <a:rPr sz="2000" spc="0" dirty="0">
                <a:latin typeface="Arial"/>
                <a:cs typeface="Arial"/>
              </a:rPr>
              <a:t>or</a:t>
            </a:r>
            <a:r>
              <a:rPr sz="2000" spc="-9" dirty="0">
                <a:latin typeface="Arial"/>
                <a:cs typeface="Arial"/>
              </a:rPr>
              <a:t> </a:t>
            </a:r>
            <a:r>
              <a:rPr sz="2000" spc="0" dirty="0">
                <a:latin typeface="Arial"/>
                <a:cs typeface="Arial"/>
              </a:rPr>
              <a:t>not</a:t>
            </a:r>
            <a:r>
              <a:rPr sz="2000" spc="-14" dirty="0">
                <a:latin typeface="Arial"/>
                <a:cs typeface="Arial"/>
              </a:rPr>
              <a:t> </a:t>
            </a:r>
            <a:r>
              <a:rPr sz="2000" spc="0" dirty="0">
                <a:latin typeface="Arial"/>
                <a:cs typeface="Arial"/>
              </a:rPr>
              <a:t>as</a:t>
            </a:r>
            <a:r>
              <a:rPr sz="2000" spc="-9" dirty="0">
                <a:latin typeface="Arial"/>
                <a:cs typeface="Arial"/>
              </a:rPr>
              <a:t> </a:t>
            </a:r>
            <a:r>
              <a:rPr sz="2000" spc="0" dirty="0">
                <a:latin typeface="Arial"/>
                <a:cs typeface="Arial"/>
              </a:rPr>
              <a:t>per</a:t>
            </a:r>
            <a:r>
              <a:rPr sz="2000" spc="-9" dirty="0">
                <a:latin typeface="Arial"/>
                <a:cs typeface="Arial"/>
              </a:rPr>
              <a:t> </a:t>
            </a:r>
            <a:r>
              <a:rPr sz="2000" spc="0" dirty="0">
                <a:latin typeface="Arial"/>
                <a:cs typeface="Arial"/>
              </a:rPr>
              <a:t>the</a:t>
            </a:r>
            <a:r>
              <a:rPr sz="2000" spc="-14" dirty="0">
                <a:latin typeface="Arial"/>
                <a:cs typeface="Arial"/>
              </a:rPr>
              <a:t> </a:t>
            </a:r>
            <a:r>
              <a:rPr sz="2000" spc="0" dirty="0">
                <a:latin typeface="Arial"/>
                <a:cs typeface="Arial"/>
              </a:rPr>
              <a:t>p</a:t>
            </a:r>
            <a:r>
              <a:rPr sz="2000" spc="4" dirty="0">
                <a:latin typeface="Arial"/>
                <a:cs typeface="Arial"/>
              </a:rPr>
              <a:t>r</a:t>
            </a:r>
            <a:r>
              <a:rPr sz="2000" spc="0" dirty="0">
                <a:latin typeface="Arial"/>
                <a:cs typeface="Arial"/>
              </a:rPr>
              <a:t>e</a:t>
            </a:r>
            <a:r>
              <a:rPr sz="2000" spc="4" dirty="0">
                <a:latin typeface="Arial"/>
                <a:cs typeface="Arial"/>
              </a:rPr>
              <a:t>s</a:t>
            </a:r>
            <a:r>
              <a:rPr sz="2000" spc="0" dirty="0">
                <a:latin typeface="Arial"/>
                <a:cs typeface="Arial"/>
              </a:rPr>
              <a:t>en</a:t>
            </a:r>
            <a:r>
              <a:rPr sz="2000" spc="9" dirty="0">
                <a:latin typeface="Arial"/>
                <a:cs typeface="Arial"/>
              </a:rPr>
              <a:t>c</a:t>
            </a:r>
            <a:r>
              <a:rPr sz="2000" spc="0" dirty="0">
                <a:latin typeface="Arial"/>
                <a:cs typeface="Arial"/>
              </a:rPr>
              <a:t>e</a:t>
            </a:r>
            <a:r>
              <a:rPr sz="2000" spc="-49" dirty="0">
                <a:latin typeface="Arial"/>
                <a:cs typeface="Arial"/>
              </a:rPr>
              <a:t> </a:t>
            </a:r>
            <a:r>
              <a:rPr sz="2000" spc="0" dirty="0">
                <a:latin typeface="Arial"/>
                <a:cs typeface="Arial"/>
              </a:rPr>
              <a:t>or</a:t>
            </a:r>
            <a:r>
              <a:rPr sz="2000" spc="-9" dirty="0">
                <a:latin typeface="Arial"/>
                <a:cs typeface="Arial"/>
              </a:rPr>
              <a:t> </a:t>
            </a:r>
            <a:r>
              <a:rPr sz="2000" spc="0" dirty="0">
                <a:latin typeface="Arial"/>
                <a:cs typeface="Arial"/>
              </a:rPr>
              <a:t>ab</a:t>
            </a:r>
            <a:r>
              <a:rPr sz="2000" spc="9" dirty="0">
                <a:latin typeface="Arial"/>
                <a:cs typeface="Arial"/>
              </a:rPr>
              <a:t>s</a:t>
            </a:r>
            <a:r>
              <a:rPr sz="2000" spc="0" dirty="0">
                <a:latin typeface="Arial"/>
                <a:cs typeface="Arial"/>
              </a:rPr>
              <a:t>en</a:t>
            </a:r>
            <a:r>
              <a:rPr sz="2000" spc="9" dirty="0">
                <a:latin typeface="Arial"/>
                <a:cs typeface="Arial"/>
              </a:rPr>
              <a:t>c</a:t>
            </a:r>
            <a:r>
              <a:rPr sz="2000" spc="0" dirty="0">
                <a:latin typeface="Arial"/>
                <a:cs typeface="Arial"/>
              </a:rPr>
              <a:t>e</a:t>
            </a:r>
            <a:r>
              <a:rPr sz="2000" spc="-34" dirty="0">
                <a:latin typeface="Arial"/>
                <a:cs typeface="Arial"/>
              </a:rPr>
              <a:t> </a:t>
            </a:r>
            <a:r>
              <a:rPr sz="2000" spc="0" dirty="0">
                <a:latin typeface="Arial"/>
                <a:cs typeface="Arial"/>
              </a:rPr>
              <a:t>of c</a:t>
            </a:r>
            <a:r>
              <a:rPr sz="2000" spc="4" dirty="0">
                <a:latin typeface="Arial"/>
                <a:cs typeface="Arial"/>
              </a:rPr>
              <a:t>e</a:t>
            </a:r>
            <a:r>
              <a:rPr sz="2000" spc="0" dirty="0">
                <a:latin typeface="Arial"/>
                <a:cs typeface="Arial"/>
              </a:rPr>
              <a:t>rtain</a:t>
            </a:r>
            <a:r>
              <a:rPr sz="2000" spc="-34" dirty="0">
                <a:latin typeface="Arial"/>
                <a:cs typeface="Arial"/>
              </a:rPr>
              <a:t> </a:t>
            </a:r>
            <a:r>
              <a:rPr sz="2000" spc="0" dirty="0">
                <a:latin typeface="Arial"/>
                <a:cs typeface="Arial"/>
              </a:rPr>
              <a:t>at</a:t>
            </a:r>
            <a:r>
              <a:rPr sz="2000" spc="-9" dirty="0">
                <a:latin typeface="Arial"/>
                <a:cs typeface="Arial"/>
              </a:rPr>
              <a:t>t</a:t>
            </a:r>
            <a:r>
              <a:rPr sz="2000" spc="0" dirty="0">
                <a:latin typeface="Arial"/>
                <a:cs typeface="Arial"/>
              </a:rPr>
              <a:t>rib</a:t>
            </a:r>
            <a:r>
              <a:rPr sz="2000" spc="4" dirty="0">
                <a:latin typeface="Arial"/>
                <a:cs typeface="Arial"/>
              </a:rPr>
              <a:t>u</a:t>
            </a:r>
            <a:r>
              <a:rPr sz="2000" spc="0" dirty="0">
                <a:latin typeface="Arial"/>
                <a:cs typeface="Arial"/>
              </a:rPr>
              <a:t>tes.</a:t>
            </a:r>
            <a:endParaRPr sz="2000">
              <a:latin typeface="Arial"/>
              <a:cs typeface="Arial"/>
            </a:endParaRPr>
          </a:p>
          <a:p>
            <a:pPr marL="12700" marR="315335" algn="just">
              <a:lnSpc>
                <a:spcPct val="95825"/>
              </a:lnSpc>
              <a:spcBef>
                <a:spcPts val="480"/>
              </a:spcBef>
            </a:pPr>
            <a:r>
              <a:rPr sz="2000" spc="0" dirty="0">
                <a:latin typeface="Arial"/>
                <a:cs typeface="Arial"/>
              </a:rPr>
              <a:t>But</a:t>
            </a:r>
            <a:r>
              <a:rPr sz="2000" spc="-25" dirty="0">
                <a:latin typeface="Arial"/>
                <a:cs typeface="Arial"/>
              </a:rPr>
              <a:t> </a:t>
            </a:r>
            <a:r>
              <a:rPr sz="2000" spc="0" dirty="0">
                <a:latin typeface="Arial"/>
                <a:cs typeface="Arial"/>
              </a:rPr>
              <a:t>we</a:t>
            </a:r>
            <a:r>
              <a:rPr sz="2000" spc="-9" dirty="0">
                <a:latin typeface="Arial"/>
                <a:cs typeface="Arial"/>
              </a:rPr>
              <a:t> </a:t>
            </a:r>
            <a:r>
              <a:rPr sz="2000" spc="0" dirty="0">
                <a:latin typeface="Arial"/>
                <a:cs typeface="Arial"/>
              </a:rPr>
              <a:t>c</a:t>
            </a:r>
            <a:r>
              <a:rPr sz="2000" spc="4" dirty="0">
                <a:latin typeface="Arial"/>
                <a:cs typeface="Arial"/>
              </a:rPr>
              <a:t>a</a:t>
            </a:r>
            <a:r>
              <a:rPr sz="2000" spc="0" dirty="0">
                <a:latin typeface="Arial"/>
                <a:cs typeface="Arial"/>
              </a:rPr>
              <a:t>nnot</a:t>
            </a:r>
            <a:r>
              <a:rPr sz="2000" spc="-25" dirty="0">
                <a:latin typeface="Arial"/>
                <a:cs typeface="Arial"/>
              </a:rPr>
              <a:t> </a:t>
            </a:r>
            <a:r>
              <a:rPr sz="2000" spc="0" dirty="0">
                <a:latin typeface="Arial"/>
                <a:cs typeface="Arial"/>
              </a:rPr>
              <a:t>qua</a:t>
            </a:r>
            <a:r>
              <a:rPr sz="2000" spc="4" dirty="0">
                <a:latin typeface="Arial"/>
                <a:cs typeface="Arial"/>
              </a:rPr>
              <a:t>n</a:t>
            </a:r>
            <a:r>
              <a:rPr sz="2000" spc="0" dirty="0">
                <a:latin typeface="Arial"/>
                <a:cs typeface="Arial"/>
              </a:rPr>
              <a:t>ti</a:t>
            </a:r>
            <a:r>
              <a:rPr sz="2000" spc="-9" dirty="0">
                <a:latin typeface="Arial"/>
                <a:cs typeface="Arial"/>
              </a:rPr>
              <a:t>f</a:t>
            </a:r>
            <a:r>
              <a:rPr sz="2000" spc="0" dirty="0">
                <a:latin typeface="Arial"/>
                <a:cs typeface="Arial"/>
              </a:rPr>
              <a:t>y</a:t>
            </a:r>
            <a:r>
              <a:rPr sz="2000" spc="-19" dirty="0">
                <a:latin typeface="Arial"/>
                <a:cs typeface="Arial"/>
              </a:rPr>
              <a:t> </a:t>
            </a:r>
            <a:r>
              <a:rPr sz="2000" spc="0" dirty="0">
                <a:latin typeface="Arial"/>
                <a:cs typeface="Arial"/>
              </a:rPr>
              <a:t>or</a:t>
            </a:r>
            <a:r>
              <a:rPr sz="2000" spc="-9" dirty="0">
                <a:latin typeface="Arial"/>
                <a:cs typeface="Arial"/>
              </a:rPr>
              <a:t> </a:t>
            </a:r>
            <a:r>
              <a:rPr sz="2000" spc="0" dirty="0">
                <a:latin typeface="Arial"/>
                <a:cs typeface="Arial"/>
              </a:rPr>
              <a:t>even</a:t>
            </a:r>
            <a:r>
              <a:rPr sz="2000" spc="-14" dirty="0">
                <a:latin typeface="Arial"/>
                <a:cs typeface="Arial"/>
              </a:rPr>
              <a:t> </a:t>
            </a:r>
            <a:r>
              <a:rPr sz="2000" spc="0" dirty="0">
                <a:latin typeface="Arial"/>
                <a:cs typeface="Arial"/>
              </a:rPr>
              <a:t>r</a:t>
            </a:r>
            <a:r>
              <a:rPr sz="2000" spc="4" dirty="0">
                <a:latin typeface="Arial"/>
                <a:cs typeface="Arial"/>
              </a:rPr>
              <a:t>a</a:t>
            </a:r>
            <a:r>
              <a:rPr sz="2000" spc="0" dirty="0">
                <a:latin typeface="Arial"/>
                <a:cs typeface="Arial"/>
              </a:rPr>
              <a:t>nk</a:t>
            </a:r>
            <a:r>
              <a:rPr sz="2000" spc="-19" dirty="0">
                <a:latin typeface="Arial"/>
                <a:cs typeface="Arial"/>
              </a:rPr>
              <a:t> </a:t>
            </a:r>
            <a:r>
              <a:rPr sz="2000" spc="0" dirty="0">
                <a:latin typeface="Arial"/>
                <a:cs typeface="Arial"/>
              </a:rPr>
              <a:t>o</a:t>
            </a:r>
            <a:r>
              <a:rPr sz="2000" spc="4" dirty="0">
                <a:latin typeface="Arial"/>
                <a:cs typeface="Arial"/>
              </a:rPr>
              <a:t>r</a:t>
            </a:r>
            <a:r>
              <a:rPr sz="2000" spc="0" dirty="0">
                <a:latin typeface="Arial"/>
                <a:cs typeface="Arial"/>
              </a:rPr>
              <a:t>der</a:t>
            </a:r>
            <a:r>
              <a:rPr sz="2000" spc="-34" dirty="0">
                <a:latin typeface="Arial"/>
                <a:cs typeface="Arial"/>
              </a:rPr>
              <a:t> </a:t>
            </a:r>
            <a:r>
              <a:rPr sz="2000" spc="0" dirty="0">
                <a:latin typeface="Arial"/>
                <a:cs typeface="Arial"/>
              </a:rPr>
              <a:t>the c</a:t>
            </a:r>
            <a:r>
              <a:rPr sz="2000" spc="4" dirty="0">
                <a:latin typeface="Arial"/>
                <a:cs typeface="Arial"/>
              </a:rPr>
              <a:t>a</a:t>
            </a:r>
            <a:r>
              <a:rPr sz="2000" spc="0" dirty="0">
                <a:latin typeface="Arial"/>
                <a:cs typeface="Arial"/>
              </a:rPr>
              <a:t>tegorie</a:t>
            </a:r>
            <a:r>
              <a:rPr sz="2000" spc="9" dirty="0">
                <a:latin typeface="Arial"/>
                <a:cs typeface="Arial"/>
              </a:rPr>
              <a:t>s</a:t>
            </a:r>
            <a:r>
              <a:rPr sz="2000" spc="0" dirty="0">
                <a:latin typeface="Arial"/>
                <a:cs typeface="Arial"/>
              </a:rPr>
              <a:t>.</a:t>
            </a:r>
            <a:r>
              <a:rPr sz="2000" spc="-54" dirty="0">
                <a:latin typeface="Arial"/>
                <a:cs typeface="Arial"/>
              </a:rPr>
              <a:t> </a:t>
            </a:r>
            <a:r>
              <a:rPr sz="2000" spc="0" dirty="0">
                <a:latin typeface="Arial"/>
                <a:cs typeface="Arial"/>
              </a:rPr>
              <a:t>Beca</a:t>
            </a:r>
            <a:r>
              <a:rPr sz="2000" spc="4" dirty="0">
                <a:latin typeface="Arial"/>
                <a:cs typeface="Arial"/>
              </a:rPr>
              <a:t>u</a:t>
            </a:r>
            <a:r>
              <a:rPr sz="2000" spc="0" dirty="0">
                <a:latin typeface="Arial"/>
                <a:cs typeface="Arial"/>
              </a:rPr>
              <a:t>se</a:t>
            </a:r>
            <a:endParaRPr sz="2000">
              <a:latin typeface="Arial"/>
              <a:cs typeface="Arial"/>
            </a:endParaRPr>
          </a:p>
        </p:txBody>
      </p:sp>
      <p:sp>
        <p:nvSpPr>
          <p:cNvPr id="8" name="object 8"/>
          <p:cNvSpPr txBox="1"/>
          <p:nvPr/>
        </p:nvSpPr>
        <p:spPr>
          <a:xfrm>
            <a:off x="489915" y="2543540"/>
            <a:ext cx="180140" cy="279908"/>
          </a:xfrm>
          <a:prstGeom prst="rect">
            <a:avLst/>
          </a:prstGeom>
        </p:spPr>
        <p:txBody>
          <a:bodyPr wrap="square" lIns="0" tIns="0" rIns="0" bIns="0" rtlCol="0">
            <a:noAutofit/>
          </a:bodyPr>
          <a:lstStyle/>
          <a:p>
            <a:pPr marL="12700">
              <a:lnSpc>
                <a:spcPts val="2145"/>
              </a:lnSpc>
              <a:spcBef>
                <a:spcPts val="107"/>
              </a:spcBef>
            </a:pPr>
            <a:r>
              <a:rPr sz="2000" spc="0" dirty="0">
                <a:solidFill>
                  <a:srgbClr val="4E84C4"/>
                </a:solidFill>
                <a:latin typeface="Wingdings"/>
                <a:cs typeface="Wingdings"/>
              </a:rPr>
              <a:t></a:t>
            </a:r>
            <a:endParaRPr sz="2000">
              <a:latin typeface="Wingdings"/>
              <a:cs typeface="Wingdings"/>
            </a:endParaRPr>
          </a:p>
        </p:txBody>
      </p:sp>
      <p:sp>
        <p:nvSpPr>
          <p:cNvPr id="7" name="object 7"/>
          <p:cNvSpPr txBox="1"/>
          <p:nvPr/>
        </p:nvSpPr>
        <p:spPr>
          <a:xfrm>
            <a:off x="832815" y="2848379"/>
            <a:ext cx="7431709" cy="584954"/>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these</a:t>
            </a:r>
            <a:r>
              <a:rPr sz="2000" spc="-39" dirty="0">
                <a:latin typeface="Arial"/>
                <a:cs typeface="Arial"/>
              </a:rPr>
              <a:t> </a:t>
            </a:r>
            <a:r>
              <a:rPr sz="2000" spc="-9" dirty="0">
                <a:latin typeface="Arial"/>
                <a:cs typeface="Arial"/>
              </a:rPr>
              <a:t>v</a:t>
            </a:r>
            <a:r>
              <a:rPr sz="2000" spc="0" dirty="0">
                <a:latin typeface="Arial"/>
                <a:cs typeface="Arial"/>
              </a:rPr>
              <a:t>ariable</a:t>
            </a:r>
            <a:r>
              <a:rPr sz="2000" spc="-9" dirty="0">
                <a:latin typeface="Arial"/>
                <a:cs typeface="Arial"/>
              </a:rPr>
              <a:t> v</a:t>
            </a:r>
            <a:r>
              <a:rPr sz="2000" spc="0" dirty="0">
                <a:latin typeface="Arial"/>
                <a:cs typeface="Arial"/>
              </a:rPr>
              <a:t>alues</a:t>
            </a:r>
            <a:r>
              <a:rPr sz="2000" spc="-9" dirty="0">
                <a:latin typeface="Arial"/>
                <a:cs typeface="Arial"/>
              </a:rPr>
              <a:t> </a:t>
            </a:r>
            <a:r>
              <a:rPr sz="2000" spc="0" dirty="0">
                <a:latin typeface="Arial"/>
                <a:cs typeface="Arial"/>
              </a:rPr>
              <a:t>are</a:t>
            </a:r>
            <a:r>
              <a:rPr sz="2000" spc="-9" dirty="0">
                <a:latin typeface="Arial"/>
                <a:cs typeface="Arial"/>
              </a:rPr>
              <a:t> </a:t>
            </a:r>
            <a:r>
              <a:rPr sz="2000" spc="0" dirty="0">
                <a:latin typeface="Arial"/>
                <a:cs typeface="Arial"/>
              </a:rPr>
              <a:t>completely</a:t>
            </a:r>
            <a:r>
              <a:rPr sz="2000" spc="-24" dirty="0">
                <a:latin typeface="Arial"/>
                <a:cs typeface="Arial"/>
              </a:rPr>
              <a:t> </a:t>
            </a:r>
            <a:r>
              <a:rPr sz="2000" spc="0" dirty="0">
                <a:latin typeface="Arial"/>
                <a:cs typeface="Arial"/>
              </a:rPr>
              <a:t>quali</a:t>
            </a:r>
            <a:r>
              <a:rPr sz="2000" spc="-9" dirty="0">
                <a:latin typeface="Arial"/>
                <a:cs typeface="Arial"/>
              </a:rPr>
              <a:t>t</a:t>
            </a:r>
            <a:r>
              <a:rPr sz="2000" spc="0" dirty="0">
                <a:latin typeface="Arial"/>
                <a:cs typeface="Arial"/>
              </a:rPr>
              <a:t>at</a:t>
            </a:r>
            <a:r>
              <a:rPr sz="2000" spc="-4" dirty="0">
                <a:latin typeface="Arial"/>
                <a:cs typeface="Arial"/>
              </a:rPr>
              <a:t>i</a:t>
            </a:r>
            <a:r>
              <a:rPr sz="2000" spc="-9" dirty="0">
                <a:latin typeface="Arial"/>
                <a:cs typeface="Arial"/>
              </a:rPr>
              <a:t>v</a:t>
            </a:r>
            <a:r>
              <a:rPr sz="2000" spc="0" dirty="0">
                <a:latin typeface="Arial"/>
                <a:cs typeface="Arial"/>
              </a:rPr>
              <a:t>e,</a:t>
            </a:r>
            <a:r>
              <a:rPr sz="2000" spc="-19" dirty="0">
                <a:latin typeface="Arial"/>
                <a:cs typeface="Arial"/>
              </a:rPr>
              <a:t> </a:t>
            </a:r>
            <a:r>
              <a:rPr sz="2000" spc="0" dirty="0">
                <a:latin typeface="Arial"/>
                <a:cs typeface="Arial"/>
              </a:rPr>
              <a:t>arithme</a:t>
            </a:r>
            <a:r>
              <a:rPr sz="2000" spc="-9" dirty="0">
                <a:latin typeface="Arial"/>
                <a:cs typeface="Arial"/>
              </a:rPr>
              <a:t>t</a:t>
            </a:r>
            <a:r>
              <a:rPr sz="2000" spc="0" dirty="0">
                <a:latin typeface="Arial"/>
                <a:cs typeface="Arial"/>
              </a:rPr>
              <a:t>ic</a:t>
            </a:r>
            <a:r>
              <a:rPr sz="2000" spc="-19" dirty="0">
                <a:latin typeface="Arial"/>
                <a:cs typeface="Arial"/>
              </a:rPr>
              <a:t> </a:t>
            </a:r>
            <a:r>
              <a:rPr sz="2000" spc="0" dirty="0">
                <a:latin typeface="Arial"/>
                <a:cs typeface="Arial"/>
              </a:rPr>
              <a:t>(</a:t>
            </a:r>
            <a:r>
              <a:rPr sz="2000" spc="4" dirty="0">
                <a:latin typeface="Arial"/>
                <a:cs typeface="Arial"/>
              </a:rPr>
              <a:t>+</a:t>
            </a:r>
            <a:r>
              <a:rPr sz="2000" spc="0" dirty="0">
                <a:latin typeface="Arial"/>
                <a:cs typeface="Arial"/>
              </a:rPr>
              <a:t>,</a:t>
            </a:r>
            <a:r>
              <a:rPr sz="2000" spc="-14" dirty="0">
                <a:latin typeface="Arial"/>
                <a:cs typeface="Arial"/>
              </a:rPr>
              <a:t> </a:t>
            </a:r>
            <a:r>
              <a:rPr sz="2000" spc="4" dirty="0">
                <a:latin typeface="Arial"/>
                <a:cs typeface="Arial"/>
              </a:rPr>
              <a:t>-</a:t>
            </a:r>
            <a:r>
              <a:rPr sz="2000" spc="0" dirty="0">
                <a:latin typeface="Arial"/>
                <a:cs typeface="Arial"/>
              </a:rPr>
              <a:t>,</a:t>
            </a:r>
            <a:r>
              <a:rPr sz="2000" spc="-19" dirty="0">
                <a:latin typeface="Arial"/>
                <a:cs typeface="Arial"/>
              </a:rPr>
              <a:t> </a:t>
            </a:r>
            <a:r>
              <a:rPr sz="2000" spc="0" dirty="0">
                <a:latin typeface="Arial"/>
                <a:cs typeface="Arial"/>
              </a:rPr>
              <a:t>/,</a:t>
            </a:r>
            <a:endParaRPr sz="2000">
              <a:latin typeface="Arial"/>
              <a:cs typeface="Arial"/>
            </a:endParaRPr>
          </a:p>
          <a:p>
            <a:pPr marL="12700" marR="38221">
              <a:lnSpc>
                <a:spcPct val="95825"/>
              </a:lnSpc>
            </a:pPr>
            <a:r>
              <a:rPr sz="2000" spc="0" dirty="0">
                <a:latin typeface="Arial"/>
                <a:cs typeface="Arial"/>
              </a:rPr>
              <a:t>or</a:t>
            </a:r>
            <a:r>
              <a:rPr sz="2000" spc="-25" dirty="0">
                <a:latin typeface="Arial"/>
                <a:cs typeface="Arial"/>
              </a:rPr>
              <a:t> </a:t>
            </a:r>
            <a:r>
              <a:rPr sz="2000" spc="0" dirty="0">
                <a:latin typeface="Arial"/>
                <a:cs typeface="Arial"/>
              </a:rPr>
              <a:t>logi</a:t>
            </a:r>
            <a:r>
              <a:rPr sz="2000" spc="4" dirty="0">
                <a:latin typeface="Arial"/>
                <a:cs typeface="Arial"/>
              </a:rPr>
              <a:t>c</a:t>
            </a:r>
            <a:r>
              <a:rPr sz="2000" spc="0" dirty="0">
                <a:latin typeface="Arial"/>
                <a:cs typeface="Arial"/>
              </a:rPr>
              <a:t>al oper</a:t>
            </a:r>
            <a:r>
              <a:rPr sz="2000" spc="4" dirty="0">
                <a:latin typeface="Arial"/>
                <a:cs typeface="Arial"/>
              </a:rPr>
              <a:t>a</a:t>
            </a:r>
            <a:r>
              <a:rPr sz="2000" spc="0" dirty="0">
                <a:latin typeface="Arial"/>
                <a:cs typeface="Arial"/>
              </a:rPr>
              <a:t>tions</a:t>
            </a:r>
            <a:r>
              <a:rPr sz="2000" spc="-34" dirty="0">
                <a:latin typeface="Arial"/>
                <a:cs typeface="Arial"/>
              </a:rPr>
              <a:t> </a:t>
            </a:r>
            <a:r>
              <a:rPr sz="2000" spc="0" dirty="0">
                <a:latin typeface="Arial"/>
                <a:cs typeface="Arial"/>
              </a:rPr>
              <a:t>(</a:t>
            </a:r>
            <a:r>
              <a:rPr sz="2000" spc="9" dirty="0">
                <a:latin typeface="Arial"/>
                <a:cs typeface="Arial"/>
              </a:rPr>
              <a:t>&gt;</a:t>
            </a:r>
            <a:r>
              <a:rPr sz="2000" spc="0" dirty="0">
                <a:latin typeface="Arial"/>
                <a:cs typeface="Arial"/>
              </a:rPr>
              <a:t>,</a:t>
            </a:r>
            <a:r>
              <a:rPr sz="2000" spc="-44" dirty="0">
                <a:latin typeface="Arial"/>
                <a:cs typeface="Arial"/>
              </a:rPr>
              <a:t> </a:t>
            </a:r>
            <a:r>
              <a:rPr sz="2000" spc="0" dirty="0">
                <a:latin typeface="Arial"/>
                <a:cs typeface="Arial"/>
              </a:rPr>
              <a:t>&lt;,</a:t>
            </a:r>
            <a:r>
              <a:rPr sz="2000" spc="-14" dirty="0">
                <a:latin typeface="Arial"/>
                <a:cs typeface="Arial"/>
              </a:rPr>
              <a:t> </a:t>
            </a:r>
            <a:r>
              <a:rPr sz="2000" spc="0" dirty="0">
                <a:latin typeface="Arial"/>
                <a:cs typeface="Arial"/>
              </a:rPr>
              <a:t>=)</a:t>
            </a:r>
            <a:r>
              <a:rPr sz="2000" spc="-19" dirty="0">
                <a:latin typeface="Arial"/>
                <a:cs typeface="Arial"/>
              </a:rPr>
              <a:t> </a:t>
            </a:r>
            <a:r>
              <a:rPr sz="2000" spc="0" dirty="0">
                <a:latin typeface="Arial"/>
                <a:cs typeface="Arial"/>
              </a:rPr>
              <a:t>c</a:t>
            </a:r>
            <a:r>
              <a:rPr sz="2000" spc="4" dirty="0">
                <a:latin typeface="Arial"/>
                <a:cs typeface="Arial"/>
              </a:rPr>
              <a:t>a</a:t>
            </a:r>
            <a:r>
              <a:rPr sz="2000" spc="0" dirty="0">
                <a:latin typeface="Arial"/>
                <a:cs typeface="Arial"/>
              </a:rPr>
              <a:t>n’t</a:t>
            </a:r>
            <a:r>
              <a:rPr sz="2000" spc="-19" dirty="0">
                <a:latin typeface="Arial"/>
                <a:cs typeface="Arial"/>
              </a:rPr>
              <a:t> </a:t>
            </a:r>
            <a:r>
              <a:rPr sz="2000" spc="0" dirty="0">
                <a:latin typeface="Arial"/>
                <a:cs typeface="Arial"/>
              </a:rPr>
              <a:t>be</a:t>
            </a:r>
            <a:r>
              <a:rPr sz="2000" spc="-9" dirty="0">
                <a:latin typeface="Arial"/>
                <a:cs typeface="Arial"/>
              </a:rPr>
              <a:t> </a:t>
            </a:r>
            <a:r>
              <a:rPr sz="2000" spc="0" dirty="0">
                <a:latin typeface="Arial"/>
                <a:cs typeface="Arial"/>
              </a:rPr>
              <a:t>appli</a:t>
            </a:r>
            <a:r>
              <a:rPr sz="2000" spc="9" dirty="0">
                <a:latin typeface="Arial"/>
                <a:cs typeface="Arial"/>
              </a:rPr>
              <a:t>c</a:t>
            </a:r>
            <a:r>
              <a:rPr sz="2000" spc="0" dirty="0">
                <a:latin typeface="Arial"/>
                <a:cs typeface="Arial"/>
              </a:rPr>
              <a:t>able</a:t>
            </a:r>
            <a:r>
              <a:rPr sz="2000" spc="-9" dirty="0">
                <a:latin typeface="Arial"/>
                <a:cs typeface="Arial"/>
              </a:rPr>
              <a:t> </a:t>
            </a:r>
            <a:r>
              <a:rPr sz="2000" spc="0" dirty="0">
                <a:latin typeface="Arial"/>
                <a:cs typeface="Arial"/>
              </a:rPr>
              <a:t>to</a:t>
            </a:r>
            <a:r>
              <a:rPr sz="2000" spc="-14" dirty="0">
                <a:latin typeface="Arial"/>
                <a:cs typeface="Arial"/>
              </a:rPr>
              <a:t> </a:t>
            </a:r>
            <a:r>
              <a:rPr sz="2000" spc="0" dirty="0">
                <a:latin typeface="Arial"/>
                <a:cs typeface="Arial"/>
              </a:rPr>
              <a:t>nominal</a:t>
            </a:r>
            <a:r>
              <a:rPr sz="2000" spc="-9" dirty="0">
                <a:latin typeface="Arial"/>
                <a:cs typeface="Arial"/>
              </a:rPr>
              <a:t> </a:t>
            </a:r>
            <a:r>
              <a:rPr sz="2000" spc="0" dirty="0">
                <a:latin typeface="Arial"/>
                <a:cs typeface="Arial"/>
              </a:rPr>
              <a:t>data</a:t>
            </a:r>
            <a:endParaRPr sz="2000">
              <a:latin typeface="Arial"/>
              <a:cs typeface="Arial"/>
            </a:endParaRPr>
          </a:p>
        </p:txBody>
      </p:sp>
      <p:sp>
        <p:nvSpPr>
          <p:cNvPr id="6" name="object 6"/>
          <p:cNvSpPr txBox="1"/>
          <p:nvPr/>
        </p:nvSpPr>
        <p:spPr>
          <a:xfrm>
            <a:off x="8267918" y="2848379"/>
            <a:ext cx="247596"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5" name="object 5"/>
          <p:cNvSpPr txBox="1"/>
          <p:nvPr/>
        </p:nvSpPr>
        <p:spPr>
          <a:xfrm>
            <a:off x="489915" y="3884946"/>
            <a:ext cx="3533408" cy="279907"/>
          </a:xfrm>
          <a:prstGeom prst="rect">
            <a:avLst/>
          </a:prstGeom>
        </p:spPr>
        <p:txBody>
          <a:bodyPr wrap="square" lIns="0" tIns="0" rIns="0" bIns="0" rtlCol="0">
            <a:noAutofit/>
          </a:bodyPr>
          <a:lstStyle/>
          <a:p>
            <a:pPr marL="12700">
              <a:lnSpc>
                <a:spcPts val="2150"/>
              </a:lnSpc>
              <a:spcBef>
                <a:spcPts val="107"/>
              </a:spcBef>
            </a:pPr>
            <a:r>
              <a:rPr sz="2000" b="1" i="1" spc="0" dirty="0">
                <a:latin typeface="Arial"/>
                <a:cs typeface="Arial"/>
              </a:rPr>
              <a:t>Exa</a:t>
            </a:r>
            <a:r>
              <a:rPr sz="2000" b="1" i="1" spc="-4" dirty="0">
                <a:latin typeface="Arial"/>
                <a:cs typeface="Arial"/>
              </a:rPr>
              <a:t>m</a:t>
            </a:r>
            <a:r>
              <a:rPr sz="2000" b="1" i="1" spc="0" dirty="0">
                <a:latin typeface="Arial"/>
                <a:cs typeface="Arial"/>
              </a:rPr>
              <a:t>ples</a:t>
            </a:r>
            <a:r>
              <a:rPr sz="2000" b="1" i="1" spc="-29" dirty="0">
                <a:latin typeface="Arial"/>
                <a:cs typeface="Arial"/>
              </a:rPr>
              <a:t> </a:t>
            </a:r>
            <a:r>
              <a:rPr sz="2000" b="1" i="1" spc="0" dirty="0">
                <a:latin typeface="Arial"/>
                <a:cs typeface="Arial"/>
              </a:rPr>
              <a:t>for</a:t>
            </a:r>
            <a:r>
              <a:rPr sz="2000" b="1" i="1" spc="-9" dirty="0">
                <a:latin typeface="Arial"/>
                <a:cs typeface="Arial"/>
              </a:rPr>
              <a:t> </a:t>
            </a:r>
            <a:r>
              <a:rPr sz="2000" b="1" i="1" spc="0" dirty="0">
                <a:latin typeface="Arial"/>
                <a:cs typeface="Arial"/>
              </a:rPr>
              <a:t>Nomi</a:t>
            </a:r>
            <a:r>
              <a:rPr sz="2000" b="1" i="1" spc="-4" dirty="0">
                <a:latin typeface="Arial"/>
                <a:cs typeface="Arial"/>
              </a:rPr>
              <a:t>n</a:t>
            </a:r>
            <a:r>
              <a:rPr sz="2000" b="1" i="1" spc="0" dirty="0">
                <a:latin typeface="Arial"/>
                <a:cs typeface="Arial"/>
              </a:rPr>
              <a:t>al</a:t>
            </a:r>
            <a:r>
              <a:rPr sz="2000" b="1" i="1" spc="-14" dirty="0">
                <a:latin typeface="Arial"/>
                <a:cs typeface="Arial"/>
              </a:rPr>
              <a:t> </a:t>
            </a:r>
            <a:r>
              <a:rPr sz="2000" b="1" i="1" spc="0" dirty="0">
                <a:latin typeface="Arial"/>
                <a:cs typeface="Arial"/>
              </a:rPr>
              <a:t>Sca</a:t>
            </a:r>
            <a:r>
              <a:rPr sz="2000" b="1" i="1" spc="-4" dirty="0">
                <a:latin typeface="Arial"/>
                <a:cs typeface="Arial"/>
              </a:rPr>
              <a:t>l</a:t>
            </a:r>
            <a:r>
              <a:rPr sz="2000" b="1" i="1" spc="4" dirty="0">
                <a:latin typeface="Arial"/>
                <a:cs typeface="Arial"/>
              </a:rPr>
              <a:t>e</a:t>
            </a:r>
            <a:r>
              <a:rPr sz="2000" spc="0" dirty="0">
                <a:latin typeface="Arial"/>
                <a:cs typeface="Arial"/>
              </a:rPr>
              <a:t>:</a:t>
            </a:r>
            <a:endParaRPr sz="2000">
              <a:latin typeface="Arial"/>
              <a:cs typeface="Arial"/>
            </a:endParaRPr>
          </a:p>
        </p:txBody>
      </p:sp>
      <p:sp>
        <p:nvSpPr>
          <p:cNvPr id="4" name="object 4"/>
          <p:cNvSpPr txBox="1"/>
          <p:nvPr/>
        </p:nvSpPr>
        <p:spPr>
          <a:xfrm>
            <a:off x="489915" y="4250713"/>
            <a:ext cx="152806" cy="1011674"/>
          </a:xfrm>
          <a:prstGeom prst="rect">
            <a:avLst/>
          </a:prstGeom>
        </p:spPr>
        <p:txBody>
          <a:bodyPr wrap="square" lIns="0" tIns="0" rIns="0" bIns="0" rtlCol="0">
            <a:noAutofit/>
          </a:bodyPr>
          <a:lstStyle/>
          <a:p>
            <a:pPr marL="12700">
              <a:lnSpc>
                <a:spcPts val="2150"/>
              </a:lnSpc>
              <a:spcBef>
                <a:spcPts val="107"/>
              </a:spcBef>
            </a:pPr>
            <a:r>
              <a:rPr sz="2000" spc="0" dirty="0">
                <a:solidFill>
                  <a:srgbClr val="4E84C4"/>
                </a:solidFill>
                <a:latin typeface="Arial"/>
                <a:cs typeface="Arial"/>
              </a:rPr>
              <a:t>•</a:t>
            </a:r>
            <a:endParaRPr sz="2000">
              <a:latin typeface="Arial"/>
              <a:cs typeface="Arial"/>
            </a:endParaRPr>
          </a:p>
          <a:p>
            <a:pPr marL="12700" marR="152">
              <a:lnSpc>
                <a:spcPct val="95825"/>
              </a:lnSpc>
              <a:spcBef>
                <a:spcPts val="472"/>
              </a:spcBef>
            </a:pPr>
            <a:r>
              <a:rPr sz="2000" spc="0" dirty="0">
                <a:solidFill>
                  <a:srgbClr val="4E84C4"/>
                </a:solidFill>
                <a:latin typeface="Arial"/>
                <a:cs typeface="Arial"/>
              </a:rPr>
              <a:t>•</a:t>
            </a:r>
            <a:endParaRPr sz="2000">
              <a:latin typeface="Arial"/>
              <a:cs typeface="Arial"/>
            </a:endParaRPr>
          </a:p>
          <a:p>
            <a:pPr marL="12700" marR="152">
              <a:lnSpc>
                <a:spcPct val="95825"/>
              </a:lnSpc>
              <a:spcBef>
                <a:spcPts val="580"/>
              </a:spcBef>
            </a:pPr>
            <a:r>
              <a:rPr sz="2000" spc="0" dirty="0">
                <a:solidFill>
                  <a:srgbClr val="4E84C4"/>
                </a:solidFill>
                <a:latin typeface="Arial"/>
                <a:cs typeface="Arial"/>
              </a:rPr>
              <a:t>•</a:t>
            </a:r>
            <a:endParaRPr sz="2000">
              <a:latin typeface="Arial"/>
              <a:cs typeface="Arial"/>
            </a:endParaRPr>
          </a:p>
        </p:txBody>
      </p:sp>
      <p:sp>
        <p:nvSpPr>
          <p:cNvPr id="3" name="object 3"/>
          <p:cNvSpPr txBox="1"/>
          <p:nvPr/>
        </p:nvSpPr>
        <p:spPr>
          <a:xfrm>
            <a:off x="832815" y="4250713"/>
            <a:ext cx="7323726" cy="1011674"/>
          </a:xfrm>
          <a:prstGeom prst="rect">
            <a:avLst/>
          </a:prstGeom>
        </p:spPr>
        <p:txBody>
          <a:bodyPr wrap="square" lIns="0" tIns="0" rIns="0" bIns="0" rtlCol="0">
            <a:noAutofit/>
          </a:bodyPr>
          <a:lstStyle/>
          <a:p>
            <a:pPr marL="12700" marR="38176">
              <a:lnSpc>
                <a:spcPts val="2150"/>
              </a:lnSpc>
              <a:spcBef>
                <a:spcPts val="107"/>
              </a:spcBef>
            </a:pPr>
            <a:r>
              <a:rPr sz="2000" i="1" spc="0" dirty="0">
                <a:latin typeface="Arial"/>
                <a:cs typeface="Arial"/>
              </a:rPr>
              <a:t>Gende</a:t>
            </a:r>
            <a:r>
              <a:rPr sz="2000" i="1" spc="4" dirty="0">
                <a:latin typeface="Arial"/>
                <a:cs typeface="Arial"/>
              </a:rPr>
              <a:t>r</a:t>
            </a:r>
            <a:r>
              <a:rPr sz="2000" spc="0" dirty="0">
                <a:latin typeface="Arial"/>
                <a:cs typeface="Arial"/>
              </a:rPr>
              <a:t>:</a:t>
            </a:r>
            <a:r>
              <a:rPr sz="2000" spc="-54" dirty="0">
                <a:latin typeface="Arial"/>
                <a:cs typeface="Arial"/>
              </a:rPr>
              <a:t> </a:t>
            </a:r>
            <a:r>
              <a:rPr sz="2000" spc="0" dirty="0">
                <a:latin typeface="Arial"/>
                <a:cs typeface="Arial"/>
              </a:rPr>
              <a:t>Male</a:t>
            </a:r>
            <a:r>
              <a:rPr sz="2000" spc="-19" dirty="0">
                <a:latin typeface="Arial"/>
                <a:cs typeface="Arial"/>
              </a:rPr>
              <a:t> </a:t>
            </a:r>
            <a:r>
              <a:rPr sz="2000" spc="0" dirty="0">
                <a:latin typeface="Arial"/>
                <a:cs typeface="Arial"/>
              </a:rPr>
              <a:t>/</a:t>
            </a:r>
            <a:r>
              <a:rPr sz="2000" spc="-9" dirty="0">
                <a:latin typeface="Arial"/>
                <a:cs typeface="Arial"/>
              </a:rPr>
              <a:t> </a:t>
            </a:r>
            <a:r>
              <a:rPr sz="2000" spc="0" dirty="0">
                <a:latin typeface="Arial"/>
                <a:cs typeface="Arial"/>
              </a:rPr>
              <a:t>Female</a:t>
            </a:r>
            <a:endParaRPr sz="2000">
              <a:latin typeface="Arial"/>
              <a:cs typeface="Arial"/>
            </a:endParaRPr>
          </a:p>
          <a:p>
            <a:pPr marL="12700" marR="38176">
              <a:lnSpc>
                <a:spcPct val="95825"/>
              </a:lnSpc>
              <a:spcBef>
                <a:spcPts val="472"/>
              </a:spcBef>
            </a:pPr>
            <a:r>
              <a:rPr sz="2000" i="1" spc="0" dirty="0">
                <a:latin typeface="Arial"/>
                <a:cs typeface="Arial"/>
              </a:rPr>
              <a:t>Marital</a:t>
            </a:r>
            <a:r>
              <a:rPr sz="2000" i="1" spc="-24" dirty="0">
                <a:latin typeface="Arial"/>
                <a:cs typeface="Arial"/>
              </a:rPr>
              <a:t> </a:t>
            </a:r>
            <a:r>
              <a:rPr sz="2000" i="1" spc="0" dirty="0">
                <a:latin typeface="Arial"/>
                <a:cs typeface="Arial"/>
              </a:rPr>
              <a:t>S</a:t>
            </a:r>
            <a:r>
              <a:rPr sz="2000" i="1" spc="-9" dirty="0">
                <a:latin typeface="Arial"/>
                <a:cs typeface="Arial"/>
              </a:rPr>
              <a:t>t</a:t>
            </a:r>
            <a:r>
              <a:rPr sz="2000" i="1" spc="0" dirty="0">
                <a:latin typeface="Arial"/>
                <a:cs typeface="Arial"/>
              </a:rPr>
              <a:t>atu</a:t>
            </a:r>
            <a:r>
              <a:rPr sz="2000" i="1" spc="9" dirty="0">
                <a:latin typeface="Arial"/>
                <a:cs typeface="Arial"/>
              </a:rPr>
              <a:t>s</a:t>
            </a:r>
            <a:r>
              <a:rPr sz="2000" spc="0" dirty="0">
                <a:latin typeface="Arial"/>
                <a:cs typeface="Arial"/>
              </a:rPr>
              <a:t>:</a:t>
            </a:r>
            <a:r>
              <a:rPr sz="2000" spc="523" dirty="0">
                <a:latin typeface="Arial"/>
                <a:cs typeface="Arial"/>
              </a:rPr>
              <a:t> </a:t>
            </a:r>
            <a:r>
              <a:rPr sz="2000" spc="0" dirty="0">
                <a:latin typeface="Arial"/>
                <a:cs typeface="Arial"/>
              </a:rPr>
              <a:t>Unma</a:t>
            </a:r>
            <a:r>
              <a:rPr sz="2000" spc="4" dirty="0">
                <a:latin typeface="Arial"/>
                <a:cs typeface="Arial"/>
              </a:rPr>
              <a:t>r</a:t>
            </a:r>
            <a:r>
              <a:rPr sz="2000" spc="0" dirty="0">
                <a:latin typeface="Arial"/>
                <a:cs typeface="Arial"/>
              </a:rPr>
              <a:t>ried</a:t>
            </a:r>
            <a:r>
              <a:rPr sz="2000" spc="-34" dirty="0">
                <a:latin typeface="Arial"/>
                <a:cs typeface="Arial"/>
              </a:rPr>
              <a:t> </a:t>
            </a:r>
            <a:r>
              <a:rPr sz="2000" spc="0" dirty="0">
                <a:latin typeface="Arial"/>
                <a:cs typeface="Arial"/>
              </a:rPr>
              <a:t>/</a:t>
            </a:r>
            <a:r>
              <a:rPr sz="2000" spc="-4" dirty="0">
                <a:latin typeface="Arial"/>
                <a:cs typeface="Arial"/>
              </a:rPr>
              <a:t> </a:t>
            </a:r>
            <a:r>
              <a:rPr sz="2000" spc="0" dirty="0">
                <a:latin typeface="Arial"/>
                <a:cs typeface="Arial"/>
              </a:rPr>
              <a:t>Mar</a:t>
            </a:r>
            <a:r>
              <a:rPr sz="2000" spc="9" dirty="0">
                <a:latin typeface="Arial"/>
                <a:cs typeface="Arial"/>
              </a:rPr>
              <a:t>r</a:t>
            </a:r>
            <a:r>
              <a:rPr sz="2000" spc="0" dirty="0">
                <a:latin typeface="Arial"/>
                <a:cs typeface="Arial"/>
              </a:rPr>
              <a:t>ied</a:t>
            </a:r>
            <a:r>
              <a:rPr sz="2000" spc="-34" dirty="0">
                <a:latin typeface="Arial"/>
                <a:cs typeface="Arial"/>
              </a:rPr>
              <a:t> </a:t>
            </a:r>
            <a:r>
              <a:rPr sz="2000" spc="0" dirty="0">
                <a:latin typeface="Arial"/>
                <a:cs typeface="Arial"/>
              </a:rPr>
              <a:t>/</a:t>
            </a:r>
            <a:r>
              <a:rPr sz="2000" spc="-4" dirty="0">
                <a:latin typeface="Arial"/>
                <a:cs typeface="Arial"/>
              </a:rPr>
              <a:t> </a:t>
            </a:r>
            <a:r>
              <a:rPr sz="2000" spc="0" dirty="0">
                <a:latin typeface="Arial"/>
                <a:cs typeface="Arial"/>
              </a:rPr>
              <a:t>Divor</a:t>
            </a:r>
            <a:r>
              <a:rPr sz="2000" spc="9" dirty="0">
                <a:latin typeface="Arial"/>
                <a:cs typeface="Arial"/>
              </a:rPr>
              <a:t>c</a:t>
            </a:r>
            <a:r>
              <a:rPr sz="2000" spc="0" dirty="0">
                <a:latin typeface="Arial"/>
                <a:cs typeface="Arial"/>
              </a:rPr>
              <a:t>ee</a:t>
            </a:r>
            <a:r>
              <a:rPr sz="2000" spc="-24" dirty="0">
                <a:latin typeface="Arial"/>
                <a:cs typeface="Arial"/>
              </a:rPr>
              <a:t> </a:t>
            </a:r>
            <a:r>
              <a:rPr sz="2000" spc="0" dirty="0">
                <a:latin typeface="Arial"/>
                <a:cs typeface="Arial"/>
              </a:rPr>
              <a:t>/</a:t>
            </a:r>
            <a:r>
              <a:rPr sz="2000" spc="-4" dirty="0">
                <a:latin typeface="Arial"/>
                <a:cs typeface="Arial"/>
              </a:rPr>
              <a:t> </a:t>
            </a:r>
            <a:r>
              <a:rPr sz="2000" spc="0" dirty="0">
                <a:latin typeface="Arial"/>
                <a:cs typeface="Arial"/>
              </a:rPr>
              <a:t>Wid</a:t>
            </a:r>
            <a:r>
              <a:rPr sz="2000" spc="4" dirty="0">
                <a:latin typeface="Arial"/>
                <a:cs typeface="Arial"/>
              </a:rPr>
              <a:t>o</a:t>
            </a:r>
            <a:r>
              <a:rPr sz="2000" spc="0" dirty="0">
                <a:latin typeface="Arial"/>
                <a:cs typeface="Arial"/>
              </a:rPr>
              <a:t>w</a:t>
            </a:r>
            <a:r>
              <a:rPr sz="2000" spc="4" dirty="0">
                <a:latin typeface="Arial"/>
                <a:cs typeface="Arial"/>
              </a:rPr>
              <a:t>e</a:t>
            </a:r>
            <a:r>
              <a:rPr sz="2000" spc="0" dirty="0">
                <a:latin typeface="Arial"/>
                <a:cs typeface="Arial"/>
              </a:rPr>
              <a:t>r</a:t>
            </a:r>
            <a:endParaRPr sz="2000">
              <a:latin typeface="Arial"/>
              <a:cs typeface="Arial"/>
            </a:endParaRPr>
          </a:p>
          <a:p>
            <a:pPr marL="12700">
              <a:lnSpc>
                <a:spcPct val="95825"/>
              </a:lnSpc>
              <a:spcBef>
                <a:spcPts val="580"/>
              </a:spcBef>
            </a:pPr>
            <a:r>
              <a:rPr sz="2000" i="1" spc="0" dirty="0">
                <a:latin typeface="Arial"/>
                <a:cs typeface="Arial"/>
              </a:rPr>
              <a:t>Shop</a:t>
            </a:r>
            <a:r>
              <a:rPr sz="2000" i="1" spc="-25" dirty="0">
                <a:latin typeface="Arial"/>
                <a:cs typeface="Arial"/>
              </a:rPr>
              <a:t> </a:t>
            </a:r>
            <a:r>
              <a:rPr sz="2000" i="1" spc="0" dirty="0">
                <a:latin typeface="Arial"/>
                <a:cs typeface="Arial"/>
              </a:rPr>
              <a:t>typ</a:t>
            </a:r>
            <a:r>
              <a:rPr sz="2000" i="1" spc="4" dirty="0">
                <a:latin typeface="Arial"/>
                <a:cs typeface="Arial"/>
              </a:rPr>
              <a:t>e</a:t>
            </a:r>
            <a:r>
              <a:rPr sz="2000" spc="0" dirty="0">
                <a:latin typeface="Arial"/>
                <a:cs typeface="Arial"/>
              </a:rPr>
              <a:t>:</a:t>
            </a:r>
            <a:r>
              <a:rPr sz="2000" spc="-19" dirty="0">
                <a:latin typeface="Arial"/>
                <a:cs typeface="Arial"/>
              </a:rPr>
              <a:t> </a:t>
            </a:r>
            <a:r>
              <a:rPr sz="2000" spc="0" dirty="0">
                <a:latin typeface="Arial"/>
                <a:cs typeface="Arial"/>
              </a:rPr>
              <a:t>Hype</a:t>
            </a:r>
            <a:r>
              <a:rPr sz="2000" spc="4" dirty="0">
                <a:latin typeface="Arial"/>
                <a:cs typeface="Arial"/>
              </a:rPr>
              <a:t>r</a:t>
            </a:r>
            <a:r>
              <a:rPr sz="2000" spc="0" dirty="0">
                <a:latin typeface="Arial"/>
                <a:cs typeface="Arial"/>
              </a:rPr>
              <a:t>mar</a:t>
            </a:r>
            <a:r>
              <a:rPr sz="2000" spc="9" dirty="0">
                <a:latin typeface="Arial"/>
                <a:cs typeface="Arial"/>
              </a:rPr>
              <a:t>k</a:t>
            </a:r>
            <a:r>
              <a:rPr sz="2000" spc="0" dirty="0">
                <a:latin typeface="Arial"/>
                <a:cs typeface="Arial"/>
              </a:rPr>
              <a:t>et</a:t>
            </a:r>
            <a:r>
              <a:rPr sz="2000" spc="-54" dirty="0">
                <a:latin typeface="Arial"/>
                <a:cs typeface="Arial"/>
              </a:rPr>
              <a:t> </a:t>
            </a:r>
            <a:r>
              <a:rPr sz="2000" spc="0" dirty="0">
                <a:latin typeface="Arial"/>
                <a:cs typeface="Arial"/>
              </a:rPr>
              <a:t>/</a:t>
            </a:r>
            <a:r>
              <a:rPr sz="2000" spc="-19" dirty="0">
                <a:latin typeface="Arial"/>
                <a:cs typeface="Arial"/>
              </a:rPr>
              <a:t> </a:t>
            </a:r>
            <a:r>
              <a:rPr sz="2000" spc="0" dirty="0">
                <a:latin typeface="Arial"/>
                <a:cs typeface="Arial"/>
              </a:rPr>
              <a:t>Superma</a:t>
            </a:r>
            <a:r>
              <a:rPr sz="2000" spc="9" dirty="0">
                <a:latin typeface="Arial"/>
                <a:cs typeface="Arial"/>
              </a:rPr>
              <a:t>r</a:t>
            </a:r>
            <a:r>
              <a:rPr sz="2000" spc="0" dirty="0">
                <a:latin typeface="Arial"/>
                <a:cs typeface="Arial"/>
              </a:rPr>
              <a:t>k</a:t>
            </a:r>
            <a:r>
              <a:rPr sz="2000" spc="4" dirty="0">
                <a:latin typeface="Arial"/>
                <a:cs typeface="Arial"/>
              </a:rPr>
              <a:t>e</a:t>
            </a:r>
            <a:r>
              <a:rPr sz="2000" spc="0" dirty="0">
                <a:latin typeface="Arial"/>
                <a:cs typeface="Arial"/>
              </a:rPr>
              <a:t>t</a:t>
            </a:r>
            <a:r>
              <a:rPr sz="2000" spc="-54" dirty="0">
                <a:latin typeface="Arial"/>
                <a:cs typeface="Arial"/>
              </a:rPr>
              <a:t> </a:t>
            </a:r>
            <a:r>
              <a:rPr sz="2000" spc="0" dirty="0">
                <a:latin typeface="Arial"/>
                <a:cs typeface="Arial"/>
              </a:rPr>
              <a:t>/</a:t>
            </a:r>
            <a:r>
              <a:rPr sz="2000" spc="-4" dirty="0">
                <a:latin typeface="Arial"/>
                <a:cs typeface="Arial"/>
              </a:rPr>
              <a:t> </a:t>
            </a:r>
            <a:r>
              <a:rPr sz="2000" spc="0" dirty="0">
                <a:latin typeface="Arial"/>
                <a:cs typeface="Arial"/>
              </a:rPr>
              <a:t>Kiosk</a:t>
            </a:r>
            <a:r>
              <a:rPr sz="2000" spc="-9" dirty="0">
                <a:latin typeface="Arial"/>
                <a:cs typeface="Arial"/>
              </a:rPr>
              <a:t> </a:t>
            </a:r>
            <a:r>
              <a:rPr sz="2000" spc="0" dirty="0">
                <a:latin typeface="Arial"/>
                <a:cs typeface="Arial"/>
              </a:rPr>
              <a:t>/</a:t>
            </a:r>
            <a:r>
              <a:rPr sz="2000" spc="-44" dirty="0">
                <a:latin typeface="Arial"/>
                <a:cs typeface="Arial"/>
              </a:rPr>
              <a:t> </a:t>
            </a:r>
            <a:r>
              <a:rPr sz="2000" spc="-69" dirty="0">
                <a:latin typeface="Arial"/>
                <a:cs typeface="Arial"/>
              </a:rPr>
              <a:t>T</a:t>
            </a:r>
            <a:r>
              <a:rPr sz="2000" spc="0" dirty="0">
                <a:latin typeface="Arial"/>
                <a:cs typeface="Arial"/>
              </a:rPr>
              <a:t>r</a:t>
            </a:r>
            <a:r>
              <a:rPr sz="2000" spc="4" dirty="0">
                <a:latin typeface="Arial"/>
                <a:cs typeface="Arial"/>
              </a:rPr>
              <a:t>a</a:t>
            </a:r>
            <a:r>
              <a:rPr sz="2000" spc="0" dirty="0">
                <a:latin typeface="Arial"/>
                <a:cs typeface="Arial"/>
              </a:rPr>
              <a:t>ditional</a:t>
            </a:r>
            <a:r>
              <a:rPr sz="2000" spc="-14" dirty="0">
                <a:latin typeface="Arial"/>
                <a:cs typeface="Arial"/>
              </a:rPr>
              <a:t> </a:t>
            </a:r>
            <a:r>
              <a:rPr sz="2000" spc="0" dirty="0">
                <a:latin typeface="Arial"/>
                <a:cs typeface="Arial"/>
              </a:rPr>
              <a:t>trade</a:t>
            </a:r>
            <a:endParaRPr sz="2000">
              <a:latin typeface="Arial"/>
              <a:cs typeface="Arial"/>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6</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8" name="object 8"/>
          <p:cNvSpPr txBox="1"/>
          <p:nvPr/>
        </p:nvSpPr>
        <p:spPr>
          <a:xfrm>
            <a:off x="1374394" y="407722"/>
            <a:ext cx="2782923"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Ordi</a:t>
            </a:r>
            <a:r>
              <a:rPr sz="2800" b="1" spc="-9" dirty="0">
                <a:solidFill>
                  <a:srgbClr val="FFFFFF"/>
                </a:solidFill>
                <a:latin typeface="Arial"/>
                <a:cs typeface="Arial"/>
              </a:rPr>
              <a:t>n</a:t>
            </a:r>
            <a:r>
              <a:rPr sz="2800" b="1" spc="0" dirty="0">
                <a:solidFill>
                  <a:srgbClr val="FFFFFF"/>
                </a:solidFill>
                <a:latin typeface="Arial"/>
                <a:cs typeface="Arial"/>
              </a:rPr>
              <a:t>al </a:t>
            </a:r>
            <a:r>
              <a:rPr sz="2800" b="1" spc="-164" dirty="0">
                <a:solidFill>
                  <a:srgbClr val="FFFFFF"/>
                </a:solidFill>
                <a:latin typeface="Arial"/>
                <a:cs typeface="Arial"/>
              </a:rPr>
              <a:t>V</a:t>
            </a:r>
            <a:r>
              <a:rPr sz="2800" b="1" spc="0" dirty="0">
                <a:solidFill>
                  <a:srgbClr val="FFFFFF"/>
                </a:solidFill>
                <a:latin typeface="Arial"/>
                <a:cs typeface="Arial"/>
              </a:rPr>
              <a:t>ar</a:t>
            </a:r>
            <a:r>
              <a:rPr sz="2800" b="1" spc="4" dirty="0">
                <a:solidFill>
                  <a:srgbClr val="FFFFFF"/>
                </a:solidFill>
                <a:latin typeface="Arial"/>
                <a:cs typeface="Arial"/>
              </a:rPr>
              <a:t>i</a:t>
            </a:r>
            <a:r>
              <a:rPr sz="2800" b="1" spc="0" dirty="0">
                <a:solidFill>
                  <a:srgbClr val="FFFFFF"/>
                </a:solidFill>
                <a:latin typeface="Arial"/>
                <a:cs typeface="Arial"/>
              </a:rPr>
              <a:t>able</a:t>
            </a:r>
            <a:endParaRPr sz="2800">
              <a:latin typeface="Arial"/>
              <a:cs typeface="Arial"/>
            </a:endParaRPr>
          </a:p>
        </p:txBody>
      </p:sp>
      <p:sp>
        <p:nvSpPr>
          <p:cNvPr id="7" name="object 7"/>
          <p:cNvSpPr txBox="1"/>
          <p:nvPr/>
        </p:nvSpPr>
        <p:spPr>
          <a:xfrm>
            <a:off x="489915" y="1202703"/>
            <a:ext cx="164388" cy="254000"/>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Wingdings"/>
                <a:cs typeface="Wingdings"/>
              </a:rPr>
              <a:t></a:t>
            </a:r>
            <a:endParaRPr sz="1800">
              <a:latin typeface="Wingdings"/>
              <a:cs typeface="Wingdings"/>
            </a:endParaRPr>
          </a:p>
        </p:txBody>
      </p:sp>
      <p:sp>
        <p:nvSpPr>
          <p:cNvPr id="6" name="object 6"/>
          <p:cNvSpPr txBox="1"/>
          <p:nvPr/>
        </p:nvSpPr>
        <p:spPr>
          <a:xfrm>
            <a:off x="832815" y="1202618"/>
            <a:ext cx="7923285" cy="2888107"/>
          </a:xfrm>
          <a:prstGeom prst="rect">
            <a:avLst/>
          </a:prstGeom>
        </p:spPr>
        <p:txBody>
          <a:bodyPr wrap="square" lIns="0" tIns="0" rIns="0" bIns="0" rtlCol="0">
            <a:noAutofit/>
          </a:bodyPr>
          <a:lstStyle/>
          <a:p>
            <a:pPr marL="12700" marR="26730">
              <a:lnSpc>
                <a:spcPts val="1939"/>
              </a:lnSpc>
              <a:spcBef>
                <a:spcPts val="97"/>
              </a:spcBef>
            </a:pPr>
            <a:r>
              <a:rPr sz="1800" spc="0" dirty="0">
                <a:latin typeface="Arial"/>
                <a:cs typeface="Arial"/>
              </a:rPr>
              <a:t>A</a:t>
            </a:r>
            <a:r>
              <a:rPr sz="1800" spc="-114" dirty="0">
                <a:latin typeface="Arial"/>
                <a:cs typeface="Arial"/>
              </a:rPr>
              <a:t> </a:t>
            </a:r>
            <a:r>
              <a:rPr sz="1800" spc="0" dirty="0">
                <a:latin typeface="Arial"/>
                <a:cs typeface="Arial"/>
              </a:rPr>
              <a:t>d</a:t>
            </a:r>
            <a:r>
              <a:rPr sz="1800" spc="-9" dirty="0">
                <a:latin typeface="Arial"/>
                <a:cs typeface="Arial"/>
              </a:rPr>
              <a:t>i</a:t>
            </a:r>
            <a:r>
              <a:rPr sz="1800" spc="0" dirty="0">
                <a:latin typeface="Arial"/>
                <a:cs typeface="Arial"/>
              </a:rPr>
              <a:t>screte</a:t>
            </a:r>
            <a:r>
              <a:rPr sz="1800" spc="9" dirty="0">
                <a:latin typeface="Arial"/>
                <a:cs typeface="Arial"/>
              </a:rPr>
              <a:t> </a:t>
            </a:r>
            <a:r>
              <a:rPr sz="1800" spc="0" dirty="0">
                <a:latin typeface="Arial"/>
                <a:cs typeface="Arial"/>
              </a:rPr>
              <a:t>or</a:t>
            </a:r>
            <a:r>
              <a:rPr sz="1800" spc="-9" dirty="0">
                <a:latin typeface="Arial"/>
                <a:cs typeface="Arial"/>
              </a:rPr>
              <a:t>d</a:t>
            </a:r>
            <a:r>
              <a:rPr sz="1800" spc="0" dirty="0">
                <a:latin typeface="Arial"/>
                <a:cs typeface="Arial"/>
              </a:rPr>
              <a:t>i</a:t>
            </a:r>
            <a:r>
              <a:rPr sz="1800" spc="-9" dirty="0">
                <a:latin typeface="Arial"/>
                <a:cs typeface="Arial"/>
              </a:rPr>
              <a:t>n</a:t>
            </a:r>
            <a:r>
              <a:rPr sz="1800" spc="0" dirty="0">
                <a:latin typeface="Arial"/>
                <a:cs typeface="Arial"/>
              </a:rPr>
              <a:t>al</a:t>
            </a:r>
            <a:r>
              <a:rPr sz="1800" spc="19" dirty="0">
                <a:latin typeface="Arial"/>
                <a:cs typeface="Arial"/>
              </a:rPr>
              <a:t> </a:t>
            </a:r>
            <a:r>
              <a:rPr sz="1800" spc="0" dirty="0">
                <a:latin typeface="Arial"/>
                <a:cs typeface="Arial"/>
              </a:rPr>
              <a:t>var</a:t>
            </a:r>
            <a:r>
              <a:rPr sz="1800" spc="-4" dirty="0">
                <a:latin typeface="Arial"/>
                <a:cs typeface="Arial"/>
              </a:rPr>
              <a:t>i</a:t>
            </a:r>
            <a:r>
              <a:rPr sz="1800" spc="0" dirty="0">
                <a:latin typeface="Arial"/>
                <a:cs typeface="Arial"/>
              </a:rPr>
              <a:t>a</a:t>
            </a:r>
            <a:r>
              <a:rPr sz="1800" spc="-9" dirty="0">
                <a:latin typeface="Arial"/>
                <a:cs typeface="Arial"/>
              </a:rPr>
              <a:t>b</a:t>
            </a:r>
            <a:r>
              <a:rPr sz="1800" spc="0" dirty="0">
                <a:latin typeface="Arial"/>
                <a:cs typeface="Arial"/>
              </a:rPr>
              <a:t>le</a:t>
            </a:r>
            <a:r>
              <a:rPr sz="1800" spc="4" dirty="0">
                <a:latin typeface="Arial"/>
                <a:cs typeface="Arial"/>
              </a:rPr>
              <a:t> </a:t>
            </a:r>
            <a:r>
              <a:rPr sz="1800" spc="0" dirty="0">
                <a:latin typeface="Arial"/>
                <a:cs typeface="Arial"/>
              </a:rPr>
              <a:t>is a </a:t>
            </a:r>
            <a:r>
              <a:rPr sz="1800" spc="-4" dirty="0">
                <a:latin typeface="Arial"/>
                <a:cs typeface="Arial"/>
              </a:rPr>
              <a:t>n</a:t>
            </a:r>
            <a:r>
              <a:rPr sz="1800" spc="0" dirty="0">
                <a:latin typeface="Arial"/>
                <a:cs typeface="Arial"/>
              </a:rPr>
              <a:t>om</a:t>
            </a:r>
            <a:r>
              <a:rPr sz="1800" spc="-4" dirty="0">
                <a:latin typeface="Arial"/>
                <a:cs typeface="Arial"/>
              </a:rPr>
              <a:t>i</a:t>
            </a:r>
            <a:r>
              <a:rPr sz="1800" spc="0" dirty="0">
                <a:latin typeface="Arial"/>
                <a:cs typeface="Arial"/>
              </a:rPr>
              <a:t>n</a:t>
            </a:r>
            <a:r>
              <a:rPr sz="1800" spc="-9" dirty="0">
                <a:latin typeface="Arial"/>
                <a:cs typeface="Arial"/>
              </a:rPr>
              <a:t>a</a:t>
            </a:r>
            <a:r>
              <a:rPr sz="1800" spc="0" dirty="0">
                <a:latin typeface="Arial"/>
                <a:cs typeface="Arial"/>
              </a:rPr>
              <a:t>l</a:t>
            </a:r>
            <a:r>
              <a:rPr sz="1800" spc="24" dirty="0">
                <a:latin typeface="Arial"/>
                <a:cs typeface="Arial"/>
              </a:rPr>
              <a:t> </a:t>
            </a:r>
            <a:r>
              <a:rPr sz="1800" spc="0" dirty="0">
                <a:latin typeface="Arial"/>
                <a:cs typeface="Arial"/>
              </a:rPr>
              <a:t>var</a:t>
            </a:r>
            <a:r>
              <a:rPr sz="1800" spc="-4" dirty="0">
                <a:latin typeface="Arial"/>
                <a:cs typeface="Arial"/>
              </a:rPr>
              <a:t>i</a:t>
            </a:r>
            <a:r>
              <a:rPr sz="1800" spc="0" dirty="0">
                <a:latin typeface="Arial"/>
                <a:cs typeface="Arial"/>
              </a:rPr>
              <a:t>a</a:t>
            </a:r>
            <a:r>
              <a:rPr sz="1800" spc="-9" dirty="0">
                <a:latin typeface="Arial"/>
                <a:cs typeface="Arial"/>
              </a:rPr>
              <a:t>b</a:t>
            </a:r>
            <a:r>
              <a:rPr sz="1800" spc="0" dirty="0">
                <a:latin typeface="Arial"/>
                <a:cs typeface="Arial"/>
              </a:rPr>
              <a:t>l</a:t>
            </a:r>
            <a:r>
              <a:rPr sz="1800" spc="-9" dirty="0">
                <a:latin typeface="Arial"/>
                <a:cs typeface="Arial"/>
              </a:rPr>
              <a:t>e</a:t>
            </a:r>
            <a:r>
              <a:rPr sz="1800" spc="0" dirty="0">
                <a:latin typeface="Arial"/>
                <a:cs typeface="Arial"/>
              </a:rPr>
              <a:t>,</a:t>
            </a:r>
            <a:r>
              <a:rPr sz="1800" spc="19" dirty="0">
                <a:latin typeface="Arial"/>
                <a:cs typeface="Arial"/>
              </a:rPr>
              <a:t> </a:t>
            </a:r>
            <a:r>
              <a:rPr sz="1800" spc="0" dirty="0">
                <a:latin typeface="Arial"/>
                <a:cs typeface="Arial"/>
              </a:rPr>
              <a:t>b</a:t>
            </a:r>
            <a:r>
              <a:rPr sz="1800" spc="-9" dirty="0">
                <a:latin typeface="Arial"/>
                <a:cs typeface="Arial"/>
              </a:rPr>
              <a:t>u</a:t>
            </a:r>
            <a:r>
              <a:rPr sz="1800" spc="0" dirty="0">
                <a:latin typeface="Arial"/>
                <a:cs typeface="Arial"/>
              </a:rPr>
              <a:t>t</a:t>
            </a:r>
            <a:r>
              <a:rPr sz="1800" spc="4" dirty="0">
                <a:latin typeface="Arial"/>
                <a:cs typeface="Arial"/>
              </a:rPr>
              <a:t> </a:t>
            </a:r>
            <a:r>
              <a:rPr sz="1800" spc="0" dirty="0">
                <a:latin typeface="Arial"/>
                <a:cs typeface="Arial"/>
              </a:rPr>
              <a:t>its di</a:t>
            </a:r>
            <a:r>
              <a:rPr sz="1800" spc="-39" dirty="0">
                <a:latin typeface="Arial"/>
                <a:cs typeface="Arial"/>
              </a:rPr>
              <a:t>f</a:t>
            </a:r>
            <a:r>
              <a:rPr sz="1800" spc="0" dirty="0">
                <a:latin typeface="Arial"/>
                <a:cs typeface="Arial"/>
              </a:rPr>
              <a:t>fer</a:t>
            </a:r>
            <a:r>
              <a:rPr sz="1800" spc="-4" dirty="0">
                <a:latin typeface="Arial"/>
                <a:cs typeface="Arial"/>
              </a:rPr>
              <a:t>e</a:t>
            </a:r>
            <a:r>
              <a:rPr sz="1800" spc="0" dirty="0">
                <a:latin typeface="Arial"/>
                <a:cs typeface="Arial"/>
              </a:rPr>
              <a:t>nt</a:t>
            </a:r>
            <a:r>
              <a:rPr sz="1800" spc="14" dirty="0">
                <a:latin typeface="Arial"/>
                <a:cs typeface="Arial"/>
              </a:rPr>
              <a:t> </a:t>
            </a:r>
            <a:r>
              <a:rPr sz="1800" spc="0" dirty="0">
                <a:latin typeface="Arial"/>
                <a:cs typeface="Arial"/>
              </a:rPr>
              <a:t>states</a:t>
            </a:r>
            <a:r>
              <a:rPr sz="1800" spc="-9" dirty="0">
                <a:latin typeface="Arial"/>
                <a:cs typeface="Arial"/>
              </a:rPr>
              <a:t> </a:t>
            </a:r>
            <a:r>
              <a:rPr sz="1800" spc="0" dirty="0">
                <a:latin typeface="Arial"/>
                <a:cs typeface="Arial"/>
              </a:rPr>
              <a:t>are</a:t>
            </a:r>
            <a:endParaRPr sz="1800">
              <a:latin typeface="Arial"/>
              <a:cs typeface="Arial"/>
            </a:endParaRPr>
          </a:p>
          <a:p>
            <a:pPr marL="12700">
              <a:lnSpc>
                <a:spcPct val="100041"/>
              </a:lnSpc>
            </a:pPr>
            <a:r>
              <a:rPr sz="1800" spc="0" dirty="0">
                <a:latin typeface="Arial"/>
                <a:cs typeface="Arial"/>
              </a:rPr>
              <a:t>or</a:t>
            </a:r>
            <a:r>
              <a:rPr sz="1800" spc="-9" dirty="0">
                <a:latin typeface="Arial"/>
                <a:cs typeface="Arial"/>
              </a:rPr>
              <a:t>d</a:t>
            </a:r>
            <a:r>
              <a:rPr sz="1800" spc="0" dirty="0">
                <a:latin typeface="Arial"/>
                <a:cs typeface="Arial"/>
              </a:rPr>
              <a:t>er</a:t>
            </a:r>
            <a:r>
              <a:rPr sz="1800" spc="-9" dirty="0">
                <a:latin typeface="Arial"/>
                <a:cs typeface="Arial"/>
              </a:rPr>
              <a:t>e</a:t>
            </a:r>
            <a:r>
              <a:rPr sz="1800" spc="0" dirty="0">
                <a:latin typeface="Arial"/>
                <a:cs typeface="Arial"/>
              </a:rPr>
              <a:t>d in</a:t>
            </a:r>
            <a:r>
              <a:rPr sz="1800" spc="4" dirty="0">
                <a:latin typeface="Arial"/>
                <a:cs typeface="Arial"/>
              </a:rPr>
              <a:t> </a:t>
            </a:r>
            <a:r>
              <a:rPr sz="1800" spc="0" dirty="0">
                <a:latin typeface="Arial"/>
                <a:cs typeface="Arial"/>
              </a:rPr>
              <a:t>a m</a:t>
            </a:r>
            <a:r>
              <a:rPr sz="1800" spc="-4" dirty="0">
                <a:latin typeface="Arial"/>
                <a:cs typeface="Arial"/>
              </a:rPr>
              <a:t>e</a:t>
            </a:r>
            <a:r>
              <a:rPr sz="1800" spc="0" dirty="0">
                <a:latin typeface="Arial"/>
                <a:cs typeface="Arial"/>
              </a:rPr>
              <a:t>a</a:t>
            </a:r>
            <a:r>
              <a:rPr sz="1800" spc="-9" dirty="0">
                <a:latin typeface="Arial"/>
                <a:cs typeface="Arial"/>
              </a:rPr>
              <a:t>n</a:t>
            </a:r>
            <a:r>
              <a:rPr sz="1800" spc="0" dirty="0">
                <a:latin typeface="Arial"/>
                <a:cs typeface="Arial"/>
              </a:rPr>
              <a:t>i</a:t>
            </a:r>
            <a:r>
              <a:rPr sz="1800" spc="-9" dirty="0">
                <a:latin typeface="Arial"/>
                <a:cs typeface="Arial"/>
              </a:rPr>
              <a:t>n</a:t>
            </a:r>
            <a:r>
              <a:rPr sz="1800" spc="0" dirty="0">
                <a:latin typeface="Arial"/>
                <a:cs typeface="Arial"/>
              </a:rPr>
              <a:t>gf</a:t>
            </a:r>
            <a:r>
              <a:rPr sz="1800" spc="-4" dirty="0">
                <a:latin typeface="Arial"/>
                <a:cs typeface="Arial"/>
              </a:rPr>
              <a:t>u</a:t>
            </a:r>
            <a:r>
              <a:rPr sz="1800" spc="0" dirty="0">
                <a:latin typeface="Arial"/>
                <a:cs typeface="Arial"/>
              </a:rPr>
              <a:t>l</a:t>
            </a:r>
            <a:r>
              <a:rPr sz="1800" spc="24" dirty="0">
                <a:latin typeface="Arial"/>
                <a:cs typeface="Arial"/>
              </a:rPr>
              <a:t> </a:t>
            </a:r>
            <a:r>
              <a:rPr sz="1800" spc="0" dirty="0">
                <a:latin typeface="Arial"/>
                <a:cs typeface="Arial"/>
              </a:rPr>
              <a:t>se</a:t>
            </a:r>
            <a:r>
              <a:rPr sz="1800" spc="-9" dirty="0">
                <a:latin typeface="Arial"/>
                <a:cs typeface="Arial"/>
              </a:rPr>
              <a:t>q</a:t>
            </a:r>
            <a:r>
              <a:rPr sz="1800" spc="0" dirty="0">
                <a:latin typeface="Arial"/>
                <a:cs typeface="Arial"/>
              </a:rPr>
              <a:t>u</a:t>
            </a:r>
            <a:r>
              <a:rPr sz="1800" spc="-9" dirty="0">
                <a:latin typeface="Arial"/>
                <a:cs typeface="Arial"/>
              </a:rPr>
              <a:t>e</a:t>
            </a:r>
            <a:r>
              <a:rPr sz="1800" spc="0" dirty="0">
                <a:latin typeface="Arial"/>
                <a:cs typeface="Arial"/>
              </a:rPr>
              <a:t>nc</a:t>
            </a:r>
            <a:r>
              <a:rPr sz="1800" spc="-9" dirty="0">
                <a:latin typeface="Arial"/>
                <a:cs typeface="Arial"/>
              </a:rPr>
              <a:t>e</a:t>
            </a:r>
            <a:r>
              <a:rPr sz="1800" spc="0" dirty="0">
                <a:latin typeface="Arial"/>
                <a:cs typeface="Arial"/>
              </a:rPr>
              <a:t>.</a:t>
            </a:r>
            <a:r>
              <a:rPr sz="1800" spc="19" dirty="0">
                <a:latin typeface="Arial"/>
                <a:cs typeface="Arial"/>
              </a:rPr>
              <a:t> </a:t>
            </a:r>
            <a:r>
              <a:rPr sz="1800" spc="0" dirty="0">
                <a:latin typeface="Arial"/>
                <a:cs typeface="Arial"/>
              </a:rPr>
              <a:t>So </a:t>
            </a:r>
            <a:r>
              <a:rPr sz="1800" spc="4" dirty="0">
                <a:latin typeface="Arial"/>
                <a:cs typeface="Arial"/>
              </a:rPr>
              <a:t>O</a:t>
            </a:r>
            <a:r>
              <a:rPr sz="1800" spc="0" dirty="0">
                <a:latin typeface="Arial"/>
                <a:cs typeface="Arial"/>
              </a:rPr>
              <a:t>rd</a:t>
            </a:r>
            <a:r>
              <a:rPr sz="1800" spc="-4" dirty="0">
                <a:latin typeface="Arial"/>
                <a:cs typeface="Arial"/>
              </a:rPr>
              <a:t>i</a:t>
            </a:r>
            <a:r>
              <a:rPr sz="1800" spc="0" dirty="0">
                <a:latin typeface="Arial"/>
                <a:cs typeface="Arial"/>
              </a:rPr>
              <a:t>n</a:t>
            </a:r>
            <a:r>
              <a:rPr sz="1800" spc="-9" dirty="0">
                <a:latin typeface="Arial"/>
                <a:cs typeface="Arial"/>
              </a:rPr>
              <a:t>a</a:t>
            </a:r>
            <a:r>
              <a:rPr sz="1800" spc="0" dirty="0">
                <a:latin typeface="Arial"/>
                <a:cs typeface="Arial"/>
              </a:rPr>
              <a:t>l</a:t>
            </a:r>
            <a:r>
              <a:rPr sz="1800" spc="14" dirty="0">
                <a:latin typeface="Arial"/>
                <a:cs typeface="Arial"/>
              </a:rPr>
              <a:t> </a:t>
            </a:r>
            <a:r>
              <a:rPr sz="1800" spc="0" dirty="0">
                <a:latin typeface="Arial"/>
                <a:cs typeface="Arial"/>
              </a:rPr>
              <a:t>d</a:t>
            </a:r>
            <a:r>
              <a:rPr sz="1800" spc="-9" dirty="0">
                <a:latin typeface="Arial"/>
                <a:cs typeface="Arial"/>
              </a:rPr>
              <a:t>a</a:t>
            </a:r>
            <a:r>
              <a:rPr sz="1800" spc="0" dirty="0">
                <a:latin typeface="Arial"/>
                <a:cs typeface="Arial"/>
              </a:rPr>
              <a:t>ta can</a:t>
            </a:r>
            <a:r>
              <a:rPr sz="1800" spc="9" dirty="0">
                <a:latin typeface="Arial"/>
                <a:cs typeface="Arial"/>
              </a:rPr>
              <a:t> </a:t>
            </a:r>
            <a:r>
              <a:rPr sz="1800" spc="0" dirty="0">
                <a:latin typeface="Arial"/>
                <a:cs typeface="Arial"/>
              </a:rPr>
              <a:t>be</a:t>
            </a:r>
            <a:r>
              <a:rPr sz="1800" spc="-4" dirty="0">
                <a:latin typeface="Arial"/>
                <a:cs typeface="Arial"/>
              </a:rPr>
              <a:t> </a:t>
            </a:r>
            <a:r>
              <a:rPr sz="1800" spc="0" dirty="0">
                <a:latin typeface="Arial"/>
                <a:cs typeface="Arial"/>
              </a:rPr>
              <a:t>ra</a:t>
            </a:r>
            <a:r>
              <a:rPr sz="1800" spc="-4" dirty="0">
                <a:latin typeface="Arial"/>
                <a:cs typeface="Arial"/>
              </a:rPr>
              <a:t>n</a:t>
            </a:r>
            <a:r>
              <a:rPr sz="1800" spc="0" dirty="0">
                <a:latin typeface="Arial"/>
                <a:cs typeface="Arial"/>
              </a:rPr>
              <a:t>ked</a:t>
            </a:r>
            <a:r>
              <a:rPr sz="1800" spc="4" dirty="0">
                <a:latin typeface="Arial"/>
                <a:cs typeface="Arial"/>
              </a:rPr>
              <a:t> </a:t>
            </a:r>
            <a:r>
              <a:rPr sz="1800" spc="0" dirty="0">
                <a:latin typeface="Arial"/>
                <a:cs typeface="Arial"/>
              </a:rPr>
              <a:t>in</a:t>
            </a:r>
            <a:r>
              <a:rPr sz="1800" spc="-4" dirty="0">
                <a:latin typeface="Arial"/>
                <a:cs typeface="Arial"/>
              </a:rPr>
              <a:t> </a:t>
            </a:r>
            <a:r>
              <a:rPr sz="1800" spc="0" dirty="0">
                <a:latin typeface="Arial"/>
                <a:cs typeface="Arial"/>
              </a:rPr>
              <a:t>eit</a:t>
            </a:r>
            <a:r>
              <a:rPr sz="1800" spc="-4" dirty="0">
                <a:latin typeface="Arial"/>
                <a:cs typeface="Arial"/>
              </a:rPr>
              <a:t>h</a:t>
            </a:r>
            <a:r>
              <a:rPr sz="1800" spc="0" dirty="0">
                <a:latin typeface="Arial"/>
                <a:cs typeface="Arial"/>
              </a:rPr>
              <a:t>er asc</a:t>
            </a:r>
            <a:r>
              <a:rPr sz="1800" spc="-9" dirty="0">
                <a:latin typeface="Arial"/>
                <a:cs typeface="Arial"/>
              </a:rPr>
              <a:t>e</a:t>
            </a:r>
            <a:r>
              <a:rPr sz="1800" spc="0" dirty="0">
                <a:latin typeface="Arial"/>
                <a:cs typeface="Arial"/>
              </a:rPr>
              <a:t>n</a:t>
            </a:r>
            <a:r>
              <a:rPr sz="1800" spc="-9" dirty="0">
                <a:latin typeface="Arial"/>
                <a:cs typeface="Arial"/>
              </a:rPr>
              <a:t>d</a:t>
            </a:r>
            <a:r>
              <a:rPr sz="1800" spc="0" dirty="0">
                <a:latin typeface="Arial"/>
                <a:cs typeface="Arial"/>
              </a:rPr>
              <a:t>i</a:t>
            </a:r>
            <a:r>
              <a:rPr sz="1800" spc="-9" dirty="0">
                <a:latin typeface="Arial"/>
                <a:cs typeface="Arial"/>
              </a:rPr>
              <a:t>n</a:t>
            </a:r>
            <a:r>
              <a:rPr sz="1800" spc="0" dirty="0">
                <a:latin typeface="Arial"/>
                <a:cs typeface="Arial"/>
              </a:rPr>
              <a:t>g</a:t>
            </a:r>
            <a:r>
              <a:rPr sz="1800" spc="9" dirty="0">
                <a:latin typeface="Arial"/>
                <a:cs typeface="Arial"/>
              </a:rPr>
              <a:t> </a:t>
            </a:r>
            <a:r>
              <a:rPr sz="1800" spc="0" dirty="0">
                <a:latin typeface="Arial"/>
                <a:cs typeface="Arial"/>
              </a:rPr>
              <a:t>or </a:t>
            </a:r>
            <a:r>
              <a:rPr sz="1800" spc="-4" dirty="0">
                <a:latin typeface="Arial"/>
                <a:cs typeface="Arial"/>
              </a:rPr>
              <a:t>d</a:t>
            </a:r>
            <a:r>
              <a:rPr sz="1800" spc="0" dirty="0">
                <a:latin typeface="Arial"/>
                <a:cs typeface="Arial"/>
              </a:rPr>
              <a:t>esc</a:t>
            </a:r>
            <a:r>
              <a:rPr sz="1800" spc="-9" dirty="0">
                <a:latin typeface="Arial"/>
                <a:cs typeface="Arial"/>
              </a:rPr>
              <a:t>e</a:t>
            </a:r>
            <a:r>
              <a:rPr sz="1800" spc="0" dirty="0">
                <a:latin typeface="Arial"/>
                <a:cs typeface="Arial"/>
              </a:rPr>
              <a:t>n</a:t>
            </a:r>
            <a:r>
              <a:rPr sz="1800" spc="-9" dirty="0">
                <a:latin typeface="Arial"/>
                <a:cs typeface="Arial"/>
              </a:rPr>
              <a:t>d</a:t>
            </a:r>
            <a:r>
              <a:rPr sz="1800" spc="0" dirty="0">
                <a:latin typeface="Arial"/>
                <a:cs typeface="Arial"/>
              </a:rPr>
              <a:t>i</a:t>
            </a:r>
            <a:r>
              <a:rPr sz="1800" spc="-9" dirty="0">
                <a:latin typeface="Arial"/>
                <a:cs typeface="Arial"/>
              </a:rPr>
              <a:t>n</a:t>
            </a:r>
            <a:r>
              <a:rPr sz="1800" spc="0" dirty="0">
                <a:latin typeface="Arial"/>
                <a:cs typeface="Arial"/>
              </a:rPr>
              <a:t>g</a:t>
            </a:r>
            <a:r>
              <a:rPr sz="1800" spc="24" dirty="0">
                <a:latin typeface="Arial"/>
                <a:cs typeface="Arial"/>
              </a:rPr>
              <a:t> </a:t>
            </a:r>
            <a:r>
              <a:rPr sz="1800" spc="0" dirty="0">
                <a:latin typeface="Arial"/>
                <a:cs typeface="Arial"/>
              </a:rPr>
              <a:t>or</a:t>
            </a:r>
            <a:r>
              <a:rPr sz="1800" spc="-9" dirty="0">
                <a:latin typeface="Arial"/>
                <a:cs typeface="Arial"/>
              </a:rPr>
              <a:t>d</a:t>
            </a:r>
            <a:r>
              <a:rPr sz="1800" spc="0" dirty="0">
                <a:latin typeface="Arial"/>
                <a:cs typeface="Arial"/>
              </a:rPr>
              <a:t>e</a:t>
            </a:r>
            <a:r>
              <a:rPr sz="1800" spc="-100" dirty="0">
                <a:latin typeface="Arial"/>
                <a:cs typeface="Arial"/>
              </a:rPr>
              <a:t>r</a:t>
            </a:r>
            <a:r>
              <a:rPr sz="1800" spc="0" dirty="0">
                <a:latin typeface="Arial"/>
                <a:cs typeface="Arial"/>
              </a:rPr>
              <a:t>,</a:t>
            </a:r>
            <a:r>
              <a:rPr sz="1800" spc="4" dirty="0">
                <a:latin typeface="Arial"/>
                <a:cs typeface="Arial"/>
              </a:rPr>
              <a:t> </a:t>
            </a:r>
            <a:r>
              <a:rPr sz="1800" spc="0" dirty="0">
                <a:latin typeface="Arial"/>
                <a:cs typeface="Arial"/>
              </a:rPr>
              <a:t>b</a:t>
            </a:r>
            <a:r>
              <a:rPr sz="1800" spc="-9" dirty="0">
                <a:latin typeface="Arial"/>
                <a:cs typeface="Arial"/>
              </a:rPr>
              <a:t>u</a:t>
            </a:r>
            <a:r>
              <a:rPr sz="1800" spc="0" dirty="0">
                <a:latin typeface="Arial"/>
                <a:cs typeface="Arial"/>
              </a:rPr>
              <a:t>t</a:t>
            </a:r>
            <a:r>
              <a:rPr sz="1800" spc="4" dirty="0">
                <a:latin typeface="Arial"/>
                <a:cs typeface="Arial"/>
              </a:rPr>
              <a:t> </a:t>
            </a:r>
            <a:r>
              <a:rPr sz="1800" spc="0" dirty="0">
                <a:latin typeface="Arial"/>
                <a:cs typeface="Arial"/>
              </a:rPr>
              <a:t>the int</a:t>
            </a:r>
            <a:r>
              <a:rPr sz="1800" spc="-4" dirty="0">
                <a:latin typeface="Arial"/>
                <a:cs typeface="Arial"/>
              </a:rPr>
              <a:t>e</a:t>
            </a:r>
            <a:r>
              <a:rPr sz="1800" spc="0" dirty="0">
                <a:latin typeface="Arial"/>
                <a:cs typeface="Arial"/>
              </a:rPr>
              <a:t>rva</a:t>
            </a:r>
            <a:r>
              <a:rPr sz="1800" spc="-4" dirty="0">
                <a:latin typeface="Arial"/>
                <a:cs typeface="Arial"/>
              </a:rPr>
              <a:t>l</a:t>
            </a:r>
            <a:r>
              <a:rPr sz="1800" spc="0" dirty="0">
                <a:latin typeface="Arial"/>
                <a:cs typeface="Arial"/>
              </a:rPr>
              <a:t>s</a:t>
            </a:r>
            <a:r>
              <a:rPr sz="1800" spc="14" dirty="0">
                <a:latin typeface="Arial"/>
                <a:cs typeface="Arial"/>
              </a:rPr>
              <a:t> </a:t>
            </a:r>
            <a:r>
              <a:rPr sz="1800" spc="0" dirty="0">
                <a:latin typeface="Arial"/>
                <a:cs typeface="Arial"/>
              </a:rPr>
              <a:t>b</a:t>
            </a:r>
            <a:r>
              <a:rPr sz="1800" spc="-9" dirty="0">
                <a:latin typeface="Arial"/>
                <a:cs typeface="Arial"/>
              </a:rPr>
              <a:t>e</a:t>
            </a:r>
            <a:r>
              <a:rPr sz="1800" spc="0" dirty="0">
                <a:latin typeface="Arial"/>
                <a:cs typeface="Arial"/>
              </a:rPr>
              <a:t>t</a:t>
            </a:r>
            <a:r>
              <a:rPr sz="1800" spc="-34" dirty="0">
                <a:latin typeface="Arial"/>
                <a:cs typeface="Arial"/>
              </a:rPr>
              <a:t>w</a:t>
            </a:r>
            <a:r>
              <a:rPr sz="1800" spc="4" dirty="0">
                <a:latin typeface="Arial"/>
                <a:cs typeface="Arial"/>
              </a:rPr>
              <a:t>e</a:t>
            </a:r>
            <a:r>
              <a:rPr sz="1800" spc="0" dirty="0">
                <a:latin typeface="Arial"/>
                <a:cs typeface="Arial"/>
              </a:rPr>
              <a:t>en</a:t>
            </a:r>
            <a:r>
              <a:rPr sz="1800" spc="44" dirty="0">
                <a:latin typeface="Arial"/>
                <a:cs typeface="Arial"/>
              </a:rPr>
              <a:t> </a:t>
            </a:r>
            <a:r>
              <a:rPr sz="1800" spc="0" dirty="0">
                <a:latin typeface="Arial"/>
                <a:cs typeface="Arial"/>
              </a:rPr>
              <a:t>sca</a:t>
            </a:r>
            <a:r>
              <a:rPr sz="1800" spc="-9" dirty="0">
                <a:latin typeface="Arial"/>
                <a:cs typeface="Arial"/>
              </a:rPr>
              <a:t>l</a:t>
            </a:r>
            <a:r>
              <a:rPr sz="1800" spc="0" dirty="0">
                <a:latin typeface="Arial"/>
                <a:cs typeface="Arial"/>
              </a:rPr>
              <a:t>e </a:t>
            </a:r>
            <a:r>
              <a:rPr sz="1800" spc="-4" dirty="0">
                <a:latin typeface="Arial"/>
                <a:cs typeface="Arial"/>
              </a:rPr>
              <a:t>p</a:t>
            </a:r>
            <a:r>
              <a:rPr sz="1800" spc="0" dirty="0">
                <a:latin typeface="Arial"/>
                <a:cs typeface="Arial"/>
              </a:rPr>
              <a:t>o</a:t>
            </a:r>
            <a:r>
              <a:rPr sz="1800" spc="-9" dirty="0">
                <a:latin typeface="Arial"/>
                <a:cs typeface="Arial"/>
              </a:rPr>
              <a:t>i</a:t>
            </a:r>
            <a:r>
              <a:rPr sz="1800" spc="0" dirty="0">
                <a:latin typeface="Arial"/>
                <a:cs typeface="Arial"/>
              </a:rPr>
              <a:t>nts</a:t>
            </a:r>
            <a:r>
              <a:rPr sz="1800" spc="14" dirty="0">
                <a:latin typeface="Arial"/>
                <a:cs typeface="Arial"/>
              </a:rPr>
              <a:t> </a:t>
            </a:r>
            <a:r>
              <a:rPr sz="1800" spc="0" dirty="0">
                <a:latin typeface="Arial"/>
                <a:cs typeface="Arial"/>
              </a:rPr>
              <a:t>may be u</a:t>
            </a:r>
            <a:r>
              <a:rPr sz="1800" spc="-9" dirty="0">
                <a:latin typeface="Arial"/>
                <a:cs typeface="Arial"/>
              </a:rPr>
              <a:t>n</a:t>
            </a:r>
            <a:r>
              <a:rPr sz="1800" spc="0" dirty="0">
                <a:latin typeface="Arial"/>
                <a:cs typeface="Arial"/>
              </a:rPr>
              <a:t>ev</a:t>
            </a:r>
            <a:r>
              <a:rPr sz="1800" spc="-9" dirty="0">
                <a:latin typeface="Arial"/>
                <a:cs typeface="Arial"/>
              </a:rPr>
              <a:t>e</a:t>
            </a:r>
            <a:r>
              <a:rPr sz="1800" spc="0" dirty="0">
                <a:latin typeface="Arial"/>
                <a:cs typeface="Arial"/>
              </a:rPr>
              <a:t>n.</a:t>
            </a:r>
            <a:endParaRPr sz="1800">
              <a:latin typeface="Arial"/>
              <a:cs typeface="Arial"/>
            </a:endParaRPr>
          </a:p>
          <a:p>
            <a:pPr marL="12700" marR="26730">
              <a:lnSpc>
                <a:spcPct val="95825"/>
              </a:lnSpc>
              <a:spcBef>
                <a:spcPts val="434"/>
              </a:spcBef>
            </a:pPr>
            <a:r>
              <a:rPr sz="1800" spc="14" dirty="0">
                <a:latin typeface="Arial"/>
                <a:cs typeface="Arial"/>
              </a:rPr>
              <a:t>T</a:t>
            </a:r>
            <a:r>
              <a:rPr sz="1800" spc="-4" dirty="0">
                <a:latin typeface="Arial"/>
                <a:cs typeface="Arial"/>
              </a:rPr>
              <a:t>he</a:t>
            </a:r>
            <a:r>
              <a:rPr sz="1800" spc="0" dirty="0">
                <a:latin typeface="Arial"/>
                <a:cs typeface="Arial"/>
              </a:rPr>
              <a:t>se</a:t>
            </a:r>
            <a:r>
              <a:rPr sz="1800" spc="-24" dirty="0">
                <a:latin typeface="Arial"/>
                <a:cs typeface="Arial"/>
              </a:rPr>
              <a:t> </a:t>
            </a:r>
            <a:r>
              <a:rPr sz="1800" spc="0" dirty="0">
                <a:latin typeface="Arial"/>
                <a:cs typeface="Arial"/>
              </a:rPr>
              <a:t>v</a:t>
            </a:r>
            <a:r>
              <a:rPr sz="1800" spc="-4" dirty="0">
                <a:latin typeface="Arial"/>
                <a:cs typeface="Arial"/>
              </a:rPr>
              <a:t>a</a:t>
            </a:r>
            <a:r>
              <a:rPr sz="1800" spc="0" dirty="0">
                <a:latin typeface="Arial"/>
                <a:cs typeface="Arial"/>
              </a:rPr>
              <a:t>ri</a:t>
            </a:r>
            <a:r>
              <a:rPr sz="1800" spc="-9" dirty="0">
                <a:latin typeface="Arial"/>
                <a:cs typeface="Arial"/>
              </a:rPr>
              <a:t>a</a:t>
            </a:r>
            <a:r>
              <a:rPr sz="1800" spc="-4" dirty="0">
                <a:latin typeface="Arial"/>
                <a:cs typeface="Arial"/>
              </a:rPr>
              <a:t>b</a:t>
            </a:r>
            <a:r>
              <a:rPr sz="1800" spc="0" dirty="0">
                <a:latin typeface="Arial"/>
                <a:cs typeface="Arial"/>
              </a:rPr>
              <a:t>l</a:t>
            </a:r>
            <a:r>
              <a:rPr sz="1800" spc="-9" dirty="0">
                <a:latin typeface="Arial"/>
                <a:cs typeface="Arial"/>
              </a:rPr>
              <a:t>e</a:t>
            </a:r>
            <a:r>
              <a:rPr sz="1800" spc="0" dirty="0">
                <a:latin typeface="Arial"/>
                <a:cs typeface="Arial"/>
              </a:rPr>
              <a:t>s</a:t>
            </a:r>
            <a:r>
              <a:rPr sz="1800" spc="24" dirty="0">
                <a:latin typeface="Arial"/>
                <a:cs typeface="Arial"/>
              </a:rPr>
              <a:t> </a:t>
            </a:r>
            <a:r>
              <a:rPr sz="1800" spc="-4" dirty="0">
                <a:latin typeface="Arial"/>
                <a:cs typeface="Arial"/>
              </a:rPr>
              <a:t>a</a:t>
            </a:r>
            <a:r>
              <a:rPr sz="1800" spc="0" dirty="0">
                <a:latin typeface="Arial"/>
                <a:cs typeface="Arial"/>
              </a:rPr>
              <a:t>re n</a:t>
            </a:r>
            <a:r>
              <a:rPr sz="1800" spc="-9" dirty="0">
                <a:latin typeface="Arial"/>
                <a:cs typeface="Arial"/>
              </a:rPr>
              <a:t>o</a:t>
            </a:r>
            <a:r>
              <a:rPr sz="1800" spc="0" dirty="0">
                <a:latin typeface="Arial"/>
                <a:cs typeface="Arial"/>
              </a:rPr>
              <a:t>n-</a:t>
            </a:r>
            <a:r>
              <a:rPr sz="1800" spc="-4" dirty="0">
                <a:latin typeface="Arial"/>
                <a:cs typeface="Arial"/>
              </a:rPr>
              <a:t>quan</a:t>
            </a:r>
            <a:r>
              <a:rPr sz="1800" spc="0" dirty="0">
                <a:latin typeface="Arial"/>
                <a:cs typeface="Arial"/>
              </a:rPr>
              <a:t>tifi</a:t>
            </a:r>
            <a:r>
              <a:rPr sz="1800" spc="-9" dirty="0">
                <a:latin typeface="Arial"/>
                <a:cs typeface="Arial"/>
              </a:rPr>
              <a:t>a</a:t>
            </a:r>
            <a:r>
              <a:rPr sz="1800" spc="-4" dirty="0">
                <a:latin typeface="Arial"/>
                <a:cs typeface="Arial"/>
              </a:rPr>
              <a:t>b</a:t>
            </a:r>
            <a:r>
              <a:rPr sz="1800" spc="0" dirty="0">
                <a:latin typeface="Arial"/>
                <a:cs typeface="Arial"/>
              </a:rPr>
              <a:t>le</a:t>
            </a:r>
            <a:r>
              <a:rPr sz="1800" spc="39" dirty="0">
                <a:latin typeface="Arial"/>
                <a:cs typeface="Arial"/>
              </a:rPr>
              <a:t> </a:t>
            </a:r>
            <a:r>
              <a:rPr sz="1800" spc="0" dirty="0">
                <a:latin typeface="Arial"/>
                <a:cs typeface="Arial"/>
              </a:rPr>
              <a:t>in</a:t>
            </a:r>
            <a:r>
              <a:rPr sz="1800" spc="-9" dirty="0">
                <a:latin typeface="Arial"/>
                <a:cs typeface="Arial"/>
              </a:rPr>
              <a:t> </a:t>
            </a:r>
            <a:r>
              <a:rPr sz="1800" spc="0" dirty="0">
                <a:latin typeface="Arial"/>
                <a:cs typeface="Arial"/>
              </a:rPr>
              <a:t>ma</a:t>
            </a:r>
            <a:r>
              <a:rPr sz="1800" spc="-9" dirty="0">
                <a:latin typeface="Arial"/>
                <a:cs typeface="Arial"/>
              </a:rPr>
              <a:t>g</a:t>
            </a:r>
            <a:r>
              <a:rPr sz="1800" spc="-4" dirty="0">
                <a:latin typeface="Arial"/>
                <a:cs typeface="Arial"/>
              </a:rPr>
              <a:t>n</a:t>
            </a:r>
            <a:r>
              <a:rPr sz="1800" spc="0" dirty="0">
                <a:latin typeface="Arial"/>
                <a:cs typeface="Arial"/>
              </a:rPr>
              <a:t>it</a:t>
            </a:r>
            <a:r>
              <a:rPr sz="1800" spc="-4" dirty="0">
                <a:latin typeface="Arial"/>
                <a:cs typeface="Arial"/>
              </a:rPr>
              <a:t>ude</a:t>
            </a:r>
            <a:r>
              <a:rPr sz="1800" spc="0" dirty="0">
                <a:latin typeface="Arial"/>
                <a:cs typeface="Arial"/>
              </a:rPr>
              <a:t>,</a:t>
            </a:r>
            <a:r>
              <a:rPr sz="1800" spc="19" dirty="0">
                <a:latin typeface="Arial"/>
                <a:cs typeface="Arial"/>
              </a:rPr>
              <a:t> </a:t>
            </a:r>
            <a:r>
              <a:rPr sz="1800" spc="0" dirty="0">
                <a:latin typeface="Arial"/>
                <a:cs typeface="Arial"/>
              </a:rPr>
              <a:t>so ar</a:t>
            </a:r>
            <a:r>
              <a:rPr sz="1800" spc="-4" dirty="0">
                <a:latin typeface="Arial"/>
                <a:cs typeface="Arial"/>
              </a:rPr>
              <a:t>i</a:t>
            </a:r>
            <a:r>
              <a:rPr sz="1800" spc="0" dirty="0">
                <a:latin typeface="Arial"/>
                <a:cs typeface="Arial"/>
              </a:rPr>
              <a:t>thm</a:t>
            </a:r>
            <a:r>
              <a:rPr sz="1800" spc="-9" dirty="0">
                <a:latin typeface="Arial"/>
                <a:cs typeface="Arial"/>
              </a:rPr>
              <a:t>e</a:t>
            </a:r>
            <a:r>
              <a:rPr sz="1800" spc="0" dirty="0">
                <a:latin typeface="Arial"/>
                <a:cs typeface="Arial"/>
              </a:rPr>
              <a:t>tic</a:t>
            </a:r>
            <a:r>
              <a:rPr sz="1800" spc="14" dirty="0">
                <a:latin typeface="Arial"/>
                <a:cs typeface="Arial"/>
              </a:rPr>
              <a:t> </a:t>
            </a:r>
            <a:r>
              <a:rPr sz="1800" spc="-4" dirty="0">
                <a:latin typeface="Arial"/>
                <a:cs typeface="Arial"/>
              </a:rPr>
              <a:t>ope</a:t>
            </a:r>
            <a:r>
              <a:rPr sz="1800" spc="0" dirty="0">
                <a:latin typeface="Arial"/>
                <a:cs typeface="Arial"/>
              </a:rPr>
              <a:t>r</a:t>
            </a:r>
            <a:r>
              <a:rPr sz="1800" spc="-4" dirty="0">
                <a:latin typeface="Arial"/>
                <a:cs typeface="Arial"/>
              </a:rPr>
              <a:t>a</a:t>
            </a:r>
            <a:r>
              <a:rPr sz="1800" spc="0" dirty="0">
                <a:latin typeface="Arial"/>
                <a:cs typeface="Arial"/>
              </a:rPr>
              <a:t>ti</a:t>
            </a:r>
            <a:r>
              <a:rPr sz="1800" spc="-4" dirty="0">
                <a:latin typeface="Arial"/>
                <a:cs typeface="Arial"/>
              </a:rPr>
              <a:t>on</a:t>
            </a:r>
            <a:r>
              <a:rPr sz="1800" spc="0" dirty="0">
                <a:latin typeface="Arial"/>
                <a:cs typeface="Arial"/>
              </a:rPr>
              <a:t>s</a:t>
            </a:r>
            <a:endParaRPr sz="1800">
              <a:latin typeface="Arial"/>
              <a:cs typeface="Arial"/>
            </a:endParaRPr>
          </a:p>
          <a:p>
            <a:pPr marL="12700" marR="26730">
              <a:lnSpc>
                <a:spcPct val="95825"/>
              </a:lnSpc>
              <a:spcBef>
                <a:spcPts val="90"/>
              </a:spcBef>
            </a:pPr>
            <a:r>
              <a:rPr sz="1800" spc="0" dirty="0">
                <a:latin typeface="Arial"/>
                <a:cs typeface="Arial"/>
              </a:rPr>
              <a:t>are</a:t>
            </a:r>
            <a:r>
              <a:rPr sz="1800" spc="-14" dirty="0">
                <a:latin typeface="Arial"/>
                <a:cs typeface="Arial"/>
              </a:rPr>
              <a:t> </a:t>
            </a:r>
            <a:r>
              <a:rPr sz="1800" spc="0" dirty="0">
                <a:latin typeface="Arial"/>
                <a:cs typeface="Arial"/>
              </a:rPr>
              <a:t>im</a:t>
            </a:r>
            <a:r>
              <a:rPr sz="1800" spc="-4" dirty="0">
                <a:latin typeface="Arial"/>
                <a:cs typeface="Arial"/>
              </a:rPr>
              <a:t>p</a:t>
            </a:r>
            <a:r>
              <a:rPr sz="1800" spc="0" dirty="0">
                <a:latin typeface="Arial"/>
                <a:cs typeface="Arial"/>
              </a:rPr>
              <a:t>oss</a:t>
            </a:r>
            <a:r>
              <a:rPr sz="1800" spc="-9" dirty="0">
                <a:latin typeface="Arial"/>
                <a:cs typeface="Arial"/>
              </a:rPr>
              <a:t>i</a:t>
            </a:r>
            <a:r>
              <a:rPr sz="1800" spc="0" dirty="0">
                <a:latin typeface="Arial"/>
                <a:cs typeface="Arial"/>
              </a:rPr>
              <a:t>b</a:t>
            </a:r>
            <a:r>
              <a:rPr sz="1800" spc="-9" dirty="0">
                <a:latin typeface="Arial"/>
                <a:cs typeface="Arial"/>
              </a:rPr>
              <a:t>l</a:t>
            </a:r>
            <a:r>
              <a:rPr sz="1800" spc="0" dirty="0">
                <a:latin typeface="Arial"/>
                <a:cs typeface="Arial"/>
              </a:rPr>
              <a:t>e</a:t>
            </a:r>
            <a:endParaRPr sz="1800">
              <a:latin typeface="Arial"/>
              <a:cs typeface="Arial"/>
            </a:endParaRPr>
          </a:p>
          <a:p>
            <a:pPr marL="12700" marR="26730">
              <a:lnSpc>
                <a:spcPct val="95825"/>
              </a:lnSpc>
              <a:spcBef>
                <a:spcPts val="522"/>
              </a:spcBef>
            </a:pPr>
            <a:r>
              <a:rPr sz="1800" spc="0" dirty="0">
                <a:latin typeface="Arial"/>
                <a:cs typeface="Arial"/>
              </a:rPr>
              <a:t>L</a:t>
            </a:r>
            <a:r>
              <a:rPr sz="1800" spc="-9" dirty="0">
                <a:latin typeface="Arial"/>
                <a:cs typeface="Arial"/>
              </a:rPr>
              <a:t>o</a:t>
            </a:r>
            <a:r>
              <a:rPr sz="1800" spc="0" dirty="0">
                <a:latin typeface="Arial"/>
                <a:cs typeface="Arial"/>
              </a:rPr>
              <a:t>g</a:t>
            </a:r>
            <a:r>
              <a:rPr sz="1800" spc="-9" dirty="0">
                <a:latin typeface="Arial"/>
                <a:cs typeface="Arial"/>
              </a:rPr>
              <a:t>i</a:t>
            </a:r>
            <a:r>
              <a:rPr sz="1800" spc="0" dirty="0">
                <a:latin typeface="Arial"/>
                <a:cs typeface="Arial"/>
              </a:rPr>
              <a:t>cal</a:t>
            </a:r>
            <a:r>
              <a:rPr sz="1800" spc="4" dirty="0">
                <a:latin typeface="Arial"/>
                <a:cs typeface="Arial"/>
              </a:rPr>
              <a:t> </a:t>
            </a:r>
            <a:r>
              <a:rPr sz="1800" spc="0" dirty="0">
                <a:latin typeface="Arial"/>
                <a:cs typeface="Arial"/>
              </a:rPr>
              <a:t>o</a:t>
            </a:r>
            <a:r>
              <a:rPr sz="1800" spc="-9" dirty="0">
                <a:latin typeface="Arial"/>
                <a:cs typeface="Arial"/>
              </a:rPr>
              <a:t>p</a:t>
            </a:r>
            <a:r>
              <a:rPr sz="1800" spc="0" dirty="0">
                <a:latin typeface="Arial"/>
                <a:cs typeface="Arial"/>
              </a:rPr>
              <a:t>er</a:t>
            </a:r>
            <a:r>
              <a:rPr sz="1800" spc="-9" dirty="0">
                <a:latin typeface="Arial"/>
                <a:cs typeface="Arial"/>
              </a:rPr>
              <a:t>a</a:t>
            </a:r>
            <a:r>
              <a:rPr sz="1800" spc="0" dirty="0">
                <a:latin typeface="Arial"/>
                <a:cs typeface="Arial"/>
              </a:rPr>
              <a:t>tio</a:t>
            </a:r>
            <a:r>
              <a:rPr sz="1800" spc="-9" dirty="0">
                <a:latin typeface="Arial"/>
                <a:cs typeface="Arial"/>
              </a:rPr>
              <a:t>n</a:t>
            </a:r>
            <a:r>
              <a:rPr sz="1800" spc="0" dirty="0">
                <a:latin typeface="Arial"/>
                <a:cs typeface="Arial"/>
              </a:rPr>
              <a:t>s</a:t>
            </a:r>
            <a:r>
              <a:rPr sz="1800" spc="14" dirty="0">
                <a:latin typeface="Arial"/>
                <a:cs typeface="Arial"/>
              </a:rPr>
              <a:t> </a:t>
            </a:r>
            <a:r>
              <a:rPr sz="1800" spc="0" dirty="0">
                <a:latin typeface="Arial"/>
                <a:cs typeface="Arial"/>
              </a:rPr>
              <a:t>can</a:t>
            </a:r>
            <a:r>
              <a:rPr sz="1800" spc="4" dirty="0">
                <a:latin typeface="Arial"/>
                <a:cs typeface="Arial"/>
              </a:rPr>
              <a:t> </a:t>
            </a:r>
            <a:r>
              <a:rPr sz="1800" spc="0" dirty="0">
                <a:latin typeface="Arial"/>
                <a:cs typeface="Arial"/>
              </a:rPr>
              <a:t>be</a:t>
            </a:r>
            <a:r>
              <a:rPr sz="1800" spc="-4" dirty="0">
                <a:latin typeface="Arial"/>
                <a:cs typeface="Arial"/>
              </a:rPr>
              <a:t> </a:t>
            </a:r>
            <a:r>
              <a:rPr sz="1800" spc="0" dirty="0">
                <a:latin typeface="Arial"/>
                <a:cs typeface="Arial"/>
              </a:rPr>
              <a:t>p</a:t>
            </a:r>
            <a:r>
              <a:rPr sz="1800" spc="-4" dirty="0">
                <a:latin typeface="Arial"/>
                <a:cs typeface="Arial"/>
              </a:rPr>
              <a:t>e</a:t>
            </a:r>
            <a:r>
              <a:rPr sz="1800" spc="0" dirty="0">
                <a:latin typeface="Arial"/>
                <a:cs typeface="Arial"/>
              </a:rPr>
              <a:t>rformed</a:t>
            </a:r>
            <a:r>
              <a:rPr sz="1800" spc="4" dirty="0">
                <a:latin typeface="Arial"/>
                <a:cs typeface="Arial"/>
              </a:rPr>
              <a:t> </a:t>
            </a:r>
            <a:r>
              <a:rPr sz="1800" spc="0" dirty="0">
                <a:latin typeface="Arial"/>
                <a:cs typeface="Arial"/>
              </a:rPr>
              <a:t>on</a:t>
            </a:r>
            <a:r>
              <a:rPr sz="1800" spc="-4" dirty="0">
                <a:latin typeface="Arial"/>
                <a:cs typeface="Arial"/>
              </a:rPr>
              <a:t> </a:t>
            </a:r>
            <a:r>
              <a:rPr sz="1800" spc="4" dirty="0">
                <a:latin typeface="Arial"/>
                <a:cs typeface="Arial"/>
              </a:rPr>
              <a:t>t</a:t>
            </a:r>
            <a:r>
              <a:rPr sz="1800" spc="0" dirty="0">
                <a:latin typeface="Arial"/>
                <a:cs typeface="Arial"/>
              </a:rPr>
              <a:t>he</a:t>
            </a:r>
            <a:r>
              <a:rPr sz="1800" spc="-4" dirty="0">
                <a:latin typeface="Arial"/>
                <a:cs typeface="Arial"/>
              </a:rPr>
              <a:t> </a:t>
            </a:r>
            <a:r>
              <a:rPr sz="1800" spc="0" dirty="0">
                <a:latin typeface="Arial"/>
                <a:cs typeface="Arial"/>
              </a:rPr>
              <a:t>or</a:t>
            </a:r>
            <a:r>
              <a:rPr sz="1800" spc="-4" dirty="0">
                <a:latin typeface="Arial"/>
                <a:cs typeface="Arial"/>
              </a:rPr>
              <a:t>d</a:t>
            </a:r>
            <a:r>
              <a:rPr sz="1800" spc="0" dirty="0">
                <a:latin typeface="Arial"/>
                <a:cs typeface="Arial"/>
              </a:rPr>
              <a:t>i</a:t>
            </a:r>
            <a:r>
              <a:rPr sz="1800" spc="-9" dirty="0">
                <a:latin typeface="Arial"/>
                <a:cs typeface="Arial"/>
              </a:rPr>
              <a:t>n</a:t>
            </a:r>
            <a:r>
              <a:rPr sz="1800" spc="0" dirty="0">
                <a:latin typeface="Arial"/>
                <a:cs typeface="Arial"/>
              </a:rPr>
              <a:t>al</a:t>
            </a:r>
            <a:r>
              <a:rPr sz="1800" spc="19" dirty="0">
                <a:latin typeface="Arial"/>
                <a:cs typeface="Arial"/>
              </a:rPr>
              <a:t> </a:t>
            </a:r>
            <a:r>
              <a:rPr sz="1800" spc="0" dirty="0">
                <a:latin typeface="Arial"/>
                <a:cs typeface="Arial"/>
              </a:rPr>
              <a:t>d</a:t>
            </a:r>
            <a:r>
              <a:rPr sz="1800" spc="-9" dirty="0">
                <a:latin typeface="Arial"/>
                <a:cs typeface="Arial"/>
              </a:rPr>
              <a:t>a</a:t>
            </a:r>
            <a:r>
              <a:rPr sz="1800" spc="0" dirty="0">
                <a:latin typeface="Arial"/>
                <a:cs typeface="Arial"/>
              </a:rPr>
              <a:t>ta.</a:t>
            </a:r>
            <a:endParaRPr sz="1800">
              <a:latin typeface="Arial"/>
              <a:cs typeface="Arial"/>
            </a:endParaRPr>
          </a:p>
          <a:p>
            <a:pPr marL="12700" marR="207568">
              <a:lnSpc>
                <a:spcPct val="100041"/>
              </a:lnSpc>
              <a:spcBef>
                <a:spcPts val="522"/>
              </a:spcBef>
            </a:pPr>
            <a:r>
              <a:rPr sz="1800" spc="0" dirty="0">
                <a:latin typeface="Arial"/>
                <a:cs typeface="Arial"/>
              </a:rPr>
              <a:t>Mostly</a:t>
            </a:r>
            <a:r>
              <a:rPr sz="1800" spc="-14" dirty="0">
                <a:latin typeface="Arial"/>
                <a:cs typeface="Arial"/>
              </a:rPr>
              <a:t> </a:t>
            </a:r>
            <a:r>
              <a:rPr sz="1800" spc="0" dirty="0">
                <a:latin typeface="Arial"/>
                <a:cs typeface="Arial"/>
              </a:rPr>
              <a:t>us</a:t>
            </a:r>
            <a:r>
              <a:rPr sz="1800" spc="-9" dirty="0">
                <a:latin typeface="Arial"/>
                <a:cs typeface="Arial"/>
              </a:rPr>
              <a:t>e</a:t>
            </a:r>
            <a:r>
              <a:rPr sz="1800" spc="0" dirty="0">
                <a:latin typeface="Arial"/>
                <a:cs typeface="Arial"/>
              </a:rPr>
              <a:t>d</a:t>
            </a:r>
            <a:r>
              <a:rPr sz="1800" spc="9" dirty="0">
                <a:latin typeface="Arial"/>
                <a:cs typeface="Arial"/>
              </a:rPr>
              <a:t> </a:t>
            </a:r>
            <a:r>
              <a:rPr sz="1800" spc="0" dirty="0">
                <a:latin typeface="Arial"/>
                <a:cs typeface="Arial"/>
              </a:rPr>
              <a:t>in</a:t>
            </a:r>
            <a:r>
              <a:rPr sz="1800" spc="-4" dirty="0">
                <a:latin typeface="Arial"/>
                <a:cs typeface="Arial"/>
              </a:rPr>
              <a:t> </a:t>
            </a:r>
            <a:r>
              <a:rPr sz="1800" spc="0" dirty="0">
                <a:latin typeface="Arial"/>
                <a:cs typeface="Arial"/>
              </a:rPr>
              <a:t>Market R</a:t>
            </a:r>
            <a:r>
              <a:rPr sz="1800" spc="-4" dirty="0">
                <a:latin typeface="Arial"/>
                <a:cs typeface="Arial"/>
              </a:rPr>
              <a:t>e</a:t>
            </a:r>
            <a:r>
              <a:rPr sz="1800" spc="0" dirty="0">
                <a:latin typeface="Arial"/>
                <a:cs typeface="Arial"/>
              </a:rPr>
              <a:t>se</a:t>
            </a:r>
            <a:r>
              <a:rPr sz="1800" spc="-9" dirty="0">
                <a:latin typeface="Arial"/>
                <a:cs typeface="Arial"/>
              </a:rPr>
              <a:t>a</a:t>
            </a:r>
            <a:r>
              <a:rPr sz="1800" spc="0" dirty="0">
                <a:latin typeface="Arial"/>
                <a:cs typeface="Arial"/>
              </a:rPr>
              <a:t>rch</a:t>
            </a:r>
            <a:r>
              <a:rPr sz="1800" spc="9" dirty="0">
                <a:latin typeface="Arial"/>
                <a:cs typeface="Arial"/>
              </a:rPr>
              <a:t> </a:t>
            </a:r>
            <a:r>
              <a:rPr sz="1800" spc="0" dirty="0">
                <a:latin typeface="Arial"/>
                <a:cs typeface="Arial"/>
              </a:rPr>
              <a:t>surv</a:t>
            </a:r>
            <a:r>
              <a:rPr sz="1800" spc="-9" dirty="0">
                <a:latin typeface="Arial"/>
                <a:cs typeface="Arial"/>
              </a:rPr>
              <a:t>e</a:t>
            </a:r>
            <a:r>
              <a:rPr sz="1800" spc="-25" dirty="0">
                <a:latin typeface="Arial"/>
                <a:cs typeface="Arial"/>
              </a:rPr>
              <a:t>y</a:t>
            </a:r>
            <a:r>
              <a:rPr sz="1800" spc="0" dirty="0">
                <a:latin typeface="Arial"/>
                <a:cs typeface="Arial"/>
              </a:rPr>
              <a:t>s</a:t>
            </a:r>
            <a:r>
              <a:rPr sz="1800" spc="39" dirty="0">
                <a:latin typeface="Arial"/>
                <a:cs typeface="Arial"/>
              </a:rPr>
              <a:t> </a:t>
            </a:r>
            <a:r>
              <a:rPr sz="1800" spc="-39" dirty="0">
                <a:latin typeface="Arial"/>
                <a:cs typeface="Arial"/>
              </a:rPr>
              <a:t>w</a:t>
            </a:r>
            <a:r>
              <a:rPr sz="1800" spc="0" dirty="0">
                <a:latin typeface="Arial"/>
                <a:cs typeface="Arial"/>
              </a:rPr>
              <a:t>h</a:t>
            </a:r>
            <a:r>
              <a:rPr sz="1800" spc="-9" dirty="0">
                <a:latin typeface="Arial"/>
                <a:cs typeface="Arial"/>
              </a:rPr>
              <a:t>i</a:t>
            </a:r>
            <a:r>
              <a:rPr sz="1800" spc="0" dirty="0">
                <a:latin typeface="Arial"/>
                <a:cs typeface="Arial"/>
              </a:rPr>
              <a:t>le</a:t>
            </a:r>
            <a:r>
              <a:rPr sz="1800" spc="44" dirty="0">
                <a:latin typeface="Arial"/>
                <a:cs typeface="Arial"/>
              </a:rPr>
              <a:t> </a:t>
            </a:r>
            <a:r>
              <a:rPr sz="1800" spc="0" dirty="0">
                <a:latin typeface="Arial"/>
                <a:cs typeface="Arial"/>
              </a:rPr>
              <a:t>d</a:t>
            </a:r>
            <a:r>
              <a:rPr sz="1800" spc="-9" dirty="0">
                <a:latin typeface="Arial"/>
                <a:cs typeface="Arial"/>
              </a:rPr>
              <a:t>e</a:t>
            </a:r>
            <a:r>
              <a:rPr sz="1800" spc="0" dirty="0">
                <a:latin typeface="Arial"/>
                <a:cs typeface="Arial"/>
              </a:rPr>
              <a:t>si</a:t>
            </a:r>
            <a:r>
              <a:rPr sz="1800" spc="-9" dirty="0">
                <a:latin typeface="Arial"/>
                <a:cs typeface="Arial"/>
              </a:rPr>
              <a:t>g</a:t>
            </a:r>
            <a:r>
              <a:rPr sz="1800" spc="0" dirty="0">
                <a:latin typeface="Arial"/>
                <a:cs typeface="Arial"/>
              </a:rPr>
              <a:t>n</a:t>
            </a:r>
            <a:r>
              <a:rPr sz="1800" spc="-9" dirty="0">
                <a:latin typeface="Arial"/>
                <a:cs typeface="Arial"/>
              </a:rPr>
              <a:t>i</a:t>
            </a:r>
            <a:r>
              <a:rPr sz="1800" spc="0" dirty="0">
                <a:latin typeface="Arial"/>
                <a:cs typeface="Arial"/>
              </a:rPr>
              <a:t>ng</a:t>
            </a:r>
            <a:r>
              <a:rPr sz="1800" spc="19" dirty="0">
                <a:latin typeface="Arial"/>
                <a:cs typeface="Arial"/>
              </a:rPr>
              <a:t> </a:t>
            </a:r>
            <a:r>
              <a:rPr sz="1800" spc="0" dirty="0">
                <a:latin typeface="Arial"/>
                <a:cs typeface="Arial"/>
              </a:rPr>
              <a:t>the q</a:t>
            </a:r>
            <a:r>
              <a:rPr sz="1800" spc="-4" dirty="0">
                <a:latin typeface="Arial"/>
                <a:cs typeface="Arial"/>
              </a:rPr>
              <a:t>u</a:t>
            </a:r>
            <a:r>
              <a:rPr sz="1800" spc="0" dirty="0">
                <a:latin typeface="Arial"/>
                <a:cs typeface="Arial"/>
              </a:rPr>
              <a:t>esti</a:t>
            </a:r>
            <a:r>
              <a:rPr sz="1800" spc="-9" dirty="0">
                <a:latin typeface="Arial"/>
                <a:cs typeface="Arial"/>
              </a:rPr>
              <a:t>o</a:t>
            </a:r>
            <a:r>
              <a:rPr sz="1800" spc="0" dirty="0">
                <a:latin typeface="Arial"/>
                <a:cs typeface="Arial"/>
              </a:rPr>
              <a:t>n</a:t>
            </a:r>
            <a:r>
              <a:rPr sz="1800" spc="-9" dirty="0">
                <a:latin typeface="Arial"/>
                <a:cs typeface="Arial"/>
              </a:rPr>
              <a:t>n</a:t>
            </a:r>
            <a:r>
              <a:rPr sz="1800" spc="0" dirty="0">
                <a:latin typeface="Arial"/>
                <a:cs typeface="Arial"/>
              </a:rPr>
              <a:t>a</a:t>
            </a:r>
            <a:r>
              <a:rPr sz="1800" spc="-9" dirty="0">
                <a:latin typeface="Arial"/>
                <a:cs typeface="Arial"/>
              </a:rPr>
              <a:t>i</a:t>
            </a:r>
            <a:r>
              <a:rPr sz="1800" spc="0" dirty="0">
                <a:latin typeface="Arial"/>
                <a:cs typeface="Arial"/>
              </a:rPr>
              <a:t>res s</a:t>
            </a:r>
            <a:r>
              <a:rPr sz="1800" spc="-4" dirty="0">
                <a:latin typeface="Arial"/>
                <a:cs typeface="Arial"/>
              </a:rPr>
              <a:t>pe</a:t>
            </a:r>
            <a:r>
              <a:rPr sz="1800" spc="0" dirty="0">
                <a:latin typeface="Arial"/>
                <a:cs typeface="Arial"/>
              </a:rPr>
              <a:t>cif</a:t>
            </a:r>
            <a:r>
              <a:rPr sz="1800" spc="-4" dirty="0">
                <a:latin typeface="Arial"/>
                <a:cs typeface="Arial"/>
              </a:rPr>
              <a:t>i</a:t>
            </a:r>
            <a:r>
              <a:rPr sz="1800" spc="0" dirty="0">
                <a:latin typeface="Arial"/>
                <a:cs typeface="Arial"/>
              </a:rPr>
              <a:t>c</a:t>
            </a:r>
            <a:r>
              <a:rPr sz="1800" spc="-4" dirty="0">
                <a:latin typeface="Arial"/>
                <a:cs typeface="Arial"/>
              </a:rPr>
              <a:t>a</a:t>
            </a:r>
            <a:r>
              <a:rPr sz="1800" spc="0" dirty="0">
                <a:latin typeface="Arial"/>
                <a:cs typeface="Arial"/>
              </a:rPr>
              <a:t>l</a:t>
            </a:r>
            <a:r>
              <a:rPr sz="1800" spc="-9" dirty="0">
                <a:latin typeface="Arial"/>
                <a:cs typeface="Arial"/>
              </a:rPr>
              <a:t>l</a:t>
            </a:r>
            <a:r>
              <a:rPr sz="1800" spc="0" dirty="0">
                <a:latin typeface="Arial"/>
                <a:cs typeface="Arial"/>
              </a:rPr>
              <a:t>y</a:t>
            </a:r>
            <a:r>
              <a:rPr sz="1800" spc="14" dirty="0">
                <a:latin typeface="Arial"/>
                <a:cs typeface="Arial"/>
              </a:rPr>
              <a:t> </a:t>
            </a:r>
            <a:r>
              <a:rPr sz="1800" spc="-4" dirty="0">
                <a:latin typeface="Arial"/>
                <a:cs typeface="Arial"/>
              </a:rPr>
              <a:t>o</a:t>
            </a:r>
            <a:r>
              <a:rPr sz="1800" spc="0" dirty="0">
                <a:latin typeface="Arial"/>
                <a:cs typeface="Arial"/>
              </a:rPr>
              <a:t>r in a</a:t>
            </a:r>
            <a:r>
              <a:rPr sz="1800" spc="-9" dirty="0">
                <a:latin typeface="Arial"/>
                <a:cs typeface="Arial"/>
              </a:rPr>
              <a:t>n</a:t>
            </a:r>
            <a:r>
              <a:rPr sz="1800" spc="0" dirty="0">
                <a:latin typeface="Arial"/>
                <a:cs typeface="Arial"/>
              </a:rPr>
              <a:t>y </a:t>
            </a:r>
            <a:r>
              <a:rPr sz="1800" spc="-4" dirty="0">
                <a:latin typeface="Arial"/>
                <a:cs typeface="Arial"/>
              </a:rPr>
              <a:t>o</a:t>
            </a:r>
            <a:r>
              <a:rPr sz="1800" spc="0" dirty="0">
                <a:latin typeface="Arial"/>
                <a:cs typeface="Arial"/>
              </a:rPr>
              <a:t>th</a:t>
            </a:r>
            <a:r>
              <a:rPr sz="1800" spc="-9" dirty="0">
                <a:latin typeface="Arial"/>
                <a:cs typeface="Arial"/>
              </a:rPr>
              <a:t>e</a:t>
            </a:r>
            <a:r>
              <a:rPr sz="1800" spc="0" dirty="0">
                <a:latin typeface="Arial"/>
                <a:cs typeface="Arial"/>
              </a:rPr>
              <a:t>r</a:t>
            </a:r>
            <a:r>
              <a:rPr sz="1800" spc="14" dirty="0">
                <a:latin typeface="Arial"/>
                <a:cs typeface="Arial"/>
              </a:rPr>
              <a:t> </a:t>
            </a:r>
            <a:r>
              <a:rPr sz="1800" spc="0" dirty="0">
                <a:latin typeface="Arial"/>
                <a:cs typeface="Arial"/>
              </a:rPr>
              <a:t>s</a:t>
            </a:r>
            <a:r>
              <a:rPr sz="1800" spc="-4" dirty="0">
                <a:latin typeface="Arial"/>
                <a:cs typeface="Arial"/>
              </a:rPr>
              <a:t>o</a:t>
            </a:r>
            <a:r>
              <a:rPr sz="1800" spc="0" dirty="0">
                <a:latin typeface="Arial"/>
                <a:cs typeface="Arial"/>
              </a:rPr>
              <a:t>ci</a:t>
            </a:r>
            <a:r>
              <a:rPr sz="1800" spc="-9" dirty="0">
                <a:latin typeface="Arial"/>
                <a:cs typeface="Arial"/>
              </a:rPr>
              <a:t>a</a:t>
            </a:r>
            <a:r>
              <a:rPr sz="1800" spc="0" dirty="0">
                <a:latin typeface="Arial"/>
                <a:cs typeface="Arial"/>
              </a:rPr>
              <a:t>l</a:t>
            </a:r>
            <a:r>
              <a:rPr sz="1800" spc="9" dirty="0">
                <a:latin typeface="Arial"/>
                <a:cs typeface="Arial"/>
              </a:rPr>
              <a:t> </a:t>
            </a:r>
            <a:r>
              <a:rPr sz="1800" spc="-4" dirty="0">
                <a:latin typeface="Arial"/>
                <a:cs typeface="Arial"/>
              </a:rPr>
              <a:t>an</a:t>
            </a:r>
            <a:r>
              <a:rPr sz="1800" spc="0" dirty="0">
                <a:latin typeface="Arial"/>
                <a:cs typeface="Arial"/>
              </a:rPr>
              <a:t>d b</a:t>
            </a:r>
            <a:r>
              <a:rPr sz="1800" spc="-9" dirty="0">
                <a:latin typeface="Arial"/>
                <a:cs typeface="Arial"/>
              </a:rPr>
              <a:t>e</a:t>
            </a:r>
            <a:r>
              <a:rPr sz="1800" spc="-4" dirty="0">
                <a:latin typeface="Arial"/>
                <a:cs typeface="Arial"/>
              </a:rPr>
              <a:t>ha</a:t>
            </a:r>
            <a:r>
              <a:rPr sz="1800" spc="0" dirty="0">
                <a:latin typeface="Arial"/>
                <a:cs typeface="Arial"/>
              </a:rPr>
              <a:t>vi</a:t>
            </a:r>
            <a:r>
              <a:rPr sz="1800" spc="-9" dirty="0">
                <a:latin typeface="Arial"/>
                <a:cs typeface="Arial"/>
              </a:rPr>
              <a:t>o</a:t>
            </a:r>
            <a:r>
              <a:rPr sz="1800" spc="0" dirty="0">
                <a:latin typeface="Arial"/>
                <a:cs typeface="Arial"/>
              </a:rPr>
              <a:t>r</a:t>
            </a:r>
            <a:r>
              <a:rPr sz="1800" spc="-4" dirty="0">
                <a:latin typeface="Arial"/>
                <a:cs typeface="Arial"/>
              </a:rPr>
              <a:t>a</a:t>
            </a:r>
            <a:r>
              <a:rPr sz="1800" spc="0" dirty="0">
                <a:latin typeface="Arial"/>
                <a:cs typeface="Arial"/>
              </a:rPr>
              <a:t>l</a:t>
            </a:r>
            <a:r>
              <a:rPr sz="1800" spc="34" dirty="0">
                <a:latin typeface="Arial"/>
                <a:cs typeface="Arial"/>
              </a:rPr>
              <a:t> </a:t>
            </a:r>
            <a:r>
              <a:rPr sz="1800" spc="0" dirty="0">
                <a:latin typeface="Arial"/>
                <a:cs typeface="Arial"/>
              </a:rPr>
              <a:t>r</a:t>
            </a:r>
            <a:r>
              <a:rPr sz="1800" spc="-4" dirty="0">
                <a:latin typeface="Arial"/>
                <a:cs typeface="Arial"/>
              </a:rPr>
              <a:t>e</a:t>
            </a:r>
            <a:r>
              <a:rPr sz="1800" spc="0" dirty="0">
                <a:latin typeface="Arial"/>
                <a:cs typeface="Arial"/>
              </a:rPr>
              <a:t>s</a:t>
            </a:r>
            <a:r>
              <a:rPr sz="1800" spc="-4" dirty="0">
                <a:latin typeface="Arial"/>
                <a:cs typeface="Arial"/>
              </a:rPr>
              <a:t>ea</a:t>
            </a:r>
            <a:r>
              <a:rPr sz="1800" spc="0" dirty="0">
                <a:latin typeface="Arial"/>
                <a:cs typeface="Arial"/>
              </a:rPr>
              <a:t>rc</a:t>
            </a:r>
            <a:r>
              <a:rPr sz="1800" spc="-4" dirty="0">
                <a:latin typeface="Arial"/>
                <a:cs typeface="Arial"/>
              </a:rPr>
              <a:t>h</a:t>
            </a:r>
            <a:r>
              <a:rPr sz="1800" spc="0" dirty="0">
                <a:latin typeface="Arial"/>
                <a:cs typeface="Arial"/>
              </a:rPr>
              <a:t>.</a:t>
            </a:r>
            <a:r>
              <a:rPr sz="1800" spc="4" dirty="0">
                <a:latin typeface="Arial"/>
                <a:cs typeface="Arial"/>
              </a:rPr>
              <a:t> </a:t>
            </a:r>
            <a:r>
              <a:rPr sz="1800" spc="0" dirty="0">
                <a:latin typeface="Arial"/>
                <a:cs typeface="Arial"/>
              </a:rPr>
              <a:t>It </a:t>
            </a:r>
            <a:r>
              <a:rPr sz="1800" spc="-4" dirty="0">
                <a:latin typeface="Arial"/>
                <a:cs typeface="Arial"/>
              </a:rPr>
              <a:t>he</a:t>
            </a:r>
            <a:r>
              <a:rPr sz="1800" spc="0" dirty="0">
                <a:latin typeface="Arial"/>
                <a:cs typeface="Arial"/>
              </a:rPr>
              <a:t>l</a:t>
            </a:r>
            <a:r>
              <a:rPr sz="1800" spc="-9" dirty="0">
                <a:latin typeface="Arial"/>
                <a:cs typeface="Arial"/>
              </a:rPr>
              <a:t>p</a:t>
            </a:r>
            <a:r>
              <a:rPr sz="1800" spc="0" dirty="0">
                <a:latin typeface="Arial"/>
                <a:cs typeface="Arial"/>
              </a:rPr>
              <a:t>s</a:t>
            </a:r>
            <a:r>
              <a:rPr sz="1800" spc="14" dirty="0">
                <a:latin typeface="Arial"/>
                <a:cs typeface="Arial"/>
              </a:rPr>
              <a:t> </a:t>
            </a:r>
            <a:r>
              <a:rPr sz="1800" spc="0" dirty="0">
                <a:latin typeface="Arial"/>
                <a:cs typeface="Arial"/>
              </a:rPr>
              <a:t>to frame the</a:t>
            </a:r>
            <a:r>
              <a:rPr sz="1800" spc="-14" dirty="0">
                <a:latin typeface="Arial"/>
                <a:cs typeface="Arial"/>
              </a:rPr>
              <a:t> </a:t>
            </a:r>
            <a:r>
              <a:rPr sz="1800" spc="0" dirty="0">
                <a:latin typeface="Arial"/>
                <a:cs typeface="Arial"/>
              </a:rPr>
              <a:t>q</a:t>
            </a:r>
            <a:r>
              <a:rPr sz="1800" spc="-9" dirty="0">
                <a:latin typeface="Arial"/>
                <a:cs typeface="Arial"/>
              </a:rPr>
              <a:t>u</a:t>
            </a:r>
            <a:r>
              <a:rPr sz="1800" spc="0" dirty="0">
                <a:latin typeface="Arial"/>
                <a:cs typeface="Arial"/>
              </a:rPr>
              <a:t>esti</a:t>
            </a:r>
            <a:r>
              <a:rPr sz="1800" spc="-9" dirty="0">
                <a:latin typeface="Arial"/>
                <a:cs typeface="Arial"/>
              </a:rPr>
              <a:t>o</a:t>
            </a:r>
            <a:r>
              <a:rPr sz="1800" spc="0" dirty="0">
                <a:latin typeface="Arial"/>
                <a:cs typeface="Arial"/>
              </a:rPr>
              <a:t>ns.</a:t>
            </a:r>
            <a:endParaRPr sz="1800">
              <a:latin typeface="Arial"/>
              <a:cs typeface="Arial"/>
            </a:endParaRPr>
          </a:p>
        </p:txBody>
      </p:sp>
      <p:sp>
        <p:nvSpPr>
          <p:cNvPr id="5" name="object 5"/>
          <p:cNvSpPr txBox="1"/>
          <p:nvPr/>
        </p:nvSpPr>
        <p:spPr>
          <a:xfrm>
            <a:off x="489915" y="2354854"/>
            <a:ext cx="164574" cy="254304"/>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Wingdings"/>
                <a:cs typeface="Wingdings"/>
              </a:rPr>
              <a:t></a:t>
            </a:r>
            <a:endParaRPr sz="1800">
              <a:latin typeface="Wingdings"/>
              <a:cs typeface="Wingdings"/>
            </a:endParaRPr>
          </a:p>
        </p:txBody>
      </p:sp>
      <p:sp>
        <p:nvSpPr>
          <p:cNvPr id="4" name="object 4"/>
          <p:cNvSpPr txBox="1"/>
          <p:nvPr/>
        </p:nvSpPr>
        <p:spPr>
          <a:xfrm>
            <a:off x="489915" y="2958605"/>
            <a:ext cx="164388" cy="583183"/>
          </a:xfrm>
          <a:prstGeom prst="rect">
            <a:avLst/>
          </a:prstGeom>
        </p:spPr>
        <p:txBody>
          <a:bodyPr wrap="square" lIns="0" tIns="0" rIns="0" bIns="0" rtlCol="0">
            <a:noAutofit/>
          </a:bodyPr>
          <a:lstStyle/>
          <a:p>
            <a:pPr marL="12700">
              <a:lnSpc>
                <a:spcPts val="1939"/>
              </a:lnSpc>
              <a:spcBef>
                <a:spcPts val="97"/>
              </a:spcBef>
            </a:pPr>
            <a:r>
              <a:rPr sz="1800" spc="0" dirty="0">
                <a:solidFill>
                  <a:srgbClr val="4E84C4"/>
                </a:solidFill>
                <a:latin typeface="Wingdings"/>
                <a:cs typeface="Wingdings"/>
              </a:rPr>
              <a:t></a:t>
            </a:r>
            <a:endParaRPr sz="1800">
              <a:latin typeface="Wingdings"/>
              <a:cs typeface="Wingdings"/>
            </a:endParaRPr>
          </a:p>
          <a:p>
            <a:pPr marL="12700">
              <a:lnSpc>
                <a:spcPct val="92488"/>
              </a:lnSpc>
              <a:spcBef>
                <a:spcPts val="497"/>
              </a:spcBef>
            </a:pPr>
            <a:r>
              <a:rPr sz="1800" spc="0" dirty="0">
                <a:solidFill>
                  <a:srgbClr val="4E84C4"/>
                </a:solidFill>
                <a:latin typeface="Wingdings"/>
                <a:cs typeface="Wingdings"/>
              </a:rPr>
              <a:t></a:t>
            </a:r>
            <a:endParaRPr sz="1800">
              <a:latin typeface="Wingdings"/>
              <a:cs typeface="Wingdings"/>
            </a:endParaRPr>
          </a:p>
        </p:txBody>
      </p:sp>
      <p:sp>
        <p:nvSpPr>
          <p:cNvPr id="3" name="object 3"/>
          <p:cNvSpPr txBox="1"/>
          <p:nvPr/>
        </p:nvSpPr>
        <p:spPr>
          <a:xfrm>
            <a:off x="489915" y="4400209"/>
            <a:ext cx="8185008" cy="1953902"/>
          </a:xfrm>
          <a:prstGeom prst="rect">
            <a:avLst/>
          </a:prstGeom>
        </p:spPr>
        <p:txBody>
          <a:bodyPr wrap="square" lIns="0" tIns="0" rIns="0" bIns="0" rtlCol="0">
            <a:noAutofit/>
          </a:bodyPr>
          <a:lstStyle/>
          <a:p>
            <a:pPr marL="12700">
              <a:lnSpc>
                <a:spcPts val="1535"/>
              </a:lnSpc>
              <a:spcBef>
                <a:spcPts val="76"/>
              </a:spcBef>
            </a:pPr>
            <a:r>
              <a:rPr sz="1400" b="1" i="1" spc="0" dirty="0">
                <a:latin typeface="Arial"/>
                <a:cs typeface="Arial"/>
              </a:rPr>
              <a:t>Exam</a:t>
            </a:r>
            <a:r>
              <a:rPr sz="1400" b="1" i="1" spc="-4" dirty="0">
                <a:latin typeface="Arial"/>
                <a:cs typeface="Arial"/>
              </a:rPr>
              <a:t>p</a:t>
            </a:r>
            <a:r>
              <a:rPr sz="1400" b="1" i="1" spc="4" dirty="0">
                <a:latin typeface="Arial"/>
                <a:cs typeface="Arial"/>
              </a:rPr>
              <a:t>l</a:t>
            </a:r>
            <a:r>
              <a:rPr sz="1400" b="1" i="1" spc="0" dirty="0">
                <a:latin typeface="Arial"/>
                <a:cs typeface="Arial"/>
              </a:rPr>
              <a:t>e</a:t>
            </a:r>
            <a:r>
              <a:rPr sz="1400" b="1" i="1" spc="-39" dirty="0">
                <a:latin typeface="Arial"/>
                <a:cs typeface="Arial"/>
              </a:rPr>
              <a:t> </a:t>
            </a:r>
            <a:r>
              <a:rPr sz="1400" b="1" i="1" spc="-4" dirty="0">
                <a:latin typeface="Arial"/>
                <a:cs typeface="Arial"/>
              </a:rPr>
              <a:t>o</a:t>
            </a:r>
            <a:r>
              <a:rPr sz="1400" b="1" i="1" spc="0" dirty="0">
                <a:latin typeface="Arial"/>
                <a:cs typeface="Arial"/>
              </a:rPr>
              <a:t>f O</a:t>
            </a:r>
            <a:r>
              <a:rPr sz="1400" b="1" i="1" spc="4" dirty="0">
                <a:latin typeface="Arial"/>
                <a:cs typeface="Arial"/>
              </a:rPr>
              <a:t>r</a:t>
            </a:r>
            <a:r>
              <a:rPr sz="1400" b="1" i="1" spc="-4" dirty="0">
                <a:latin typeface="Arial"/>
                <a:cs typeface="Arial"/>
              </a:rPr>
              <a:t>d</a:t>
            </a:r>
            <a:r>
              <a:rPr sz="1400" b="1" i="1" spc="4" dirty="0">
                <a:latin typeface="Arial"/>
                <a:cs typeface="Arial"/>
              </a:rPr>
              <a:t>i</a:t>
            </a:r>
            <a:r>
              <a:rPr sz="1400" b="1" i="1" spc="-4" dirty="0">
                <a:latin typeface="Arial"/>
                <a:cs typeface="Arial"/>
              </a:rPr>
              <a:t>n</a:t>
            </a:r>
            <a:r>
              <a:rPr sz="1400" b="1" i="1" spc="0" dirty="0">
                <a:latin typeface="Arial"/>
                <a:cs typeface="Arial"/>
              </a:rPr>
              <a:t>al</a:t>
            </a:r>
            <a:r>
              <a:rPr sz="1400" b="1" i="1" spc="-25" dirty="0">
                <a:latin typeface="Arial"/>
                <a:cs typeface="Arial"/>
              </a:rPr>
              <a:t> </a:t>
            </a:r>
            <a:r>
              <a:rPr sz="1400" b="1" i="1" spc="0" dirty="0">
                <a:latin typeface="Arial"/>
                <a:cs typeface="Arial"/>
              </a:rPr>
              <a:t>scal</a:t>
            </a:r>
            <a:r>
              <a:rPr sz="1400" b="1" i="1" spc="9" dirty="0">
                <a:latin typeface="Arial"/>
                <a:cs typeface="Arial"/>
              </a:rPr>
              <a:t>e</a:t>
            </a:r>
            <a:r>
              <a:rPr sz="1400" spc="0" dirty="0">
                <a:latin typeface="Arial"/>
                <a:cs typeface="Arial"/>
              </a:rPr>
              <a:t>:</a:t>
            </a:r>
            <a:r>
              <a:rPr sz="1400" spc="357" dirty="0">
                <a:latin typeface="Arial"/>
                <a:cs typeface="Arial"/>
              </a:rPr>
              <a:t> </a:t>
            </a:r>
            <a:r>
              <a:rPr sz="1400" spc="-4" dirty="0">
                <a:latin typeface="Arial"/>
                <a:cs typeface="Arial"/>
              </a:rPr>
              <a:t>C</a:t>
            </a:r>
            <a:r>
              <a:rPr sz="1400" spc="0" dirty="0">
                <a:latin typeface="Arial"/>
                <a:cs typeface="Arial"/>
              </a:rPr>
              <a:t>on</a:t>
            </a:r>
            <a:r>
              <a:rPr sz="1400" spc="4" dirty="0">
                <a:latin typeface="Arial"/>
                <a:cs typeface="Arial"/>
              </a:rPr>
              <a:t>s</a:t>
            </a:r>
            <a:r>
              <a:rPr sz="1400" spc="0" dirty="0">
                <a:latin typeface="Arial"/>
                <a:cs typeface="Arial"/>
              </a:rPr>
              <a:t>ider</a:t>
            </a:r>
            <a:r>
              <a:rPr sz="1400" spc="-39" dirty="0">
                <a:latin typeface="Arial"/>
                <a:cs typeface="Arial"/>
              </a:rPr>
              <a:t> </a:t>
            </a:r>
            <a:r>
              <a:rPr sz="1400" spc="0" dirty="0">
                <a:latin typeface="Arial"/>
                <a:cs typeface="Arial"/>
              </a:rPr>
              <a:t>a</a:t>
            </a:r>
            <a:r>
              <a:rPr sz="1400" spc="-4" dirty="0">
                <a:latin typeface="Arial"/>
                <a:cs typeface="Arial"/>
              </a:rPr>
              <a:t> </a:t>
            </a:r>
            <a:r>
              <a:rPr sz="1400" spc="0" dirty="0">
                <a:latin typeface="Arial"/>
                <a:cs typeface="Arial"/>
              </a:rPr>
              <a:t>ques</a:t>
            </a:r>
            <a:r>
              <a:rPr sz="1400" spc="9" dirty="0">
                <a:latin typeface="Arial"/>
                <a:cs typeface="Arial"/>
              </a:rPr>
              <a:t>t</a:t>
            </a:r>
            <a:r>
              <a:rPr sz="1400" spc="0" dirty="0">
                <a:latin typeface="Arial"/>
                <a:cs typeface="Arial"/>
              </a:rPr>
              <a:t>ionnai</a:t>
            </a:r>
            <a:r>
              <a:rPr sz="1400" spc="-14" dirty="0">
                <a:latin typeface="Arial"/>
                <a:cs typeface="Arial"/>
              </a:rPr>
              <a:t>r</a:t>
            </a:r>
            <a:r>
              <a:rPr sz="1400" spc="0" dirty="0">
                <a:latin typeface="Arial"/>
                <a:cs typeface="Arial"/>
              </a:rPr>
              <a:t>e</a:t>
            </a:r>
            <a:r>
              <a:rPr sz="1400" spc="-50" dirty="0">
                <a:latin typeface="Arial"/>
                <a:cs typeface="Arial"/>
              </a:rPr>
              <a:t> </a:t>
            </a:r>
            <a:r>
              <a:rPr sz="1400" spc="0" dirty="0">
                <a:latin typeface="Arial"/>
                <a:cs typeface="Arial"/>
              </a:rPr>
              <a:t>about</a:t>
            </a:r>
            <a:r>
              <a:rPr sz="1400" spc="-25" dirty="0">
                <a:latin typeface="Arial"/>
                <a:cs typeface="Arial"/>
              </a:rPr>
              <a:t> </a:t>
            </a:r>
            <a:r>
              <a:rPr sz="1400" spc="4" dirty="0">
                <a:latin typeface="Arial"/>
                <a:cs typeface="Arial"/>
              </a:rPr>
              <a:t>st</a:t>
            </a:r>
            <a:r>
              <a:rPr sz="1400" spc="0" dirty="0">
                <a:latin typeface="Arial"/>
                <a:cs typeface="Arial"/>
              </a:rPr>
              <a:t>ud</a:t>
            </a:r>
            <a:r>
              <a:rPr sz="1400" spc="-19" dirty="0">
                <a:latin typeface="Arial"/>
                <a:cs typeface="Arial"/>
              </a:rPr>
              <a:t>y</a:t>
            </a:r>
            <a:r>
              <a:rPr sz="1400" spc="0" dirty="0">
                <a:latin typeface="Arial"/>
                <a:cs typeface="Arial"/>
              </a:rPr>
              <a:t>ing</a:t>
            </a:r>
            <a:r>
              <a:rPr sz="1400" spc="-14" dirty="0">
                <a:latin typeface="Arial"/>
                <a:cs typeface="Arial"/>
              </a:rPr>
              <a:t> </a:t>
            </a:r>
            <a:r>
              <a:rPr sz="1400" spc="4" dirty="0">
                <a:latin typeface="Arial"/>
                <a:cs typeface="Arial"/>
              </a:rPr>
              <a:t>t</a:t>
            </a:r>
            <a:r>
              <a:rPr sz="1400" spc="0" dirty="0">
                <a:latin typeface="Arial"/>
                <a:cs typeface="Arial"/>
              </a:rPr>
              <a:t>he</a:t>
            </a:r>
            <a:r>
              <a:rPr sz="1400" spc="-14" dirty="0">
                <a:latin typeface="Arial"/>
                <a:cs typeface="Arial"/>
              </a:rPr>
              <a:t> </a:t>
            </a:r>
            <a:r>
              <a:rPr sz="1400" spc="4" dirty="0">
                <a:latin typeface="Arial"/>
                <a:cs typeface="Arial"/>
              </a:rPr>
              <a:t>c</a:t>
            </a:r>
            <a:r>
              <a:rPr sz="1400" spc="0" dirty="0">
                <a:latin typeface="Arial"/>
                <a:cs typeface="Arial"/>
              </a:rPr>
              <a:t>on</a:t>
            </a:r>
            <a:r>
              <a:rPr sz="1400" spc="4" dirty="0">
                <a:latin typeface="Arial"/>
                <a:cs typeface="Arial"/>
              </a:rPr>
              <a:t>s</a:t>
            </a:r>
            <a:r>
              <a:rPr sz="1400" spc="0" dirty="0">
                <a:latin typeface="Arial"/>
                <a:cs typeface="Arial"/>
              </a:rPr>
              <a:t>u</a:t>
            </a:r>
            <a:r>
              <a:rPr sz="1400" spc="-4" dirty="0">
                <a:latin typeface="Arial"/>
                <a:cs typeface="Arial"/>
              </a:rPr>
              <a:t>m</a:t>
            </a:r>
            <a:r>
              <a:rPr sz="1400" spc="0" dirty="0">
                <a:latin typeface="Arial"/>
                <a:cs typeface="Arial"/>
              </a:rPr>
              <a:t>er</a:t>
            </a:r>
            <a:r>
              <a:rPr sz="1400" spc="-49" dirty="0">
                <a:latin typeface="Arial"/>
                <a:cs typeface="Arial"/>
              </a:rPr>
              <a:t> </a:t>
            </a:r>
            <a:r>
              <a:rPr sz="1400" spc="0" dirty="0">
                <a:latin typeface="Arial"/>
                <a:cs typeface="Arial"/>
              </a:rPr>
              <a:t>beha</a:t>
            </a:r>
            <a:r>
              <a:rPr sz="1400" spc="-19" dirty="0">
                <a:latin typeface="Arial"/>
                <a:cs typeface="Arial"/>
              </a:rPr>
              <a:t>v</a:t>
            </a:r>
            <a:r>
              <a:rPr sz="1400" spc="0" dirty="0">
                <a:latin typeface="Arial"/>
                <a:cs typeface="Arial"/>
              </a:rPr>
              <a:t>ior</a:t>
            </a:r>
            <a:r>
              <a:rPr sz="1400" spc="-14" dirty="0">
                <a:latin typeface="Arial"/>
                <a:cs typeface="Arial"/>
              </a:rPr>
              <a:t> </a:t>
            </a:r>
            <a:r>
              <a:rPr sz="1400" spc="0" dirty="0">
                <a:latin typeface="Arial"/>
                <a:cs typeface="Arial"/>
              </a:rPr>
              <a:t>pa</a:t>
            </a:r>
            <a:r>
              <a:rPr sz="1400" spc="4" dirty="0">
                <a:latin typeface="Arial"/>
                <a:cs typeface="Arial"/>
              </a:rPr>
              <a:t>tt</a:t>
            </a:r>
            <a:r>
              <a:rPr sz="1400" spc="0" dirty="0">
                <a:latin typeface="Arial"/>
                <a:cs typeface="Arial"/>
              </a:rPr>
              <a:t>ern</a:t>
            </a:r>
            <a:r>
              <a:rPr sz="1400" spc="-39" dirty="0">
                <a:latin typeface="Arial"/>
                <a:cs typeface="Arial"/>
              </a:rPr>
              <a:t> </a:t>
            </a:r>
            <a:r>
              <a:rPr sz="1400" spc="4" dirty="0">
                <a:latin typeface="Arial"/>
                <a:cs typeface="Arial"/>
              </a:rPr>
              <a:t>f</a:t>
            </a:r>
            <a:r>
              <a:rPr sz="1400" spc="0" dirty="0">
                <a:latin typeface="Arial"/>
                <a:cs typeface="Arial"/>
              </a:rPr>
              <a:t>or</a:t>
            </a:r>
            <a:endParaRPr sz="1400">
              <a:latin typeface="Arial"/>
              <a:cs typeface="Arial"/>
            </a:endParaRPr>
          </a:p>
          <a:p>
            <a:pPr marL="355599" marR="26746">
              <a:lnSpc>
                <a:spcPct val="95825"/>
              </a:lnSpc>
            </a:pPr>
            <a:r>
              <a:rPr sz="1400" spc="0" dirty="0">
                <a:latin typeface="Arial"/>
                <a:cs typeface="Arial"/>
              </a:rPr>
              <a:t>any</a:t>
            </a:r>
            <a:r>
              <a:rPr sz="1400" spc="-25" dirty="0">
                <a:latin typeface="Arial"/>
                <a:cs typeface="Arial"/>
              </a:rPr>
              <a:t> </a:t>
            </a:r>
            <a:r>
              <a:rPr sz="1400" spc="-4" dirty="0">
                <a:latin typeface="Arial"/>
                <a:cs typeface="Arial"/>
              </a:rPr>
              <a:t>FMC</a:t>
            </a:r>
            <a:r>
              <a:rPr sz="1400" spc="0" dirty="0">
                <a:latin typeface="Arial"/>
                <a:cs typeface="Arial"/>
              </a:rPr>
              <a:t>G</a:t>
            </a:r>
            <a:r>
              <a:rPr sz="1400" spc="-4" dirty="0">
                <a:latin typeface="Arial"/>
                <a:cs typeface="Arial"/>
              </a:rPr>
              <a:t> </a:t>
            </a:r>
            <a:r>
              <a:rPr sz="1400" spc="0" dirty="0">
                <a:latin typeface="Arial"/>
                <a:cs typeface="Arial"/>
              </a:rPr>
              <a:t>produc</a:t>
            </a:r>
            <a:r>
              <a:rPr sz="1400" spc="9" dirty="0">
                <a:latin typeface="Arial"/>
                <a:cs typeface="Arial"/>
              </a:rPr>
              <a:t>t</a:t>
            </a:r>
            <a:r>
              <a:rPr sz="1400" spc="0" dirty="0">
                <a:latin typeface="Arial"/>
                <a:cs typeface="Arial"/>
              </a:rPr>
              <a:t>.</a:t>
            </a:r>
            <a:r>
              <a:rPr sz="1400" spc="-50" dirty="0">
                <a:latin typeface="Arial"/>
                <a:cs typeface="Arial"/>
              </a:rPr>
              <a:t> </a:t>
            </a:r>
            <a:r>
              <a:rPr sz="1400" spc="0" dirty="0">
                <a:latin typeface="Arial"/>
                <a:cs typeface="Arial"/>
              </a:rPr>
              <a:t>Que</a:t>
            </a:r>
            <a:r>
              <a:rPr sz="1400" spc="4" dirty="0">
                <a:latin typeface="Arial"/>
                <a:cs typeface="Arial"/>
              </a:rPr>
              <a:t>st</a:t>
            </a:r>
            <a:r>
              <a:rPr sz="1400" spc="0" dirty="0">
                <a:latin typeface="Arial"/>
                <a:cs typeface="Arial"/>
              </a:rPr>
              <a:t>ion</a:t>
            </a:r>
            <a:r>
              <a:rPr sz="1400" spc="-39" dirty="0">
                <a:latin typeface="Arial"/>
                <a:cs typeface="Arial"/>
              </a:rPr>
              <a:t> </a:t>
            </a:r>
            <a:r>
              <a:rPr sz="1400" spc="4" dirty="0">
                <a:latin typeface="Arial"/>
                <a:cs typeface="Arial"/>
              </a:rPr>
              <a:t>t</a:t>
            </a:r>
            <a:r>
              <a:rPr sz="1400" spc="0" dirty="0">
                <a:latin typeface="Arial"/>
                <a:cs typeface="Arial"/>
              </a:rPr>
              <a:t>o</a:t>
            </a:r>
            <a:r>
              <a:rPr sz="1400" spc="-14" dirty="0">
                <a:latin typeface="Arial"/>
                <a:cs typeface="Arial"/>
              </a:rPr>
              <a:t> </a:t>
            </a:r>
            <a:r>
              <a:rPr sz="1400" spc="0" dirty="0">
                <a:latin typeface="Arial"/>
                <a:cs typeface="Arial"/>
              </a:rPr>
              <a:t>ident</a:t>
            </a:r>
            <a:r>
              <a:rPr sz="1400" spc="4" dirty="0">
                <a:latin typeface="Arial"/>
                <a:cs typeface="Arial"/>
              </a:rPr>
              <a:t>if</a:t>
            </a:r>
            <a:r>
              <a:rPr sz="1400" spc="0" dirty="0">
                <a:latin typeface="Arial"/>
                <a:cs typeface="Arial"/>
              </a:rPr>
              <a:t>y</a:t>
            </a:r>
            <a:r>
              <a:rPr sz="1400" spc="-34" dirty="0">
                <a:latin typeface="Arial"/>
                <a:cs typeface="Arial"/>
              </a:rPr>
              <a:t> </a:t>
            </a:r>
            <a:r>
              <a:rPr sz="1400" spc="4" dirty="0">
                <a:latin typeface="Arial"/>
                <a:cs typeface="Arial"/>
              </a:rPr>
              <a:t>t</a:t>
            </a:r>
            <a:r>
              <a:rPr sz="1400" spc="0" dirty="0">
                <a:latin typeface="Arial"/>
                <a:cs typeface="Arial"/>
              </a:rPr>
              <a:t>he</a:t>
            </a:r>
            <a:r>
              <a:rPr sz="1400" spc="-14" dirty="0">
                <a:latin typeface="Arial"/>
                <a:cs typeface="Arial"/>
              </a:rPr>
              <a:t> </a:t>
            </a:r>
            <a:r>
              <a:rPr sz="1400" spc="-19" dirty="0">
                <a:latin typeface="Arial"/>
                <a:cs typeface="Arial"/>
              </a:rPr>
              <a:t>v</a:t>
            </a:r>
            <a:r>
              <a:rPr sz="1400" spc="0" dirty="0">
                <a:latin typeface="Arial"/>
                <a:cs typeface="Arial"/>
              </a:rPr>
              <a:t>arious</a:t>
            </a:r>
            <a:r>
              <a:rPr sz="1400" spc="-14" dirty="0">
                <a:latin typeface="Arial"/>
                <a:cs typeface="Arial"/>
              </a:rPr>
              <a:t> </a:t>
            </a:r>
            <a:r>
              <a:rPr sz="1400" spc="0" dirty="0">
                <a:latin typeface="Arial"/>
                <a:cs typeface="Arial"/>
              </a:rPr>
              <a:t>in</a:t>
            </a:r>
            <a:r>
              <a:rPr sz="1400" spc="4" dirty="0">
                <a:latin typeface="Arial"/>
                <a:cs typeface="Arial"/>
              </a:rPr>
              <a:t>c</a:t>
            </a:r>
            <a:r>
              <a:rPr sz="1400" spc="0" dirty="0">
                <a:latin typeface="Arial"/>
                <a:cs typeface="Arial"/>
              </a:rPr>
              <a:t>o</a:t>
            </a:r>
            <a:r>
              <a:rPr sz="1400" spc="-4" dirty="0">
                <a:latin typeface="Arial"/>
                <a:cs typeface="Arial"/>
              </a:rPr>
              <a:t>m</a:t>
            </a:r>
            <a:r>
              <a:rPr sz="1400" spc="0" dirty="0">
                <a:latin typeface="Arial"/>
                <a:cs typeface="Arial"/>
              </a:rPr>
              <a:t>e</a:t>
            </a:r>
            <a:r>
              <a:rPr sz="1400" spc="-29" dirty="0">
                <a:latin typeface="Arial"/>
                <a:cs typeface="Arial"/>
              </a:rPr>
              <a:t> </a:t>
            </a:r>
            <a:r>
              <a:rPr sz="1400" spc="0" dirty="0">
                <a:latin typeface="Arial"/>
                <a:cs typeface="Arial"/>
              </a:rPr>
              <a:t>groups</a:t>
            </a:r>
            <a:r>
              <a:rPr sz="1400" spc="-25" dirty="0">
                <a:latin typeface="Arial"/>
                <a:cs typeface="Arial"/>
              </a:rPr>
              <a:t> </a:t>
            </a:r>
            <a:r>
              <a:rPr sz="1400" spc="0" dirty="0">
                <a:latin typeface="Arial"/>
                <a:cs typeface="Arial"/>
              </a:rPr>
              <a:t>in</a:t>
            </a:r>
            <a:r>
              <a:rPr sz="1400" spc="-4" dirty="0">
                <a:latin typeface="Arial"/>
                <a:cs typeface="Arial"/>
              </a:rPr>
              <a:t> </a:t>
            </a:r>
            <a:r>
              <a:rPr sz="1400" spc="4" dirty="0">
                <a:latin typeface="Arial"/>
                <a:cs typeface="Arial"/>
              </a:rPr>
              <a:t>t</a:t>
            </a:r>
            <a:r>
              <a:rPr sz="1400" spc="0" dirty="0">
                <a:latin typeface="Arial"/>
                <a:cs typeface="Arial"/>
              </a:rPr>
              <a:t>he</a:t>
            </a:r>
            <a:r>
              <a:rPr sz="1400" spc="-14" dirty="0">
                <a:latin typeface="Arial"/>
                <a:cs typeface="Arial"/>
              </a:rPr>
              <a:t> </a:t>
            </a:r>
            <a:r>
              <a:rPr sz="1400" spc="4" dirty="0">
                <a:latin typeface="Arial"/>
                <a:cs typeface="Arial"/>
              </a:rPr>
              <a:t>s</a:t>
            </a:r>
            <a:r>
              <a:rPr sz="1400" spc="0" dirty="0">
                <a:latin typeface="Arial"/>
                <a:cs typeface="Arial"/>
              </a:rPr>
              <a:t>o</a:t>
            </a:r>
            <a:r>
              <a:rPr sz="1400" spc="4" dirty="0">
                <a:latin typeface="Arial"/>
                <a:cs typeface="Arial"/>
              </a:rPr>
              <a:t>c</a:t>
            </a:r>
            <a:r>
              <a:rPr sz="1400" spc="0" dirty="0">
                <a:latin typeface="Arial"/>
                <a:cs typeface="Arial"/>
              </a:rPr>
              <a:t>ie</a:t>
            </a:r>
            <a:r>
              <a:rPr sz="1400" spc="4" dirty="0">
                <a:latin typeface="Arial"/>
                <a:cs typeface="Arial"/>
              </a:rPr>
              <a:t>t</a:t>
            </a:r>
            <a:r>
              <a:rPr sz="1400" spc="0" dirty="0">
                <a:latin typeface="Arial"/>
                <a:cs typeface="Arial"/>
              </a:rPr>
              <a:t>y</a:t>
            </a:r>
            <a:r>
              <a:rPr sz="1400" spc="-44" dirty="0">
                <a:latin typeface="Arial"/>
                <a:cs typeface="Arial"/>
              </a:rPr>
              <a:t> </a:t>
            </a:r>
            <a:r>
              <a:rPr sz="1400" spc="-19" dirty="0">
                <a:latin typeface="Arial"/>
                <a:cs typeface="Arial"/>
              </a:rPr>
              <a:t>w</a:t>
            </a:r>
            <a:r>
              <a:rPr sz="1400" spc="0" dirty="0">
                <a:latin typeface="Arial"/>
                <a:cs typeface="Arial"/>
              </a:rPr>
              <a:t>ould be:</a:t>
            </a:r>
            <a:endParaRPr sz="1400">
              <a:latin typeface="Arial"/>
              <a:cs typeface="Arial"/>
            </a:endParaRPr>
          </a:p>
          <a:p>
            <a:pPr marL="12700" marR="26746">
              <a:lnSpc>
                <a:spcPct val="95825"/>
              </a:lnSpc>
              <a:spcBef>
                <a:spcPts val="405"/>
              </a:spcBef>
            </a:pPr>
            <a:r>
              <a:rPr sz="1400" spc="14" dirty="0">
                <a:latin typeface="Arial"/>
                <a:cs typeface="Arial"/>
              </a:rPr>
              <a:t>W</a:t>
            </a:r>
            <a:r>
              <a:rPr sz="1400" spc="0" dirty="0">
                <a:latin typeface="Arial"/>
                <a:cs typeface="Arial"/>
              </a:rPr>
              <a:t>hat</a:t>
            </a:r>
            <a:r>
              <a:rPr sz="1400" spc="-50" dirty="0">
                <a:latin typeface="Arial"/>
                <a:cs typeface="Arial"/>
              </a:rPr>
              <a:t> </a:t>
            </a:r>
            <a:r>
              <a:rPr sz="1400" spc="0" dirty="0">
                <a:latin typeface="Arial"/>
                <a:cs typeface="Arial"/>
              </a:rPr>
              <a:t>is </a:t>
            </a:r>
            <a:r>
              <a:rPr sz="1400" spc="4" dirty="0">
                <a:latin typeface="Arial"/>
                <a:cs typeface="Arial"/>
              </a:rPr>
              <a:t>t</a:t>
            </a:r>
            <a:r>
              <a:rPr sz="1400" spc="0" dirty="0">
                <a:latin typeface="Arial"/>
                <a:cs typeface="Arial"/>
              </a:rPr>
              <a:t>he</a:t>
            </a:r>
            <a:r>
              <a:rPr sz="1400" spc="-19" dirty="0">
                <a:latin typeface="Arial"/>
                <a:cs typeface="Arial"/>
              </a:rPr>
              <a:t> </a:t>
            </a:r>
            <a:r>
              <a:rPr sz="1400" spc="0" dirty="0">
                <a:latin typeface="Arial"/>
                <a:cs typeface="Arial"/>
              </a:rPr>
              <a:t>an</a:t>
            </a:r>
            <a:r>
              <a:rPr sz="1400" spc="-4" dirty="0">
                <a:latin typeface="Arial"/>
                <a:cs typeface="Arial"/>
              </a:rPr>
              <a:t>n</a:t>
            </a:r>
            <a:r>
              <a:rPr sz="1400" spc="0" dirty="0">
                <a:latin typeface="Arial"/>
                <a:cs typeface="Arial"/>
              </a:rPr>
              <a:t>ual</a:t>
            </a:r>
            <a:r>
              <a:rPr sz="1400" spc="-29" dirty="0">
                <a:latin typeface="Arial"/>
                <a:cs typeface="Arial"/>
              </a:rPr>
              <a:t> </a:t>
            </a:r>
            <a:r>
              <a:rPr sz="1400" spc="0" dirty="0">
                <a:latin typeface="Arial"/>
                <a:cs typeface="Arial"/>
              </a:rPr>
              <a:t>inco</a:t>
            </a:r>
            <a:r>
              <a:rPr sz="1400" spc="-4" dirty="0">
                <a:latin typeface="Arial"/>
                <a:cs typeface="Arial"/>
              </a:rPr>
              <a:t>m</a:t>
            </a:r>
            <a:r>
              <a:rPr sz="1400" spc="0" dirty="0">
                <a:latin typeface="Arial"/>
                <a:cs typeface="Arial"/>
              </a:rPr>
              <a:t>e</a:t>
            </a:r>
            <a:r>
              <a:rPr sz="1400" spc="-29" dirty="0">
                <a:latin typeface="Arial"/>
                <a:cs typeface="Arial"/>
              </a:rPr>
              <a:t> </a:t>
            </a:r>
            <a:r>
              <a:rPr sz="1400" spc="0" dirty="0">
                <a:latin typeface="Arial"/>
                <a:cs typeface="Arial"/>
              </a:rPr>
              <a:t>of</a:t>
            </a:r>
            <a:r>
              <a:rPr sz="1400" spc="-9" dirty="0">
                <a:latin typeface="Arial"/>
                <a:cs typeface="Arial"/>
              </a:rPr>
              <a:t> </a:t>
            </a:r>
            <a:r>
              <a:rPr sz="1400" spc="4" dirty="0">
                <a:latin typeface="Arial"/>
                <a:cs typeface="Arial"/>
              </a:rPr>
              <a:t>t</a:t>
            </a:r>
            <a:r>
              <a:rPr sz="1400" spc="0" dirty="0">
                <a:latin typeface="Arial"/>
                <a:cs typeface="Arial"/>
              </a:rPr>
              <a:t>he</a:t>
            </a:r>
            <a:r>
              <a:rPr sz="1400" spc="-19" dirty="0">
                <a:latin typeface="Arial"/>
                <a:cs typeface="Arial"/>
              </a:rPr>
              <a:t> </a:t>
            </a:r>
            <a:r>
              <a:rPr sz="1400" spc="0" dirty="0">
                <a:latin typeface="Arial"/>
                <a:cs typeface="Arial"/>
              </a:rPr>
              <a:t>respon</a:t>
            </a:r>
            <a:r>
              <a:rPr sz="1400" spc="-4" dirty="0">
                <a:latin typeface="Arial"/>
                <a:cs typeface="Arial"/>
              </a:rPr>
              <a:t>d</a:t>
            </a:r>
            <a:r>
              <a:rPr sz="1400" spc="0" dirty="0">
                <a:latin typeface="Arial"/>
                <a:cs typeface="Arial"/>
              </a:rPr>
              <a:t>ent</a:t>
            </a:r>
            <a:r>
              <a:rPr sz="1400" spc="-50" dirty="0">
                <a:latin typeface="Arial"/>
                <a:cs typeface="Arial"/>
              </a:rPr>
              <a:t> </a:t>
            </a:r>
            <a:r>
              <a:rPr sz="1400" spc="0" dirty="0">
                <a:latin typeface="Arial"/>
                <a:cs typeface="Arial"/>
              </a:rPr>
              <a:t>(</a:t>
            </a:r>
            <a:r>
              <a:rPr sz="1400" spc="4" dirty="0">
                <a:latin typeface="Arial"/>
                <a:cs typeface="Arial"/>
              </a:rPr>
              <a:t>t</a:t>
            </a:r>
            <a:r>
              <a:rPr sz="1400" spc="0" dirty="0">
                <a:latin typeface="Arial"/>
                <a:cs typeface="Arial"/>
              </a:rPr>
              <a:t>i</a:t>
            </a:r>
            <a:r>
              <a:rPr sz="1400" spc="4" dirty="0">
                <a:latin typeface="Arial"/>
                <a:cs typeface="Arial"/>
              </a:rPr>
              <a:t>c</a:t>
            </a:r>
            <a:r>
              <a:rPr sz="1400" spc="0" dirty="0">
                <a:latin typeface="Arial"/>
                <a:cs typeface="Arial"/>
              </a:rPr>
              <a:t>k</a:t>
            </a:r>
            <a:r>
              <a:rPr sz="1400" spc="-39" dirty="0">
                <a:latin typeface="Arial"/>
                <a:cs typeface="Arial"/>
              </a:rPr>
              <a:t> </a:t>
            </a:r>
            <a:r>
              <a:rPr sz="1400" spc="0" dirty="0">
                <a:latin typeface="Arial"/>
                <a:cs typeface="Arial"/>
              </a:rPr>
              <a:t>on</a:t>
            </a:r>
            <a:r>
              <a:rPr sz="1400" spc="-9" dirty="0">
                <a:latin typeface="Arial"/>
                <a:cs typeface="Arial"/>
              </a:rPr>
              <a:t> </a:t>
            </a:r>
            <a:r>
              <a:rPr sz="1400" spc="0" dirty="0">
                <a:latin typeface="Arial"/>
                <a:cs typeface="Arial"/>
              </a:rPr>
              <a:t>any</a:t>
            </a:r>
            <a:r>
              <a:rPr sz="1400" spc="-14" dirty="0">
                <a:latin typeface="Arial"/>
                <a:cs typeface="Arial"/>
              </a:rPr>
              <a:t> </a:t>
            </a:r>
            <a:r>
              <a:rPr sz="1400" spc="0" dirty="0">
                <a:latin typeface="Arial"/>
                <a:cs typeface="Arial"/>
              </a:rPr>
              <a:t>of</a:t>
            </a:r>
            <a:r>
              <a:rPr sz="1400" spc="-9" dirty="0">
                <a:latin typeface="Arial"/>
                <a:cs typeface="Arial"/>
              </a:rPr>
              <a:t> </a:t>
            </a:r>
            <a:r>
              <a:rPr sz="1400" spc="4" dirty="0">
                <a:latin typeface="Arial"/>
                <a:cs typeface="Arial"/>
              </a:rPr>
              <a:t>t</a:t>
            </a:r>
            <a:r>
              <a:rPr sz="1400" spc="0" dirty="0">
                <a:latin typeface="Arial"/>
                <a:cs typeface="Arial"/>
              </a:rPr>
              <a:t>he</a:t>
            </a:r>
            <a:r>
              <a:rPr sz="1400" spc="-19" dirty="0">
                <a:latin typeface="Arial"/>
                <a:cs typeface="Arial"/>
              </a:rPr>
              <a:t> </a:t>
            </a:r>
            <a:r>
              <a:rPr sz="1400" spc="0" dirty="0">
                <a:latin typeface="Arial"/>
                <a:cs typeface="Arial"/>
              </a:rPr>
              <a:t>bel</a:t>
            </a:r>
            <a:r>
              <a:rPr sz="1400" spc="-4" dirty="0">
                <a:latin typeface="Arial"/>
                <a:cs typeface="Arial"/>
              </a:rPr>
              <a:t>o</a:t>
            </a:r>
            <a:r>
              <a:rPr sz="1400" spc="0" dirty="0">
                <a:latin typeface="Arial"/>
                <a:cs typeface="Arial"/>
              </a:rPr>
              <a:t>w</a:t>
            </a:r>
            <a:r>
              <a:rPr sz="1400" spc="-25" dirty="0">
                <a:latin typeface="Arial"/>
                <a:cs typeface="Arial"/>
              </a:rPr>
              <a:t> </a:t>
            </a:r>
            <a:r>
              <a:rPr sz="1400" spc="0" dirty="0">
                <a:latin typeface="Arial"/>
                <a:cs typeface="Arial"/>
              </a:rPr>
              <a:t>options</a:t>
            </a:r>
            <a:r>
              <a:rPr sz="1400" spc="-39" dirty="0">
                <a:latin typeface="Arial"/>
                <a:cs typeface="Arial"/>
              </a:rPr>
              <a:t> </a:t>
            </a:r>
            <a:r>
              <a:rPr sz="1400" spc="0" dirty="0">
                <a:latin typeface="Arial"/>
                <a:cs typeface="Arial"/>
              </a:rPr>
              <a:t>ap</a:t>
            </a:r>
            <a:r>
              <a:rPr sz="1400" spc="-4" dirty="0">
                <a:latin typeface="Arial"/>
                <a:cs typeface="Arial"/>
              </a:rPr>
              <a:t>p</a:t>
            </a:r>
            <a:r>
              <a:rPr sz="1400" spc="0" dirty="0">
                <a:latin typeface="Arial"/>
                <a:cs typeface="Arial"/>
              </a:rPr>
              <a:t>li</a:t>
            </a:r>
            <a:r>
              <a:rPr sz="1400" spc="4" dirty="0">
                <a:latin typeface="Arial"/>
                <a:cs typeface="Arial"/>
              </a:rPr>
              <a:t>c</a:t>
            </a:r>
            <a:r>
              <a:rPr sz="1400" spc="0" dirty="0">
                <a:latin typeface="Arial"/>
                <a:cs typeface="Arial"/>
              </a:rPr>
              <a:t>abl</a:t>
            </a:r>
            <a:r>
              <a:rPr sz="1400" spc="-4" dirty="0">
                <a:latin typeface="Arial"/>
                <a:cs typeface="Arial"/>
              </a:rPr>
              <a:t>e</a:t>
            </a:r>
            <a:r>
              <a:rPr sz="1400" spc="0" dirty="0">
                <a:latin typeface="Arial"/>
                <a:cs typeface="Arial"/>
              </a:rPr>
              <a:t>):</a:t>
            </a:r>
            <a:endParaRPr sz="1400">
              <a:latin typeface="Arial"/>
              <a:cs typeface="Arial"/>
            </a:endParaRPr>
          </a:p>
          <a:p>
            <a:pPr marL="12700" marR="26746">
              <a:lnSpc>
                <a:spcPct val="95825"/>
              </a:lnSpc>
              <a:spcBef>
                <a:spcPts val="405"/>
              </a:spcBef>
            </a:pPr>
            <a:r>
              <a:rPr sz="1400" spc="0" dirty="0">
                <a:latin typeface="Arial"/>
                <a:cs typeface="Arial"/>
              </a:rPr>
              <a:t>1</a:t>
            </a:r>
            <a:r>
              <a:rPr sz="1400" spc="-14" dirty="0">
                <a:latin typeface="Arial"/>
                <a:cs typeface="Arial"/>
              </a:rPr>
              <a:t> </a:t>
            </a:r>
            <a:r>
              <a:rPr sz="1400" spc="0" dirty="0">
                <a:latin typeface="Arial"/>
                <a:cs typeface="Arial"/>
              </a:rPr>
              <a:t>=</a:t>
            </a:r>
            <a:r>
              <a:rPr sz="1400" spc="-4" dirty="0">
                <a:latin typeface="Arial"/>
                <a:cs typeface="Arial"/>
              </a:rPr>
              <a:t> </a:t>
            </a:r>
            <a:r>
              <a:rPr sz="1400" spc="0" dirty="0">
                <a:latin typeface="Arial"/>
                <a:cs typeface="Arial"/>
              </a:rPr>
              <a:t>le</a:t>
            </a:r>
            <a:r>
              <a:rPr sz="1400" spc="4" dirty="0">
                <a:latin typeface="Arial"/>
                <a:cs typeface="Arial"/>
              </a:rPr>
              <a:t>s</a:t>
            </a:r>
            <a:r>
              <a:rPr sz="1400" spc="0" dirty="0">
                <a:latin typeface="Arial"/>
                <a:cs typeface="Arial"/>
              </a:rPr>
              <a:t>s</a:t>
            </a:r>
            <a:r>
              <a:rPr sz="1400" spc="-25" dirty="0">
                <a:latin typeface="Arial"/>
                <a:cs typeface="Arial"/>
              </a:rPr>
              <a:t> </a:t>
            </a:r>
            <a:r>
              <a:rPr sz="1400" spc="4" dirty="0">
                <a:latin typeface="Arial"/>
                <a:cs typeface="Arial"/>
              </a:rPr>
              <a:t>t</a:t>
            </a:r>
            <a:r>
              <a:rPr sz="1400" spc="0" dirty="0">
                <a:latin typeface="Arial"/>
                <a:cs typeface="Arial"/>
              </a:rPr>
              <a:t>han</a:t>
            </a:r>
            <a:r>
              <a:rPr sz="1400" spc="-14" dirty="0">
                <a:latin typeface="Arial"/>
                <a:cs typeface="Arial"/>
              </a:rPr>
              <a:t> </a:t>
            </a:r>
            <a:r>
              <a:rPr sz="1400" spc="0" dirty="0">
                <a:latin typeface="Arial"/>
                <a:cs typeface="Arial"/>
              </a:rPr>
              <a:t>60000</a:t>
            </a:r>
            <a:r>
              <a:rPr sz="1400" spc="-29" dirty="0">
                <a:latin typeface="Arial"/>
                <a:cs typeface="Arial"/>
              </a:rPr>
              <a:t> </a:t>
            </a:r>
            <a:r>
              <a:rPr sz="1400" spc="0" dirty="0">
                <a:latin typeface="Arial"/>
                <a:cs typeface="Arial"/>
              </a:rPr>
              <a:t>(Lo</a:t>
            </a:r>
            <a:r>
              <a:rPr sz="1400" spc="-19" dirty="0">
                <a:latin typeface="Arial"/>
                <a:cs typeface="Arial"/>
              </a:rPr>
              <a:t>w</a:t>
            </a:r>
            <a:r>
              <a:rPr sz="1400" spc="0" dirty="0">
                <a:latin typeface="Arial"/>
                <a:cs typeface="Arial"/>
              </a:rPr>
              <a:t>er</a:t>
            </a:r>
            <a:r>
              <a:rPr sz="1400" spc="-4" dirty="0">
                <a:latin typeface="Arial"/>
                <a:cs typeface="Arial"/>
              </a:rPr>
              <a:t> </a:t>
            </a:r>
            <a:r>
              <a:rPr sz="1400" spc="4" dirty="0">
                <a:latin typeface="Arial"/>
                <a:cs typeface="Arial"/>
              </a:rPr>
              <a:t>c</a:t>
            </a:r>
            <a:r>
              <a:rPr sz="1400" spc="0" dirty="0">
                <a:latin typeface="Arial"/>
                <a:cs typeface="Arial"/>
              </a:rPr>
              <a:t>la</a:t>
            </a:r>
            <a:r>
              <a:rPr sz="1400" spc="4" dirty="0">
                <a:latin typeface="Arial"/>
                <a:cs typeface="Arial"/>
              </a:rPr>
              <a:t>s</a:t>
            </a:r>
            <a:r>
              <a:rPr sz="1400" spc="0" dirty="0">
                <a:latin typeface="Arial"/>
                <a:cs typeface="Arial"/>
              </a:rPr>
              <a:t>s</a:t>
            </a:r>
            <a:r>
              <a:rPr sz="1400" spc="-34" dirty="0">
                <a:latin typeface="Arial"/>
                <a:cs typeface="Arial"/>
              </a:rPr>
              <a:t> </a:t>
            </a:r>
            <a:r>
              <a:rPr sz="1400" spc="0" dirty="0">
                <a:latin typeface="Arial"/>
                <a:cs typeface="Arial"/>
              </a:rPr>
              <a:t>in</a:t>
            </a:r>
            <a:r>
              <a:rPr sz="1400" spc="4" dirty="0">
                <a:latin typeface="Arial"/>
                <a:cs typeface="Arial"/>
              </a:rPr>
              <a:t>c</a:t>
            </a:r>
            <a:r>
              <a:rPr sz="1400" spc="0" dirty="0">
                <a:latin typeface="Arial"/>
                <a:cs typeface="Arial"/>
              </a:rPr>
              <a:t>o</a:t>
            </a:r>
            <a:r>
              <a:rPr sz="1400" spc="-4" dirty="0">
                <a:latin typeface="Arial"/>
                <a:cs typeface="Arial"/>
              </a:rPr>
              <a:t>m</a:t>
            </a:r>
            <a:r>
              <a:rPr sz="1400" spc="0" dirty="0">
                <a:latin typeface="Arial"/>
                <a:cs typeface="Arial"/>
              </a:rPr>
              <a:t>e</a:t>
            </a:r>
            <a:r>
              <a:rPr sz="1400" spc="-14" dirty="0">
                <a:latin typeface="Arial"/>
                <a:cs typeface="Arial"/>
              </a:rPr>
              <a:t> </a:t>
            </a:r>
            <a:r>
              <a:rPr sz="1400" spc="0" dirty="0">
                <a:latin typeface="Arial"/>
                <a:cs typeface="Arial"/>
              </a:rPr>
              <a:t>group)</a:t>
            </a:r>
            <a:endParaRPr sz="1400">
              <a:latin typeface="Arial"/>
              <a:cs typeface="Arial"/>
            </a:endParaRPr>
          </a:p>
          <a:p>
            <a:pPr marL="12700" marR="26746">
              <a:lnSpc>
                <a:spcPct val="95825"/>
              </a:lnSpc>
              <a:spcBef>
                <a:spcPts val="405"/>
              </a:spcBef>
            </a:pPr>
            <a:r>
              <a:rPr sz="1400" spc="0" dirty="0">
                <a:latin typeface="Arial"/>
                <a:cs typeface="Arial"/>
              </a:rPr>
              <a:t>2</a:t>
            </a:r>
            <a:r>
              <a:rPr sz="1400" spc="-14" dirty="0">
                <a:latin typeface="Arial"/>
                <a:cs typeface="Arial"/>
              </a:rPr>
              <a:t> </a:t>
            </a:r>
            <a:r>
              <a:rPr sz="1400" spc="0" dirty="0">
                <a:latin typeface="Arial"/>
                <a:cs typeface="Arial"/>
              </a:rPr>
              <a:t>=</a:t>
            </a:r>
            <a:r>
              <a:rPr sz="1400" spc="-4" dirty="0">
                <a:latin typeface="Arial"/>
                <a:cs typeface="Arial"/>
              </a:rPr>
              <a:t> </a:t>
            </a:r>
            <a:r>
              <a:rPr sz="1400" spc="0" dirty="0">
                <a:latin typeface="Arial"/>
                <a:cs typeface="Arial"/>
              </a:rPr>
              <a:t>60000</a:t>
            </a:r>
            <a:r>
              <a:rPr sz="1400" spc="-29" dirty="0">
                <a:latin typeface="Arial"/>
                <a:cs typeface="Arial"/>
              </a:rPr>
              <a:t> </a:t>
            </a:r>
            <a:r>
              <a:rPr sz="1400" spc="0" dirty="0">
                <a:latin typeface="Arial"/>
                <a:cs typeface="Arial"/>
              </a:rPr>
              <a:t>- 1</a:t>
            </a:r>
            <a:r>
              <a:rPr sz="1400" spc="4" dirty="0">
                <a:latin typeface="Arial"/>
                <a:cs typeface="Arial"/>
              </a:rPr>
              <a:t>,</a:t>
            </a:r>
            <a:r>
              <a:rPr sz="1400" spc="0" dirty="0">
                <a:latin typeface="Arial"/>
                <a:cs typeface="Arial"/>
              </a:rPr>
              <a:t>20</a:t>
            </a:r>
            <a:r>
              <a:rPr sz="1400" spc="4" dirty="0">
                <a:latin typeface="Arial"/>
                <a:cs typeface="Arial"/>
              </a:rPr>
              <a:t>,</a:t>
            </a:r>
            <a:r>
              <a:rPr sz="1400" spc="0" dirty="0">
                <a:latin typeface="Arial"/>
                <a:cs typeface="Arial"/>
              </a:rPr>
              <a:t>000</a:t>
            </a:r>
            <a:r>
              <a:rPr sz="1400" spc="-54" dirty="0">
                <a:latin typeface="Arial"/>
                <a:cs typeface="Arial"/>
              </a:rPr>
              <a:t> </a:t>
            </a:r>
            <a:r>
              <a:rPr sz="1400" spc="0" dirty="0">
                <a:latin typeface="Arial"/>
                <a:cs typeface="Arial"/>
              </a:rPr>
              <a:t>(</a:t>
            </a:r>
            <a:r>
              <a:rPr sz="1400" spc="-4" dirty="0">
                <a:latin typeface="Arial"/>
                <a:cs typeface="Arial"/>
              </a:rPr>
              <a:t>M</a:t>
            </a:r>
            <a:r>
              <a:rPr sz="1400" spc="0" dirty="0">
                <a:latin typeface="Arial"/>
                <a:cs typeface="Arial"/>
              </a:rPr>
              <a:t>iddle</a:t>
            </a:r>
            <a:r>
              <a:rPr sz="1400" spc="-14" dirty="0">
                <a:latin typeface="Arial"/>
                <a:cs typeface="Arial"/>
              </a:rPr>
              <a:t> </a:t>
            </a:r>
            <a:r>
              <a:rPr sz="1400" spc="-4" dirty="0">
                <a:latin typeface="Arial"/>
                <a:cs typeface="Arial"/>
              </a:rPr>
              <a:t>C</a:t>
            </a:r>
            <a:r>
              <a:rPr sz="1400" spc="0" dirty="0">
                <a:latin typeface="Arial"/>
                <a:cs typeface="Arial"/>
              </a:rPr>
              <a:t>la</a:t>
            </a:r>
            <a:r>
              <a:rPr sz="1400" spc="4" dirty="0">
                <a:latin typeface="Arial"/>
                <a:cs typeface="Arial"/>
              </a:rPr>
              <a:t>s</a:t>
            </a:r>
            <a:r>
              <a:rPr sz="1400" spc="0" dirty="0">
                <a:latin typeface="Arial"/>
                <a:cs typeface="Arial"/>
              </a:rPr>
              <a:t>s</a:t>
            </a:r>
            <a:r>
              <a:rPr sz="1400" spc="-9" dirty="0">
                <a:latin typeface="Arial"/>
                <a:cs typeface="Arial"/>
              </a:rPr>
              <a:t> </a:t>
            </a:r>
            <a:r>
              <a:rPr sz="1400" spc="0" dirty="0">
                <a:latin typeface="Arial"/>
                <a:cs typeface="Arial"/>
              </a:rPr>
              <a:t>in</a:t>
            </a:r>
            <a:r>
              <a:rPr sz="1400" spc="4" dirty="0">
                <a:latin typeface="Arial"/>
                <a:cs typeface="Arial"/>
              </a:rPr>
              <a:t>c</a:t>
            </a:r>
            <a:r>
              <a:rPr sz="1400" spc="0" dirty="0">
                <a:latin typeface="Arial"/>
                <a:cs typeface="Arial"/>
              </a:rPr>
              <a:t>o</a:t>
            </a:r>
            <a:r>
              <a:rPr sz="1400" spc="-4" dirty="0">
                <a:latin typeface="Arial"/>
                <a:cs typeface="Arial"/>
              </a:rPr>
              <a:t>m</a:t>
            </a:r>
            <a:r>
              <a:rPr sz="1400" spc="0" dirty="0">
                <a:latin typeface="Arial"/>
                <a:cs typeface="Arial"/>
              </a:rPr>
              <a:t>e</a:t>
            </a:r>
            <a:r>
              <a:rPr sz="1400" spc="-29" dirty="0">
                <a:latin typeface="Arial"/>
                <a:cs typeface="Arial"/>
              </a:rPr>
              <a:t> </a:t>
            </a:r>
            <a:r>
              <a:rPr sz="1400" spc="0" dirty="0">
                <a:latin typeface="Arial"/>
                <a:cs typeface="Arial"/>
              </a:rPr>
              <a:t>group)</a:t>
            </a:r>
            <a:endParaRPr sz="1400">
              <a:latin typeface="Arial"/>
              <a:cs typeface="Arial"/>
            </a:endParaRPr>
          </a:p>
          <a:p>
            <a:pPr marL="12700" marR="26746">
              <a:lnSpc>
                <a:spcPct val="95825"/>
              </a:lnSpc>
              <a:spcBef>
                <a:spcPts val="405"/>
              </a:spcBef>
            </a:pPr>
            <a:r>
              <a:rPr sz="1400" spc="0" dirty="0">
                <a:latin typeface="Arial"/>
                <a:cs typeface="Arial"/>
              </a:rPr>
              <a:t>3</a:t>
            </a:r>
            <a:r>
              <a:rPr sz="1400" spc="-14" dirty="0">
                <a:latin typeface="Arial"/>
                <a:cs typeface="Arial"/>
              </a:rPr>
              <a:t> </a:t>
            </a:r>
            <a:r>
              <a:rPr sz="1400" spc="0" dirty="0">
                <a:latin typeface="Arial"/>
                <a:cs typeface="Arial"/>
              </a:rPr>
              <a:t>=</a:t>
            </a:r>
            <a:r>
              <a:rPr sz="1400" spc="-4" dirty="0">
                <a:latin typeface="Arial"/>
                <a:cs typeface="Arial"/>
              </a:rPr>
              <a:t> </a:t>
            </a:r>
            <a:r>
              <a:rPr sz="1400" spc="0" dirty="0">
                <a:latin typeface="Arial"/>
                <a:cs typeface="Arial"/>
              </a:rPr>
              <a:t>1</a:t>
            </a:r>
            <a:r>
              <a:rPr sz="1400" spc="4" dirty="0">
                <a:latin typeface="Arial"/>
                <a:cs typeface="Arial"/>
              </a:rPr>
              <a:t>,</a:t>
            </a:r>
            <a:r>
              <a:rPr sz="1400" spc="0" dirty="0">
                <a:latin typeface="Arial"/>
                <a:cs typeface="Arial"/>
              </a:rPr>
              <a:t>20</a:t>
            </a:r>
            <a:r>
              <a:rPr sz="1400" spc="4" dirty="0">
                <a:latin typeface="Arial"/>
                <a:cs typeface="Arial"/>
              </a:rPr>
              <a:t>,</a:t>
            </a:r>
            <a:r>
              <a:rPr sz="1400" spc="0" dirty="0">
                <a:latin typeface="Arial"/>
                <a:cs typeface="Arial"/>
              </a:rPr>
              <a:t>001</a:t>
            </a:r>
            <a:r>
              <a:rPr sz="1400" spc="-50" dirty="0">
                <a:latin typeface="Arial"/>
                <a:cs typeface="Arial"/>
              </a:rPr>
              <a:t> </a:t>
            </a:r>
            <a:r>
              <a:rPr sz="1400" spc="0" dirty="0">
                <a:latin typeface="Arial"/>
                <a:cs typeface="Arial"/>
              </a:rPr>
              <a:t>–</a:t>
            </a:r>
            <a:r>
              <a:rPr sz="1400" spc="-4" dirty="0">
                <a:latin typeface="Arial"/>
                <a:cs typeface="Arial"/>
              </a:rPr>
              <a:t> </a:t>
            </a:r>
            <a:r>
              <a:rPr sz="1400" spc="0" dirty="0">
                <a:latin typeface="Arial"/>
                <a:cs typeface="Arial"/>
              </a:rPr>
              <a:t>5</a:t>
            </a:r>
            <a:r>
              <a:rPr sz="1400" spc="4" dirty="0">
                <a:latin typeface="Arial"/>
                <a:cs typeface="Arial"/>
              </a:rPr>
              <a:t>,</a:t>
            </a:r>
            <a:r>
              <a:rPr sz="1400" spc="0" dirty="0">
                <a:latin typeface="Arial"/>
                <a:cs typeface="Arial"/>
              </a:rPr>
              <a:t>00</a:t>
            </a:r>
            <a:r>
              <a:rPr sz="1400" spc="4" dirty="0">
                <a:latin typeface="Arial"/>
                <a:cs typeface="Arial"/>
              </a:rPr>
              <a:t>,</a:t>
            </a:r>
            <a:r>
              <a:rPr sz="1400" spc="0" dirty="0">
                <a:latin typeface="Arial"/>
                <a:cs typeface="Arial"/>
              </a:rPr>
              <a:t>000</a:t>
            </a:r>
            <a:r>
              <a:rPr sz="1400" spc="-39" dirty="0">
                <a:latin typeface="Arial"/>
                <a:cs typeface="Arial"/>
              </a:rPr>
              <a:t> </a:t>
            </a:r>
            <a:r>
              <a:rPr sz="1400" spc="0" dirty="0">
                <a:latin typeface="Arial"/>
                <a:cs typeface="Arial"/>
              </a:rPr>
              <a:t>(</a:t>
            </a:r>
            <a:r>
              <a:rPr sz="1400" spc="-4" dirty="0">
                <a:latin typeface="Arial"/>
                <a:cs typeface="Arial"/>
              </a:rPr>
              <a:t>U</a:t>
            </a:r>
            <a:r>
              <a:rPr sz="1400" spc="0" dirty="0">
                <a:latin typeface="Arial"/>
                <a:cs typeface="Arial"/>
              </a:rPr>
              <a:t>pper</a:t>
            </a:r>
            <a:r>
              <a:rPr sz="1400" spc="-29" dirty="0">
                <a:latin typeface="Arial"/>
                <a:cs typeface="Arial"/>
              </a:rPr>
              <a:t> </a:t>
            </a:r>
            <a:r>
              <a:rPr sz="1400" spc="-4" dirty="0">
                <a:latin typeface="Arial"/>
                <a:cs typeface="Arial"/>
              </a:rPr>
              <a:t>m</a:t>
            </a:r>
            <a:r>
              <a:rPr sz="1400" spc="0" dirty="0">
                <a:latin typeface="Arial"/>
                <a:cs typeface="Arial"/>
              </a:rPr>
              <a:t>iddle</a:t>
            </a:r>
            <a:r>
              <a:rPr sz="1400" spc="-14" dirty="0">
                <a:latin typeface="Arial"/>
                <a:cs typeface="Arial"/>
              </a:rPr>
              <a:t> </a:t>
            </a:r>
            <a:r>
              <a:rPr sz="1400" spc="4" dirty="0">
                <a:latin typeface="Arial"/>
                <a:cs typeface="Arial"/>
              </a:rPr>
              <a:t>c</a:t>
            </a:r>
            <a:r>
              <a:rPr sz="1400" spc="0" dirty="0">
                <a:latin typeface="Arial"/>
                <a:cs typeface="Arial"/>
              </a:rPr>
              <a:t>la</a:t>
            </a:r>
            <a:r>
              <a:rPr sz="1400" spc="4" dirty="0">
                <a:latin typeface="Arial"/>
                <a:cs typeface="Arial"/>
              </a:rPr>
              <a:t>s</a:t>
            </a:r>
            <a:r>
              <a:rPr sz="1400" spc="0" dirty="0">
                <a:latin typeface="Arial"/>
                <a:cs typeface="Arial"/>
              </a:rPr>
              <a:t>s</a:t>
            </a:r>
            <a:r>
              <a:rPr sz="1400" spc="-25" dirty="0">
                <a:latin typeface="Arial"/>
                <a:cs typeface="Arial"/>
              </a:rPr>
              <a:t> </a:t>
            </a:r>
            <a:r>
              <a:rPr sz="1400" spc="0" dirty="0">
                <a:latin typeface="Arial"/>
                <a:cs typeface="Arial"/>
              </a:rPr>
              <a:t>in</a:t>
            </a:r>
            <a:r>
              <a:rPr sz="1400" spc="4" dirty="0">
                <a:latin typeface="Arial"/>
                <a:cs typeface="Arial"/>
              </a:rPr>
              <a:t>c</a:t>
            </a:r>
            <a:r>
              <a:rPr sz="1400" spc="0" dirty="0">
                <a:latin typeface="Arial"/>
                <a:cs typeface="Arial"/>
              </a:rPr>
              <a:t>o</a:t>
            </a:r>
            <a:r>
              <a:rPr sz="1400" spc="-4" dirty="0">
                <a:latin typeface="Arial"/>
                <a:cs typeface="Arial"/>
              </a:rPr>
              <a:t>m</a:t>
            </a:r>
            <a:r>
              <a:rPr sz="1400" spc="0" dirty="0">
                <a:latin typeface="Arial"/>
                <a:cs typeface="Arial"/>
              </a:rPr>
              <a:t>e</a:t>
            </a:r>
            <a:r>
              <a:rPr sz="1400" spc="-29" dirty="0">
                <a:latin typeface="Arial"/>
                <a:cs typeface="Arial"/>
              </a:rPr>
              <a:t> </a:t>
            </a:r>
            <a:r>
              <a:rPr sz="1400" spc="0" dirty="0">
                <a:latin typeface="Arial"/>
                <a:cs typeface="Arial"/>
              </a:rPr>
              <a:t>group)</a:t>
            </a:r>
            <a:endParaRPr sz="1400">
              <a:latin typeface="Arial"/>
              <a:cs typeface="Arial"/>
            </a:endParaRPr>
          </a:p>
          <a:p>
            <a:pPr marL="12700" marR="26746">
              <a:lnSpc>
                <a:spcPct val="95825"/>
              </a:lnSpc>
              <a:spcBef>
                <a:spcPts val="405"/>
              </a:spcBef>
            </a:pPr>
            <a:r>
              <a:rPr sz="1400" spc="0" dirty="0">
                <a:latin typeface="Arial"/>
                <a:cs typeface="Arial"/>
              </a:rPr>
              <a:t>4</a:t>
            </a:r>
            <a:r>
              <a:rPr sz="1400" spc="-14" dirty="0">
                <a:latin typeface="Arial"/>
                <a:cs typeface="Arial"/>
              </a:rPr>
              <a:t> </a:t>
            </a:r>
            <a:r>
              <a:rPr sz="1400" spc="0" dirty="0">
                <a:latin typeface="Arial"/>
                <a:cs typeface="Arial"/>
              </a:rPr>
              <a:t>=</a:t>
            </a:r>
            <a:r>
              <a:rPr sz="1400" spc="-4" dirty="0">
                <a:latin typeface="Arial"/>
                <a:cs typeface="Arial"/>
              </a:rPr>
              <a:t> M</a:t>
            </a:r>
            <a:r>
              <a:rPr sz="1400" spc="0" dirty="0">
                <a:latin typeface="Arial"/>
                <a:cs typeface="Arial"/>
              </a:rPr>
              <a:t>ore</a:t>
            </a:r>
            <a:r>
              <a:rPr sz="1400" spc="-14" dirty="0">
                <a:latin typeface="Arial"/>
                <a:cs typeface="Arial"/>
              </a:rPr>
              <a:t> </a:t>
            </a:r>
            <a:r>
              <a:rPr sz="1400" spc="4" dirty="0">
                <a:latin typeface="Arial"/>
                <a:cs typeface="Arial"/>
              </a:rPr>
              <a:t>t</a:t>
            </a:r>
            <a:r>
              <a:rPr sz="1400" spc="0" dirty="0">
                <a:latin typeface="Arial"/>
                <a:cs typeface="Arial"/>
              </a:rPr>
              <a:t>han</a:t>
            </a:r>
            <a:r>
              <a:rPr sz="1400" spc="-29" dirty="0">
                <a:latin typeface="Arial"/>
                <a:cs typeface="Arial"/>
              </a:rPr>
              <a:t> </a:t>
            </a:r>
            <a:r>
              <a:rPr sz="1400" spc="0" dirty="0">
                <a:latin typeface="Arial"/>
                <a:cs typeface="Arial"/>
              </a:rPr>
              <a:t>5</a:t>
            </a:r>
            <a:r>
              <a:rPr sz="1400" spc="4" dirty="0">
                <a:latin typeface="Arial"/>
                <a:cs typeface="Arial"/>
              </a:rPr>
              <a:t>,</a:t>
            </a:r>
            <a:r>
              <a:rPr sz="1400" spc="0" dirty="0">
                <a:latin typeface="Arial"/>
                <a:cs typeface="Arial"/>
              </a:rPr>
              <a:t>00</a:t>
            </a:r>
            <a:r>
              <a:rPr sz="1400" spc="4" dirty="0">
                <a:latin typeface="Arial"/>
                <a:cs typeface="Arial"/>
              </a:rPr>
              <a:t>,</a:t>
            </a:r>
            <a:r>
              <a:rPr sz="1400" spc="0" dirty="0">
                <a:latin typeface="Arial"/>
                <a:cs typeface="Arial"/>
              </a:rPr>
              <a:t>000</a:t>
            </a:r>
            <a:r>
              <a:rPr sz="1400" spc="-54" dirty="0">
                <a:latin typeface="Arial"/>
                <a:cs typeface="Arial"/>
              </a:rPr>
              <a:t> </a:t>
            </a:r>
            <a:r>
              <a:rPr sz="1400" spc="0" dirty="0">
                <a:latin typeface="Arial"/>
                <a:cs typeface="Arial"/>
              </a:rPr>
              <a:t>(</a:t>
            </a:r>
            <a:r>
              <a:rPr sz="1400" spc="-4" dirty="0">
                <a:latin typeface="Arial"/>
                <a:cs typeface="Arial"/>
              </a:rPr>
              <a:t>H</a:t>
            </a:r>
            <a:r>
              <a:rPr sz="1400" spc="0" dirty="0">
                <a:latin typeface="Arial"/>
                <a:cs typeface="Arial"/>
              </a:rPr>
              <a:t>igher</a:t>
            </a:r>
            <a:r>
              <a:rPr sz="1400" spc="-14" dirty="0">
                <a:latin typeface="Arial"/>
                <a:cs typeface="Arial"/>
              </a:rPr>
              <a:t> </a:t>
            </a:r>
            <a:r>
              <a:rPr sz="1400" spc="0" dirty="0">
                <a:latin typeface="Arial"/>
                <a:cs typeface="Arial"/>
              </a:rPr>
              <a:t>in</a:t>
            </a:r>
            <a:r>
              <a:rPr sz="1400" spc="4" dirty="0">
                <a:latin typeface="Arial"/>
                <a:cs typeface="Arial"/>
              </a:rPr>
              <a:t>c</a:t>
            </a:r>
            <a:r>
              <a:rPr sz="1400" spc="0" dirty="0">
                <a:latin typeface="Arial"/>
                <a:cs typeface="Arial"/>
              </a:rPr>
              <a:t>o</a:t>
            </a:r>
            <a:r>
              <a:rPr sz="1400" spc="-4" dirty="0">
                <a:latin typeface="Arial"/>
                <a:cs typeface="Arial"/>
              </a:rPr>
              <a:t>m</a:t>
            </a:r>
            <a:r>
              <a:rPr sz="1400" spc="0" dirty="0">
                <a:latin typeface="Arial"/>
                <a:cs typeface="Arial"/>
              </a:rPr>
              <a:t>e</a:t>
            </a:r>
            <a:r>
              <a:rPr sz="1400" spc="-29" dirty="0">
                <a:latin typeface="Arial"/>
                <a:cs typeface="Arial"/>
              </a:rPr>
              <a:t> </a:t>
            </a:r>
            <a:r>
              <a:rPr sz="1400" spc="0" dirty="0">
                <a:latin typeface="Arial"/>
                <a:cs typeface="Arial"/>
              </a:rPr>
              <a:t>group)</a:t>
            </a:r>
            <a:endParaRPr sz="1400">
              <a:latin typeface="Arial"/>
              <a:cs typeface="Arial"/>
            </a:endParaRPr>
          </a:p>
          <a:p>
            <a:pPr marL="12700" marR="26746">
              <a:lnSpc>
                <a:spcPct val="95825"/>
              </a:lnSpc>
              <a:spcBef>
                <a:spcPts val="405"/>
              </a:spcBef>
            </a:pPr>
            <a:r>
              <a:rPr sz="1400" spc="-4" dirty="0">
                <a:latin typeface="Arial"/>
                <a:cs typeface="Arial"/>
              </a:rPr>
              <a:t>H</a:t>
            </a:r>
            <a:r>
              <a:rPr sz="1400" spc="0" dirty="0">
                <a:latin typeface="Arial"/>
                <a:cs typeface="Arial"/>
              </a:rPr>
              <a:t>er</a:t>
            </a:r>
            <a:r>
              <a:rPr sz="1400" spc="-4" dirty="0">
                <a:latin typeface="Arial"/>
                <a:cs typeface="Arial"/>
              </a:rPr>
              <a:t>e</a:t>
            </a:r>
            <a:r>
              <a:rPr sz="1400" spc="0" dirty="0">
                <a:latin typeface="Arial"/>
                <a:cs typeface="Arial"/>
              </a:rPr>
              <a:t>,</a:t>
            </a:r>
            <a:r>
              <a:rPr sz="1400" spc="-25" dirty="0">
                <a:latin typeface="Arial"/>
                <a:cs typeface="Arial"/>
              </a:rPr>
              <a:t> </a:t>
            </a:r>
            <a:r>
              <a:rPr sz="1400" spc="4" dirty="0">
                <a:latin typeface="Arial"/>
                <a:cs typeface="Arial"/>
              </a:rPr>
              <a:t>t</a:t>
            </a:r>
            <a:r>
              <a:rPr sz="1400" spc="0" dirty="0">
                <a:latin typeface="Arial"/>
                <a:cs typeface="Arial"/>
              </a:rPr>
              <a:t>he</a:t>
            </a:r>
            <a:r>
              <a:rPr sz="1400" spc="-29" dirty="0">
                <a:latin typeface="Arial"/>
                <a:cs typeface="Arial"/>
              </a:rPr>
              <a:t> </a:t>
            </a:r>
            <a:r>
              <a:rPr sz="1400" spc="-19" dirty="0">
                <a:latin typeface="Arial"/>
                <a:cs typeface="Arial"/>
              </a:rPr>
              <a:t>v</a:t>
            </a:r>
            <a:r>
              <a:rPr sz="1400" spc="0" dirty="0">
                <a:latin typeface="Arial"/>
                <a:cs typeface="Arial"/>
              </a:rPr>
              <a:t>ari</a:t>
            </a:r>
            <a:r>
              <a:rPr sz="1400" spc="-4" dirty="0">
                <a:latin typeface="Arial"/>
                <a:cs typeface="Arial"/>
              </a:rPr>
              <a:t>a</a:t>
            </a:r>
            <a:r>
              <a:rPr sz="1400" spc="0" dirty="0">
                <a:latin typeface="Arial"/>
                <a:cs typeface="Arial"/>
              </a:rPr>
              <a:t>ble</a:t>
            </a:r>
            <a:r>
              <a:rPr sz="1400" spc="-9" dirty="0">
                <a:latin typeface="Arial"/>
                <a:cs typeface="Arial"/>
              </a:rPr>
              <a:t> </a:t>
            </a:r>
            <a:r>
              <a:rPr sz="1400" spc="0" dirty="0">
                <a:latin typeface="Arial"/>
                <a:cs typeface="Arial"/>
              </a:rPr>
              <a:t>‘A</a:t>
            </a:r>
            <a:r>
              <a:rPr sz="1400" spc="-4" dirty="0">
                <a:latin typeface="Arial"/>
                <a:cs typeface="Arial"/>
              </a:rPr>
              <a:t>n</a:t>
            </a:r>
            <a:r>
              <a:rPr sz="1400" spc="0" dirty="0">
                <a:latin typeface="Arial"/>
                <a:cs typeface="Arial"/>
              </a:rPr>
              <a:t>nu</a:t>
            </a:r>
            <a:r>
              <a:rPr sz="1400" spc="-4" dirty="0">
                <a:latin typeface="Arial"/>
                <a:cs typeface="Arial"/>
              </a:rPr>
              <a:t>a</a:t>
            </a:r>
            <a:r>
              <a:rPr sz="1400" spc="0" dirty="0">
                <a:latin typeface="Arial"/>
                <a:cs typeface="Arial"/>
              </a:rPr>
              <a:t>l</a:t>
            </a:r>
            <a:r>
              <a:rPr sz="1400" spc="-14" dirty="0">
                <a:latin typeface="Arial"/>
                <a:cs typeface="Arial"/>
              </a:rPr>
              <a:t> </a:t>
            </a:r>
            <a:r>
              <a:rPr sz="1400" spc="4" dirty="0">
                <a:latin typeface="Arial"/>
                <a:cs typeface="Arial"/>
              </a:rPr>
              <a:t>I</a:t>
            </a:r>
            <a:r>
              <a:rPr sz="1400" spc="0" dirty="0">
                <a:latin typeface="Arial"/>
                <a:cs typeface="Arial"/>
              </a:rPr>
              <a:t>nco</a:t>
            </a:r>
            <a:r>
              <a:rPr sz="1400" spc="-4" dirty="0">
                <a:latin typeface="Arial"/>
                <a:cs typeface="Arial"/>
              </a:rPr>
              <a:t>m</a:t>
            </a:r>
            <a:r>
              <a:rPr sz="1400" spc="0" dirty="0">
                <a:latin typeface="Arial"/>
                <a:cs typeface="Arial"/>
              </a:rPr>
              <a:t>e'</a:t>
            </a:r>
            <a:r>
              <a:rPr sz="1400" spc="-44" dirty="0">
                <a:latin typeface="Arial"/>
                <a:cs typeface="Arial"/>
              </a:rPr>
              <a:t> </a:t>
            </a:r>
            <a:r>
              <a:rPr sz="1400" spc="0" dirty="0">
                <a:latin typeface="Arial"/>
                <a:cs typeface="Arial"/>
              </a:rPr>
              <a:t>is an</a:t>
            </a:r>
            <a:r>
              <a:rPr sz="1400" spc="-19" dirty="0">
                <a:latin typeface="Arial"/>
                <a:cs typeface="Arial"/>
              </a:rPr>
              <a:t> </a:t>
            </a:r>
            <a:r>
              <a:rPr sz="1400" spc="0" dirty="0">
                <a:latin typeface="Arial"/>
                <a:cs typeface="Arial"/>
              </a:rPr>
              <a:t>or</a:t>
            </a:r>
            <a:r>
              <a:rPr sz="1400" spc="-4" dirty="0">
                <a:latin typeface="Arial"/>
                <a:cs typeface="Arial"/>
              </a:rPr>
              <a:t>d</a:t>
            </a:r>
            <a:r>
              <a:rPr sz="1400" spc="0" dirty="0">
                <a:latin typeface="Arial"/>
                <a:cs typeface="Arial"/>
              </a:rPr>
              <a:t>inal</a:t>
            </a:r>
            <a:r>
              <a:rPr sz="1400" spc="-19" dirty="0">
                <a:latin typeface="Arial"/>
                <a:cs typeface="Arial"/>
              </a:rPr>
              <a:t> v</a:t>
            </a:r>
            <a:r>
              <a:rPr sz="1400" spc="0" dirty="0">
                <a:latin typeface="Arial"/>
                <a:cs typeface="Arial"/>
              </a:rPr>
              <a:t>ari</a:t>
            </a:r>
            <a:r>
              <a:rPr sz="1400" spc="-4" dirty="0">
                <a:latin typeface="Arial"/>
                <a:cs typeface="Arial"/>
              </a:rPr>
              <a:t>a</a:t>
            </a:r>
            <a:r>
              <a:rPr sz="1400" spc="0" dirty="0">
                <a:latin typeface="Arial"/>
                <a:cs typeface="Arial"/>
              </a:rPr>
              <a:t>ble</a:t>
            </a:r>
            <a:r>
              <a:rPr sz="1400" spc="-19" dirty="0">
                <a:latin typeface="Arial"/>
                <a:cs typeface="Arial"/>
              </a:rPr>
              <a:t> w</a:t>
            </a:r>
            <a:r>
              <a:rPr sz="1400" spc="0" dirty="0">
                <a:latin typeface="Arial"/>
                <a:cs typeface="Arial"/>
              </a:rPr>
              <a:t>i</a:t>
            </a:r>
            <a:r>
              <a:rPr sz="1400" spc="4" dirty="0">
                <a:latin typeface="Arial"/>
                <a:cs typeface="Arial"/>
              </a:rPr>
              <a:t>t</a:t>
            </a:r>
            <a:r>
              <a:rPr sz="1400" spc="0" dirty="0">
                <a:latin typeface="Arial"/>
                <a:cs typeface="Arial"/>
              </a:rPr>
              <a:t>h 4 </a:t>
            </a:r>
            <a:r>
              <a:rPr sz="1400" spc="4" dirty="0">
                <a:latin typeface="Arial"/>
                <a:cs typeface="Arial"/>
              </a:rPr>
              <a:t>st</a:t>
            </a:r>
            <a:r>
              <a:rPr sz="1400" spc="0" dirty="0">
                <a:latin typeface="Arial"/>
                <a:cs typeface="Arial"/>
              </a:rPr>
              <a:t>ate</a:t>
            </a:r>
            <a:r>
              <a:rPr sz="1400" spc="4" dirty="0">
                <a:latin typeface="Arial"/>
                <a:cs typeface="Arial"/>
              </a:rPr>
              <a:t>s</a:t>
            </a:r>
            <a:r>
              <a:rPr sz="1400" spc="0" dirty="0">
                <a:latin typeface="Arial"/>
                <a:cs typeface="Arial"/>
              </a:rPr>
              <a:t>.</a:t>
            </a:r>
            <a:endParaRPr sz="1400">
              <a:latin typeface="Arial"/>
              <a:cs typeface="Arial"/>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7</a:t>
            </a:r>
            <a:endParaRPr sz="1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8" name="object 8"/>
          <p:cNvSpPr txBox="1"/>
          <p:nvPr/>
        </p:nvSpPr>
        <p:spPr>
          <a:xfrm>
            <a:off x="1374394" y="407722"/>
            <a:ext cx="3807206" cy="380796"/>
          </a:xfrm>
          <a:prstGeom prst="rect">
            <a:avLst/>
          </a:prstGeom>
        </p:spPr>
        <p:txBody>
          <a:bodyPr wrap="square" lIns="0" tIns="0" rIns="0" bIns="0" rtlCol="0">
            <a:noAutofit/>
          </a:bodyPr>
          <a:lstStyle/>
          <a:p>
            <a:pPr marL="12700">
              <a:lnSpc>
                <a:spcPts val="2960"/>
              </a:lnSpc>
              <a:spcBef>
                <a:spcPts val="148"/>
              </a:spcBef>
            </a:pPr>
            <a:r>
              <a:rPr lang="en-US" sz="2800" b="1" spc="0" dirty="0">
                <a:solidFill>
                  <a:srgbClr val="FFFFFF"/>
                </a:solidFill>
                <a:latin typeface="Arial"/>
                <a:cs typeface="Arial"/>
              </a:rPr>
              <a:t>Numeric</a:t>
            </a:r>
            <a:r>
              <a:rPr sz="2800" b="1" spc="0" dirty="0">
                <a:solidFill>
                  <a:srgbClr val="FFFFFF"/>
                </a:solidFill>
                <a:latin typeface="Arial"/>
                <a:cs typeface="Arial"/>
              </a:rPr>
              <a:t> </a:t>
            </a:r>
            <a:r>
              <a:rPr sz="2800" b="1" spc="-164" dirty="0">
                <a:solidFill>
                  <a:srgbClr val="FFFFFF"/>
                </a:solidFill>
                <a:latin typeface="Arial"/>
                <a:cs typeface="Arial"/>
              </a:rPr>
              <a:t>V</a:t>
            </a:r>
            <a:r>
              <a:rPr sz="2800" b="1" spc="0" dirty="0">
                <a:solidFill>
                  <a:srgbClr val="FFFFFF"/>
                </a:solidFill>
                <a:latin typeface="Arial"/>
                <a:cs typeface="Arial"/>
              </a:rPr>
              <a:t>ar</a:t>
            </a:r>
            <a:r>
              <a:rPr sz="2800" b="1" spc="4" dirty="0">
                <a:solidFill>
                  <a:srgbClr val="FFFFFF"/>
                </a:solidFill>
                <a:latin typeface="Arial"/>
                <a:cs typeface="Arial"/>
              </a:rPr>
              <a:t>i</a:t>
            </a:r>
            <a:r>
              <a:rPr sz="2800" b="1" spc="0" dirty="0">
                <a:solidFill>
                  <a:srgbClr val="FFFFFF"/>
                </a:solidFill>
                <a:latin typeface="Arial"/>
                <a:cs typeface="Arial"/>
              </a:rPr>
              <a:t>able</a:t>
            </a:r>
            <a:endParaRPr sz="2800" dirty="0">
              <a:latin typeface="Arial"/>
              <a:cs typeface="Arial"/>
            </a:endParaRPr>
          </a:p>
        </p:txBody>
      </p:sp>
      <p:sp>
        <p:nvSpPr>
          <p:cNvPr id="7" name="object 7"/>
          <p:cNvSpPr txBox="1"/>
          <p:nvPr/>
        </p:nvSpPr>
        <p:spPr>
          <a:xfrm>
            <a:off x="489915" y="1202703"/>
            <a:ext cx="164388" cy="254000"/>
          </a:xfrm>
          <a:prstGeom prst="rect">
            <a:avLst/>
          </a:prstGeom>
        </p:spPr>
        <p:txBody>
          <a:bodyPr wrap="square" lIns="0" tIns="0" rIns="0" bIns="0" rtlCol="0">
            <a:noAutofit/>
          </a:bodyPr>
          <a:lstStyle/>
          <a:p>
            <a:pPr marL="12700">
              <a:lnSpc>
                <a:spcPts val="1939"/>
              </a:lnSpc>
              <a:spcBef>
                <a:spcPts val="97"/>
              </a:spcBef>
            </a:pPr>
            <a:endParaRPr sz="1800" dirty="0">
              <a:latin typeface="Wingdings"/>
              <a:cs typeface="Wingdings"/>
            </a:endParaRPr>
          </a:p>
        </p:txBody>
      </p:sp>
      <p:sp>
        <p:nvSpPr>
          <p:cNvPr id="5" name="object 5"/>
          <p:cNvSpPr txBox="1"/>
          <p:nvPr/>
        </p:nvSpPr>
        <p:spPr>
          <a:xfrm>
            <a:off x="489915" y="2354854"/>
            <a:ext cx="164574" cy="254304"/>
          </a:xfrm>
          <a:prstGeom prst="rect">
            <a:avLst/>
          </a:prstGeom>
        </p:spPr>
        <p:txBody>
          <a:bodyPr wrap="square" lIns="0" tIns="0" rIns="0" bIns="0" rtlCol="0">
            <a:noAutofit/>
          </a:bodyPr>
          <a:lstStyle/>
          <a:p>
            <a:pPr marL="12700">
              <a:lnSpc>
                <a:spcPts val="1939"/>
              </a:lnSpc>
              <a:spcBef>
                <a:spcPts val="97"/>
              </a:spcBef>
            </a:pPr>
            <a:endParaRPr sz="1800" dirty="0">
              <a:latin typeface="Wingdings"/>
              <a:cs typeface="Wingdings"/>
            </a:endParaRPr>
          </a:p>
        </p:txBody>
      </p:sp>
      <p:sp>
        <p:nvSpPr>
          <p:cNvPr id="2" name="object 2"/>
          <p:cNvSpPr txBox="1"/>
          <p:nvPr/>
        </p:nvSpPr>
        <p:spPr>
          <a:xfrm>
            <a:off x="8704326" y="6413960"/>
            <a:ext cx="132994" cy="177800"/>
          </a:xfrm>
          <a:prstGeom prst="rect">
            <a:avLst/>
          </a:prstGeom>
        </p:spPr>
        <p:txBody>
          <a:bodyPr wrap="square" lIns="0" tIns="0" rIns="0" bIns="0" rtlCol="0">
            <a:noAutofit/>
          </a:bodyPr>
          <a:lstStyle/>
          <a:p>
            <a:pPr marL="12700">
              <a:lnSpc>
                <a:spcPts val="1325"/>
              </a:lnSpc>
              <a:spcBef>
                <a:spcPts val="66"/>
              </a:spcBef>
            </a:pPr>
            <a:r>
              <a:rPr sz="1200" spc="0" dirty="0">
                <a:latin typeface="Arial"/>
                <a:cs typeface="Arial"/>
              </a:rPr>
              <a:t>7</a:t>
            </a:r>
            <a:endParaRPr sz="1200">
              <a:latin typeface="Arial"/>
              <a:cs typeface="Arial"/>
            </a:endParaRPr>
          </a:p>
        </p:txBody>
      </p:sp>
      <p:sp>
        <p:nvSpPr>
          <p:cNvPr id="10" name="TextBox 9"/>
          <p:cNvSpPr txBox="1"/>
          <p:nvPr/>
        </p:nvSpPr>
        <p:spPr>
          <a:xfrm>
            <a:off x="914400" y="2286000"/>
            <a:ext cx="7315200" cy="1477328"/>
          </a:xfrm>
          <a:prstGeom prst="rect">
            <a:avLst/>
          </a:prstGeom>
          <a:noFill/>
        </p:spPr>
        <p:txBody>
          <a:bodyPr wrap="square" rtlCol="0">
            <a:spAutoFit/>
          </a:bodyPr>
          <a:lstStyle/>
          <a:p>
            <a:r>
              <a:rPr lang="en-US" dirty="0"/>
              <a:t>Numeric variables are those whom we can quantify and perform all arithmetic and logical operations.</a:t>
            </a:r>
          </a:p>
          <a:p>
            <a:endParaRPr lang="en-US" dirty="0"/>
          </a:p>
          <a:p>
            <a:r>
              <a:rPr lang="en-US" dirty="0"/>
              <a:t>Example: Age, Income, height, time</a:t>
            </a:r>
          </a:p>
          <a:p>
            <a:endParaRPr lang="en-US" dirty="0"/>
          </a:p>
        </p:txBody>
      </p:sp>
    </p:spTree>
    <p:extLst>
      <p:ext uri="{BB962C8B-B14F-4D97-AF65-F5344CB8AC3E}">
        <p14:creationId xmlns:p14="http://schemas.microsoft.com/office/powerpoint/2010/main" val="64946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8" name="object 18"/>
          <p:cNvSpPr txBox="1"/>
          <p:nvPr/>
        </p:nvSpPr>
        <p:spPr>
          <a:xfrm>
            <a:off x="1374394" y="407722"/>
            <a:ext cx="5081274"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Mea</a:t>
            </a:r>
            <a:r>
              <a:rPr sz="2800" b="1" spc="4" dirty="0">
                <a:solidFill>
                  <a:srgbClr val="FFFFFF"/>
                </a:solidFill>
                <a:latin typeface="Arial"/>
                <a:cs typeface="Arial"/>
              </a:rPr>
              <a:t>s</a:t>
            </a:r>
            <a:r>
              <a:rPr sz="2800" b="1" spc="0" dirty="0">
                <a:solidFill>
                  <a:srgbClr val="FFFFFF"/>
                </a:solidFill>
                <a:latin typeface="Arial"/>
                <a:cs typeface="Arial"/>
              </a:rPr>
              <a:t>ures</a:t>
            </a:r>
            <a:r>
              <a:rPr sz="2800" b="1" spc="-109" dirty="0">
                <a:solidFill>
                  <a:srgbClr val="FFFFFF"/>
                </a:solidFill>
                <a:latin typeface="Arial"/>
                <a:cs typeface="Arial"/>
              </a:rPr>
              <a:t> </a:t>
            </a:r>
            <a:r>
              <a:rPr sz="2800" b="1" spc="0" dirty="0">
                <a:solidFill>
                  <a:srgbClr val="FFFFFF"/>
                </a:solidFill>
                <a:latin typeface="Arial"/>
                <a:cs typeface="Arial"/>
              </a:rPr>
              <a:t>of c</a:t>
            </a:r>
            <a:r>
              <a:rPr sz="2800" b="1" spc="4" dirty="0">
                <a:solidFill>
                  <a:srgbClr val="FFFFFF"/>
                </a:solidFill>
                <a:latin typeface="Arial"/>
                <a:cs typeface="Arial"/>
              </a:rPr>
              <a:t>e</a:t>
            </a:r>
            <a:r>
              <a:rPr sz="2800" b="1" spc="0" dirty="0">
                <a:solidFill>
                  <a:srgbClr val="FFFFFF"/>
                </a:solidFill>
                <a:latin typeface="Arial"/>
                <a:cs typeface="Arial"/>
              </a:rPr>
              <a:t>ntral</a:t>
            </a:r>
            <a:r>
              <a:rPr sz="2800" b="1" spc="-21" dirty="0">
                <a:solidFill>
                  <a:srgbClr val="FFFFFF"/>
                </a:solidFill>
                <a:latin typeface="Arial"/>
                <a:cs typeface="Arial"/>
              </a:rPr>
              <a:t> </a:t>
            </a:r>
            <a:r>
              <a:rPr sz="2800" b="1" spc="0" dirty="0">
                <a:solidFill>
                  <a:srgbClr val="FFFFFF"/>
                </a:solidFill>
                <a:latin typeface="Arial"/>
                <a:cs typeface="Arial"/>
              </a:rPr>
              <a:t>tenden</a:t>
            </a:r>
            <a:r>
              <a:rPr sz="2800" b="1" spc="9" dirty="0">
                <a:solidFill>
                  <a:srgbClr val="FFFFFF"/>
                </a:solidFill>
                <a:latin typeface="Arial"/>
                <a:cs typeface="Arial"/>
              </a:rPr>
              <a:t>c</a:t>
            </a:r>
            <a:r>
              <a:rPr sz="2800" b="1" spc="0" dirty="0">
                <a:solidFill>
                  <a:srgbClr val="FFFFFF"/>
                </a:solidFill>
                <a:latin typeface="Arial"/>
                <a:cs typeface="Arial"/>
              </a:rPr>
              <a:t>y</a:t>
            </a:r>
            <a:endParaRPr sz="2800">
              <a:latin typeface="Arial"/>
              <a:cs typeface="Arial"/>
            </a:endParaRPr>
          </a:p>
        </p:txBody>
      </p:sp>
      <p:sp>
        <p:nvSpPr>
          <p:cNvPr id="17" name="object 17"/>
          <p:cNvSpPr txBox="1"/>
          <p:nvPr/>
        </p:nvSpPr>
        <p:spPr>
          <a:xfrm>
            <a:off x="459740" y="1291645"/>
            <a:ext cx="8374786" cy="528319"/>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a:t>
            </a:r>
            <a:r>
              <a:rPr sz="1800" spc="-114" dirty="0">
                <a:latin typeface="Arial"/>
                <a:cs typeface="Arial"/>
              </a:rPr>
              <a:t> </a:t>
            </a:r>
            <a:r>
              <a:rPr sz="1800" spc="0" dirty="0">
                <a:latin typeface="Arial"/>
                <a:cs typeface="Arial"/>
              </a:rPr>
              <a:t>si</a:t>
            </a:r>
            <a:r>
              <a:rPr sz="1800" spc="-9" dirty="0">
                <a:latin typeface="Arial"/>
                <a:cs typeface="Arial"/>
              </a:rPr>
              <a:t>n</a:t>
            </a:r>
            <a:r>
              <a:rPr sz="1800" spc="0" dirty="0">
                <a:latin typeface="Arial"/>
                <a:cs typeface="Arial"/>
              </a:rPr>
              <a:t>g</a:t>
            </a:r>
            <a:r>
              <a:rPr sz="1800" spc="-9" dirty="0">
                <a:latin typeface="Arial"/>
                <a:cs typeface="Arial"/>
              </a:rPr>
              <a:t>l</a:t>
            </a:r>
            <a:r>
              <a:rPr sz="1800" spc="0" dirty="0">
                <a:latin typeface="Arial"/>
                <a:cs typeface="Arial"/>
              </a:rPr>
              <a:t>e</a:t>
            </a:r>
            <a:r>
              <a:rPr sz="1800" spc="25" dirty="0">
                <a:latin typeface="Arial"/>
                <a:cs typeface="Arial"/>
              </a:rPr>
              <a:t> </a:t>
            </a:r>
            <a:r>
              <a:rPr sz="1800" spc="0" dirty="0">
                <a:latin typeface="Arial"/>
                <a:cs typeface="Arial"/>
              </a:rPr>
              <a:t>e</a:t>
            </a:r>
            <a:r>
              <a:rPr sz="1800" spc="-14" dirty="0">
                <a:latin typeface="Arial"/>
                <a:cs typeface="Arial"/>
              </a:rPr>
              <a:t>x</a:t>
            </a:r>
            <a:r>
              <a:rPr sz="1800" spc="0" dirty="0">
                <a:latin typeface="Arial"/>
                <a:cs typeface="Arial"/>
              </a:rPr>
              <a:t>pr</a:t>
            </a:r>
            <a:r>
              <a:rPr sz="1800" spc="-9" dirty="0">
                <a:latin typeface="Arial"/>
                <a:cs typeface="Arial"/>
              </a:rPr>
              <a:t>e</a:t>
            </a:r>
            <a:r>
              <a:rPr sz="1800" spc="0" dirty="0">
                <a:latin typeface="Arial"/>
                <a:cs typeface="Arial"/>
              </a:rPr>
              <a:t>ssi</a:t>
            </a:r>
            <a:r>
              <a:rPr sz="1800" spc="-9" dirty="0">
                <a:latin typeface="Arial"/>
                <a:cs typeface="Arial"/>
              </a:rPr>
              <a:t>o</a:t>
            </a:r>
            <a:r>
              <a:rPr sz="1800" spc="0" dirty="0">
                <a:latin typeface="Arial"/>
                <a:cs typeface="Arial"/>
              </a:rPr>
              <a:t>n</a:t>
            </a:r>
            <a:r>
              <a:rPr sz="1800" spc="24" dirty="0">
                <a:latin typeface="Arial"/>
                <a:cs typeface="Arial"/>
              </a:rPr>
              <a:t> </a:t>
            </a:r>
            <a:r>
              <a:rPr sz="1800" spc="0" dirty="0">
                <a:latin typeface="Arial"/>
                <a:cs typeface="Arial"/>
              </a:rPr>
              <a:t>re</a:t>
            </a:r>
            <a:r>
              <a:rPr sz="1800" spc="-9" dirty="0">
                <a:latin typeface="Arial"/>
                <a:cs typeface="Arial"/>
              </a:rPr>
              <a:t>p</a:t>
            </a:r>
            <a:r>
              <a:rPr sz="1800" spc="0" dirty="0">
                <a:latin typeface="Arial"/>
                <a:cs typeface="Arial"/>
              </a:rPr>
              <a:t>res</a:t>
            </a:r>
            <a:r>
              <a:rPr sz="1800" spc="-9" dirty="0">
                <a:latin typeface="Arial"/>
                <a:cs typeface="Arial"/>
              </a:rPr>
              <a:t>e</a:t>
            </a:r>
            <a:r>
              <a:rPr sz="1800" spc="0" dirty="0">
                <a:latin typeface="Arial"/>
                <a:cs typeface="Arial"/>
              </a:rPr>
              <a:t>nti</a:t>
            </a:r>
            <a:r>
              <a:rPr sz="1800" spc="-9" dirty="0">
                <a:latin typeface="Arial"/>
                <a:cs typeface="Arial"/>
              </a:rPr>
              <a:t>n</a:t>
            </a:r>
            <a:r>
              <a:rPr sz="1800" spc="0" dirty="0">
                <a:latin typeface="Arial"/>
                <a:cs typeface="Arial"/>
              </a:rPr>
              <a:t>g</a:t>
            </a:r>
            <a:r>
              <a:rPr sz="1800" spc="24" dirty="0">
                <a:latin typeface="Arial"/>
                <a:cs typeface="Arial"/>
              </a:rPr>
              <a:t> </a:t>
            </a:r>
            <a:r>
              <a:rPr sz="1800" spc="0" dirty="0">
                <a:latin typeface="Arial"/>
                <a:cs typeface="Arial"/>
              </a:rPr>
              <a:t>the </a:t>
            </a:r>
            <a:r>
              <a:rPr sz="1800" spc="-34" dirty="0">
                <a:latin typeface="Arial"/>
                <a:cs typeface="Arial"/>
              </a:rPr>
              <a:t>w</a:t>
            </a:r>
            <a:r>
              <a:rPr sz="1800" spc="0" dirty="0">
                <a:latin typeface="Arial"/>
                <a:cs typeface="Arial"/>
              </a:rPr>
              <a:t>hole</a:t>
            </a:r>
            <a:r>
              <a:rPr sz="1800" spc="44" dirty="0">
                <a:latin typeface="Arial"/>
                <a:cs typeface="Arial"/>
              </a:rPr>
              <a:t> </a:t>
            </a:r>
            <a:r>
              <a:rPr sz="1800" spc="0" dirty="0">
                <a:latin typeface="Arial"/>
                <a:cs typeface="Arial"/>
              </a:rPr>
              <a:t>gr</a:t>
            </a:r>
            <a:r>
              <a:rPr sz="1800" spc="-9" dirty="0">
                <a:latin typeface="Arial"/>
                <a:cs typeface="Arial"/>
              </a:rPr>
              <a:t>o</a:t>
            </a:r>
            <a:r>
              <a:rPr sz="1800" spc="0" dirty="0">
                <a:latin typeface="Arial"/>
                <a:cs typeface="Arial"/>
              </a:rPr>
              <a:t>u</a:t>
            </a:r>
            <a:r>
              <a:rPr sz="1800" spc="-9" dirty="0">
                <a:latin typeface="Arial"/>
                <a:cs typeface="Arial"/>
              </a:rPr>
              <a:t>p</a:t>
            </a:r>
            <a:r>
              <a:rPr sz="1800" spc="0" dirty="0">
                <a:latin typeface="Arial"/>
                <a:cs typeface="Arial"/>
              </a:rPr>
              <a:t>,</a:t>
            </a:r>
            <a:r>
              <a:rPr sz="1800" spc="4" dirty="0">
                <a:latin typeface="Arial"/>
                <a:cs typeface="Arial"/>
              </a:rPr>
              <a:t> </a:t>
            </a:r>
            <a:r>
              <a:rPr sz="1800" spc="0" dirty="0">
                <a:latin typeface="Arial"/>
                <a:cs typeface="Arial"/>
              </a:rPr>
              <a:t>is se</a:t>
            </a:r>
            <a:r>
              <a:rPr sz="1800" spc="-9" dirty="0">
                <a:latin typeface="Arial"/>
                <a:cs typeface="Arial"/>
              </a:rPr>
              <a:t>l</a:t>
            </a:r>
            <a:r>
              <a:rPr sz="1800" spc="0" dirty="0">
                <a:latin typeface="Arial"/>
                <a:cs typeface="Arial"/>
              </a:rPr>
              <a:t>ect</a:t>
            </a:r>
            <a:r>
              <a:rPr sz="1800" spc="-4" dirty="0">
                <a:latin typeface="Arial"/>
                <a:cs typeface="Arial"/>
              </a:rPr>
              <a:t>e</a:t>
            </a:r>
            <a:r>
              <a:rPr sz="1800" spc="0" dirty="0">
                <a:latin typeface="Arial"/>
                <a:cs typeface="Arial"/>
              </a:rPr>
              <a:t>d</a:t>
            </a:r>
            <a:r>
              <a:rPr sz="1800" spc="9" dirty="0">
                <a:latin typeface="Arial"/>
                <a:cs typeface="Arial"/>
              </a:rPr>
              <a:t> </a:t>
            </a:r>
            <a:r>
              <a:rPr sz="1800" spc="-39" dirty="0">
                <a:latin typeface="Arial"/>
                <a:cs typeface="Arial"/>
              </a:rPr>
              <a:t>w</a:t>
            </a:r>
            <a:r>
              <a:rPr sz="1800" spc="0" dirty="0">
                <a:latin typeface="Arial"/>
                <a:cs typeface="Arial"/>
              </a:rPr>
              <a:t>h</a:t>
            </a:r>
            <a:r>
              <a:rPr sz="1800" spc="-9" dirty="0">
                <a:latin typeface="Arial"/>
                <a:cs typeface="Arial"/>
              </a:rPr>
              <a:t>i</a:t>
            </a:r>
            <a:r>
              <a:rPr sz="1800" spc="9" dirty="0">
                <a:latin typeface="Arial"/>
                <a:cs typeface="Arial"/>
              </a:rPr>
              <a:t>c</a:t>
            </a:r>
            <a:r>
              <a:rPr sz="1800" spc="0" dirty="0">
                <a:latin typeface="Arial"/>
                <a:cs typeface="Arial"/>
              </a:rPr>
              <a:t>h</a:t>
            </a:r>
            <a:r>
              <a:rPr sz="1800" spc="34" dirty="0">
                <a:latin typeface="Arial"/>
                <a:cs typeface="Arial"/>
              </a:rPr>
              <a:t> </a:t>
            </a:r>
            <a:r>
              <a:rPr sz="1800" spc="0" dirty="0">
                <a:latin typeface="Arial"/>
                <a:cs typeface="Arial"/>
              </a:rPr>
              <a:t>may co</a:t>
            </a:r>
            <a:r>
              <a:rPr sz="1800" spc="-9" dirty="0">
                <a:latin typeface="Arial"/>
                <a:cs typeface="Arial"/>
              </a:rPr>
              <a:t>n</a:t>
            </a:r>
            <a:r>
              <a:rPr sz="1800" spc="0" dirty="0">
                <a:latin typeface="Arial"/>
                <a:cs typeface="Arial"/>
              </a:rPr>
              <a:t>vey</a:t>
            </a:r>
            <a:r>
              <a:rPr sz="1800" spc="9" dirty="0">
                <a:latin typeface="Arial"/>
                <a:cs typeface="Arial"/>
              </a:rPr>
              <a:t> </a:t>
            </a:r>
            <a:r>
              <a:rPr sz="1800" spc="0" dirty="0">
                <a:latin typeface="Arial"/>
                <a:cs typeface="Arial"/>
              </a:rPr>
              <a:t>a</a:t>
            </a:r>
            <a:endParaRPr sz="1800">
              <a:latin typeface="Arial"/>
              <a:cs typeface="Arial"/>
            </a:endParaRPr>
          </a:p>
          <a:p>
            <a:pPr marL="12700" marR="34290">
              <a:lnSpc>
                <a:spcPct val="95825"/>
              </a:lnSpc>
            </a:pPr>
            <a:r>
              <a:rPr sz="1800" spc="0" dirty="0">
                <a:latin typeface="Arial"/>
                <a:cs typeface="Arial"/>
              </a:rPr>
              <a:t>fair</a:t>
            </a:r>
            <a:r>
              <a:rPr sz="1800" spc="-4" dirty="0">
                <a:latin typeface="Arial"/>
                <a:cs typeface="Arial"/>
              </a:rPr>
              <a:t>l</a:t>
            </a:r>
            <a:r>
              <a:rPr sz="1800" spc="0" dirty="0">
                <a:latin typeface="Arial"/>
                <a:cs typeface="Arial"/>
              </a:rPr>
              <a:t>y</a:t>
            </a:r>
            <a:r>
              <a:rPr sz="1800" spc="-4" dirty="0">
                <a:latin typeface="Arial"/>
                <a:cs typeface="Arial"/>
              </a:rPr>
              <a:t> </a:t>
            </a:r>
            <a:r>
              <a:rPr sz="1800" spc="0" dirty="0">
                <a:latin typeface="Arial"/>
                <a:cs typeface="Arial"/>
              </a:rPr>
              <a:t>a</a:t>
            </a:r>
            <a:r>
              <a:rPr sz="1800" spc="-9" dirty="0">
                <a:latin typeface="Arial"/>
                <a:cs typeface="Arial"/>
              </a:rPr>
              <a:t>d</a:t>
            </a:r>
            <a:r>
              <a:rPr sz="1800" spc="0" dirty="0">
                <a:latin typeface="Arial"/>
                <a:cs typeface="Arial"/>
              </a:rPr>
              <a:t>e</a:t>
            </a:r>
            <a:r>
              <a:rPr sz="1800" spc="-9" dirty="0">
                <a:latin typeface="Arial"/>
                <a:cs typeface="Arial"/>
              </a:rPr>
              <a:t>q</a:t>
            </a:r>
            <a:r>
              <a:rPr sz="1800" spc="0" dirty="0">
                <a:latin typeface="Arial"/>
                <a:cs typeface="Arial"/>
              </a:rPr>
              <a:t>u</a:t>
            </a:r>
            <a:r>
              <a:rPr sz="1800" spc="-9" dirty="0">
                <a:latin typeface="Arial"/>
                <a:cs typeface="Arial"/>
              </a:rPr>
              <a:t>a</a:t>
            </a:r>
            <a:r>
              <a:rPr sz="1800" spc="0" dirty="0">
                <a:latin typeface="Arial"/>
                <a:cs typeface="Arial"/>
              </a:rPr>
              <a:t>te</a:t>
            </a:r>
            <a:r>
              <a:rPr sz="1800" spc="25" dirty="0">
                <a:latin typeface="Arial"/>
                <a:cs typeface="Arial"/>
              </a:rPr>
              <a:t> </a:t>
            </a:r>
            <a:r>
              <a:rPr sz="1800" spc="0" dirty="0">
                <a:latin typeface="Arial"/>
                <a:cs typeface="Arial"/>
              </a:rPr>
              <a:t>i</a:t>
            </a:r>
            <a:r>
              <a:rPr sz="1800" spc="-9" dirty="0">
                <a:latin typeface="Arial"/>
                <a:cs typeface="Arial"/>
              </a:rPr>
              <a:t>d</a:t>
            </a:r>
            <a:r>
              <a:rPr sz="1800" spc="0" dirty="0">
                <a:latin typeface="Arial"/>
                <a:cs typeface="Arial"/>
              </a:rPr>
              <a:t>ea</a:t>
            </a:r>
            <a:r>
              <a:rPr sz="1800" spc="4" dirty="0">
                <a:latin typeface="Arial"/>
                <a:cs typeface="Arial"/>
              </a:rPr>
              <a:t> </a:t>
            </a:r>
            <a:r>
              <a:rPr sz="1800" spc="0" dirty="0">
                <a:latin typeface="Arial"/>
                <a:cs typeface="Arial"/>
              </a:rPr>
              <a:t>a</a:t>
            </a:r>
            <a:r>
              <a:rPr sz="1800" spc="-9" dirty="0">
                <a:latin typeface="Arial"/>
                <a:cs typeface="Arial"/>
              </a:rPr>
              <a:t>b</a:t>
            </a:r>
            <a:r>
              <a:rPr sz="1800" spc="0" dirty="0">
                <a:latin typeface="Arial"/>
                <a:cs typeface="Arial"/>
              </a:rPr>
              <a:t>o</a:t>
            </a:r>
            <a:r>
              <a:rPr sz="1800" spc="-9" dirty="0">
                <a:latin typeface="Arial"/>
                <a:cs typeface="Arial"/>
              </a:rPr>
              <a:t>u</a:t>
            </a:r>
            <a:r>
              <a:rPr sz="1800" spc="0" dirty="0">
                <a:latin typeface="Arial"/>
                <a:cs typeface="Arial"/>
              </a:rPr>
              <a:t>t</a:t>
            </a:r>
            <a:r>
              <a:rPr sz="1800" spc="19" dirty="0">
                <a:latin typeface="Arial"/>
                <a:cs typeface="Arial"/>
              </a:rPr>
              <a:t> </a:t>
            </a:r>
            <a:r>
              <a:rPr sz="1800" spc="0" dirty="0">
                <a:latin typeface="Arial"/>
                <a:cs typeface="Arial"/>
              </a:rPr>
              <a:t>the </a:t>
            </a:r>
            <a:r>
              <a:rPr sz="1800" spc="-34" dirty="0">
                <a:latin typeface="Arial"/>
                <a:cs typeface="Arial"/>
              </a:rPr>
              <a:t>w</a:t>
            </a:r>
            <a:r>
              <a:rPr sz="1800" spc="0" dirty="0">
                <a:latin typeface="Arial"/>
                <a:cs typeface="Arial"/>
              </a:rPr>
              <a:t>h</a:t>
            </a:r>
            <a:r>
              <a:rPr sz="1800" spc="-9" dirty="0">
                <a:latin typeface="Arial"/>
                <a:cs typeface="Arial"/>
              </a:rPr>
              <a:t>o</a:t>
            </a:r>
            <a:r>
              <a:rPr sz="1800" spc="0" dirty="0">
                <a:latin typeface="Arial"/>
                <a:cs typeface="Arial"/>
              </a:rPr>
              <a:t>le</a:t>
            </a:r>
            <a:r>
              <a:rPr sz="1800" spc="44" dirty="0">
                <a:latin typeface="Arial"/>
                <a:cs typeface="Arial"/>
              </a:rPr>
              <a:t> </a:t>
            </a:r>
            <a:r>
              <a:rPr sz="1800" spc="0" dirty="0">
                <a:latin typeface="Arial"/>
                <a:cs typeface="Arial"/>
              </a:rPr>
              <a:t>gr</a:t>
            </a:r>
            <a:r>
              <a:rPr sz="1800" spc="-9" dirty="0">
                <a:latin typeface="Arial"/>
                <a:cs typeface="Arial"/>
              </a:rPr>
              <a:t>o</a:t>
            </a:r>
            <a:r>
              <a:rPr sz="1800" spc="0" dirty="0">
                <a:latin typeface="Arial"/>
                <a:cs typeface="Arial"/>
              </a:rPr>
              <a:t>u</a:t>
            </a:r>
            <a:r>
              <a:rPr sz="1800" spc="-9" dirty="0">
                <a:latin typeface="Arial"/>
                <a:cs typeface="Arial"/>
              </a:rPr>
              <a:t>p</a:t>
            </a:r>
            <a:r>
              <a:rPr sz="1800" spc="0" dirty="0">
                <a:latin typeface="Arial"/>
                <a:cs typeface="Arial"/>
              </a:rPr>
              <a:t>.</a:t>
            </a:r>
            <a:endParaRPr sz="1800">
              <a:latin typeface="Arial"/>
              <a:cs typeface="Arial"/>
            </a:endParaRPr>
          </a:p>
        </p:txBody>
      </p:sp>
      <p:sp>
        <p:nvSpPr>
          <p:cNvPr id="16" name="object 16"/>
          <p:cNvSpPr txBox="1"/>
          <p:nvPr/>
        </p:nvSpPr>
        <p:spPr>
          <a:xfrm>
            <a:off x="459740" y="2114859"/>
            <a:ext cx="6441998" cy="254000"/>
          </a:xfrm>
          <a:prstGeom prst="rect">
            <a:avLst/>
          </a:prstGeom>
        </p:spPr>
        <p:txBody>
          <a:bodyPr wrap="square" lIns="0" tIns="0" rIns="0" bIns="0" rtlCol="0">
            <a:noAutofit/>
          </a:bodyPr>
          <a:lstStyle/>
          <a:p>
            <a:pPr marL="12700">
              <a:lnSpc>
                <a:spcPts val="1939"/>
              </a:lnSpc>
              <a:spcBef>
                <a:spcPts val="97"/>
              </a:spcBef>
            </a:pPr>
            <a:r>
              <a:rPr sz="1800" spc="14" dirty="0">
                <a:latin typeface="Arial"/>
                <a:cs typeface="Arial"/>
              </a:rPr>
              <a:t>T</a:t>
            </a:r>
            <a:r>
              <a:rPr sz="1800" spc="0" dirty="0">
                <a:latin typeface="Arial"/>
                <a:cs typeface="Arial"/>
              </a:rPr>
              <a:t>h</a:t>
            </a:r>
            <a:r>
              <a:rPr sz="1800" spc="-9" dirty="0">
                <a:latin typeface="Arial"/>
                <a:cs typeface="Arial"/>
              </a:rPr>
              <a:t>i</a:t>
            </a:r>
            <a:r>
              <a:rPr sz="1800" spc="0" dirty="0">
                <a:latin typeface="Arial"/>
                <a:cs typeface="Arial"/>
              </a:rPr>
              <a:t>s</a:t>
            </a:r>
            <a:r>
              <a:rPr sz="1800" spc="-19" dirty="0">
                <a:latin typeface="Arial"/>
                <a:cs typeface="Arial"/>
              </a:rPr>
              <a:t> </a:t>
            </a:r>
            <a:r>
              <a:rPr sz="1800" spc="0" dirty="0">
                <a:latin typeface="Arial"/>
                <a:cs typeface="Arial"/>
              </a:rPr>
              <a:t>si</a:t>
            </a:r>
            <a:r>
              <a:rPr sz="1800" spc="-9" dirty="0">
                <a:latin typeface="Arial"/>
                <a:cs typeface="Arial"/>
              </a:rPr>
              <a:t>n</a:t>
            </a:r>
            <a:r>
              <a:rPr sz="1800" spc="0" dirty="0">
                <a:latin typeface="Arial"/>
                <a:cs typeface="Arial"/>
              </a:rPr>
              <a:t>g</a:t>
            </a:r>
            <a:r>
              <a:rPr sz="1800" spc="-9" dirty="0">
                <a:latin typeface="Arial"/>
                <a:cs typeface="Arial"/>
              </a:rPr>
              <a:t>l</a:t>
            </a:r>
            <a:r>
              <a:rPr sz="1800" spc="0" dirty="0">
                <a:latin typeface="Arial"/>
                <a:cs typeface="Arial"/>
              </a:rPr>
              <a:t>e</a:t>
            </a:r>
            <a:r>
              <a:rPr sz="1800" spc="9" dirty="0">
                <a:latin typeface="Arial"/>
                <a:cs typeface="Arial"/>
              </a:rPr>
              <a:t> </a:t>
            </a:r>
            <a:r>
              <a:rPr sz="1800" spc="0" dirty="0">
                <a:latin typeface="Arial"/>
                <a:cs typeface="Arial"/>
              </a:rPr>
              <a:t>e</a:t>
            </a:r>
            <a:r>
              <a:rPr sz="1800" spc="-14" dirty="0">
                <a:latin typeface="Arial"/>
                <a:cs typeface="Arial"/>
              </a:rPr>
              <a:t>x</a:t>
            </a:r>
            <a:r>
              <a:rPr sz="1800" spc="0" dirty="0">
                <a:latin typeface="Arial"/>
                <a:cs typeface="Arial"/>
              </a:rPr>
              <a:t>pr</a:t>
            </a:r>
            <a:r>
              <a:rPr sz="1800" spc="-9" dirty="0">
                <a:latin typeface="Arial"/>
                <a:cs typeface="Arial"/>
              </a:rPr>
              <a:t>e</a:t>
            </a:r>
            <a:r>
              <a:rPr sz="1800" spc="0" dirty="0">
                <a:latin typeface="Arial"/>
                <a:cs typeface="Arial"/>
              </a:rPr>
              <a:t>ssi</a:t>
            </a:r>
            <a:r>
              <a:rPr sz="1800" spc="-9" dirty="0">
                <a:latin typeface="Arial"/>
                <a:cs typeface="Arial"/>
              </a:rPr>
              <a:t>o</a:t>
            </a:r>
            <a:r>
              <a:rPr sz="1800" spc="0" dirty="0">
                <a:latin typeface="Arial"/>
                <a:cs typeface="Arial"/>
              </a:rPr>
              <a:t>n</a:t>
            </a:r>
            <a:r>
              <a:rPr sz="1800" spc="34" dirty="0">
                <a:latin typeface="Arial"/>
                <a:cs typeface="Arial"/>
              </a:rPr>
              <a:t> </a:t>
            </a:r>
            <a:r>
              <a:rPr sz="1800" spc="0" dirty="0">
                <a:latin typeface="Arial"/>
                <a:cs typeface="Arial"/>
              </a:rPr>
              <a:t>is an</a:t>
            </a:r>
            <a:r>
              <a:rPr sz="1800" spc="9" dirty="0">
                <a:latin typeface="Arial"/>
                <a:cs typeface="Arial"/>
              </a:rPr>
              <a:t> </a:t>
            </a:r>
            <a:r>
              <a:rPr sz="1800" i="1" spc="0" dirty="0">
                <a:latin typeface="Arial"/>
                <a:cs typeface="Arial"/>
              </a:rPr>
              <a:t>av</a:t>
            </a:r>
            <a:r>
              <a:rPr sz="1800" i="1" spc="-9" dirty="0">
                <a:latin typeface="Arial"/>
                <a:cs typeface="Arial"/>
              </a:rPr>
              <a:t>e</a:t>
            </a:r>
            <a:r>
              <a:rPr sz="1800" i="1" spc="0" dirty="0">
                <a:latin typeface="Arial"/>
                <a:cs typeface="Arial"/>
              </a:rPr>
              <a:t>ra</a:t>
            </a:r>
            <a:r>
              <a:rPr sz="1800" i="1" spc="-9" dirty="0">
                <a:latin typeface="Arial"/>
                <a:cs typeface="Arial"/>
              </a:rPr>
              <a:t>g</a:t>
            </a:r>
            <a:r>
              <a:rPr sz="1800" i="1" spc="0" dirty="0">
                <a:latin typeface="Arial"/>
                <a:cs typeface="Arial"/>
              </a:rPr>
              <a:t>e.</a:t>
            </a:r>
            <a:r>
              <a:rPr sz="1800" i="1" spc="14" dirty="0">
                <a:latin typeface="Arial"/>
                <a:cs typeface="Arial"/>
              </a:rPr>
              <a:t> </a:t>
            </a:r>
            <a:r>
              <a:rPr sz="1800" spc="-34" dirty="0">
                <a:latin typeface="Arial"/>
                <a:cs typeface="Arial"/>
              </a:rPr>
              <a:t>A</a:t>
            </a:r>
            <a:r>
              <a:rPr sz="1800" spc="0" dirty="0">
                <a:latin typeface="Arial"/>
                <a:cs typeface="Arial"/>
              </a:rPr>
              <a:t>ver</a:t>
            </a:r>
            <a:r>
              <a:rPr sz="1800" spc="-9" dirty="0">
                <a:latin typeface="Arial"/>
                <a:cs typeface="Arial"/>
              </a:rPr>
              <a:t>a</a:t>
            </a:r>
            <a:r>
              <a:rPr sz="1800" spc="0" dirty="0">
                <a:latin typeface="Arial"/>
                <a:cs typeface="Arial"/>
              </a:rPr>
              <a:t>g</a:t>
            </a:r>
            <a:r>
              <a:rPr sz="1800" spc="-9" dirty="0">
                <a:latin typeface="Arial"/>
                <a:cs typeface="Arial"/>
              </a:rPr>
              <a:t>e</a:t>
            </a:r>
            <a:r>
              <a:rPr sz="1800" spc="0" dirty="0">
                <a:latin typeface="Arial"/>
                <a:cs typeface="Arial"/>
              </a:rPr>
              <a:t>s</a:t>
            </a:r>
            <a:r>
              <a:rPr sz="1800" spc="24" dirty="0">
                <a:latin typeface="Arial"/>
                <a:cs typeface="Arial"/>
              </a:rPr>
              <a:t> </a:t>
            </a:r>
            <a:r>
              <a:rPr sz="1800" spc="0" dirty="0">
                <a:latin typeface="Arial"/>
                <a:cs typeface="Arial"/>
              </a:rPr>
              <a:t>are</a:t>
            </a:r>
            <a:r>
              <a:rPr sz="1800" spc="-4" dirty="0">
                <a:latin typeface="Arial"/>
                <a:cs typeface="Arial"/>
              </a:rPr>
              <a:t> </a:t>
            </a:r>
            <a:r>
              <a:rPr sz="1800" spc="0" dirty="0">
                <a:latin typeface="Arial"/>
                <a:cs typeface="Arial"/>
              </a:rPr>
              <a:t>ce</a:t>
            </a:r>
            <a:r>
              <a:rPr sz="1800" spc="-4" dirty="0">
                <a:latin typeface="Arial"/>
                <a:cs typeface="Arial"/>
              </a:rPr>
              <a:t>n</a:t>
            </a:r>
            <a:r>
              <a:rPr sz="1800" spc="0" dirty="0">
                <a:latin typeface="Arial"/>
                <a:cs typeface="Arial"/>
              </a:rPr>
              <a:t>tral</a:t>
            </a:r>
            <a:r>
              <a:rPr sz="1800" spc="9" dirty="0">
                <a:latin typeface="Arial"/>
                <a:cs typeface="Arial"/>
              </a:rPr>
              <a:t> </a:t>
            </a:r>
            <a:r>
              <a:rPr sz="1800" spc="0" dirty="0">
                <a:latin typeface="Arial"/>
                <a:cs typeface="Arial"/>
              </a:rPr>
              <a:t>p</a:t>
            </a:r>
            <a:r>
              <a:rPr sz="1800" spc="-9" dirty="0">
                <a:latin typeface="Arial"/>
                <a:cs typeface="Arial"/>
              </a:rPr>
              <a:t>a</a:t>
            </a:r>
            <a:r>
              <a:rPr sz="1800" spc="0" dirty="0">
                <a:latin typeface="Arial"/>
                <a:cs typeface="Arial"/>
              </a:rPr>
              <a:t>rt</a:t>
            </a:r>
            <a:endParaRPr sz="1800">
              <a:latin typeface="Arial"/>
              <a:cs typeface="Arial"/>
            </a:endParaRPr>
          </a:p>
        </p:txBody>
      </p:sp>
      <p:sp>
        <p:nvSpPr>
          <p:cNvPr id="15" name="object 15"/>
          <p:cNvSpPr txBox="1"/>
          <p:nvPr/>
        </p:nvSpPr>
        <p:spPr>
          <a:xfrm>
            <a:off x="6906285" y="2114859"/>
            <a:ext cx="1415745"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of</a:t>
            </a:r>
            <a:r>
              <a:rPr sz="1800" spc="-4" dirty="0">
                <a:latin typeface="Arial"/>
                <a:cs typeface="Arial"/>
              </a:rPr>
              <a:t> </a:t>
            </a:r>
            <a:r>
              <a:rPr sz="1800" spc="0" dirty="0">
                <a:latin typeface="Arial"/>
                <a:cs typeface="Arial"/>
              </a:rPr>
              <a:t>d</a:t>
            </a:r>
            <a:r>
              <a:rPr sz="1800" spc="-9" dirty="0">
                <a:latin typeface="Arial"/>
                <a:cs typeface="Arial"/>
              </a:rPr>
              <a:t>i</a:t>
            </a:r>
            <a:r>
              <a:rPr sz="1800" spc="0" dirty="0">
                <a:latin typeface="Arial"/>
                <a:cs typeface="Arial"/>
              </a:rPr>
              <a:t>strib</a:t>
            </a:r>
            <a:r>
              <a:rPr sz="1800" spc="-9" dirty="0">
                <a:latin typeface="Arial"/>
                <a:cs typeface="Arial"/>
              </a:rPr>
              <a:t>u</a:t>
            </a:r>
            <a:r>
              <a:rPr sz="1800" spc="0" dirty="0">
                <a:latin typeface="Arial"/>
                <a:cs typeface="Arial"/>
              </a:rPr>
              <a:t>tion</a:t>
            </a:r>
            <a:endParaRPr sz="1800">
              <a:latin typeface="Arial"/>
              <a:cs typeface="Arial"/>
            </a:endParaRPr>
          </a:p>
        </p:txBody>
      </p:sp>
      <p:sp>
        <p:nvSpPr>
          <p:cNvPr id="14" name="object 14"/>
          <p:cNvSpPr txBox="1"/>
          <p:nvPr/>
        </p:nvSpPr>
        <p:spPr>
          <a:xfrm>
            <a:off x="8327948" y="2114859"/>
            <a:ext cx="43985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a:t>
            </a:r>
            <a:r>
              <a:rPr sz="1800" spc="-9" dirty="0">
                <a:latin typeface="Arial"/>
                <a:cs typeface="Arial"/>
              </a:rPr>
              <a:t>n</a:t>
            </a:r>
            <a:r>
              <a:rPr sz="1800" spc="0" dirty="0">
                <a:latin typeface="Arial"/>
                <a:cs typeface="Arial"/>
              </a:rPr>
              <a:t>d</a:t>
            </a:r>
            <a:endParaRPr sz="1800">
              <a:latin typeface="Arial"/>
              <a:cs typeface="Arial"/>
            </a:endParaRPr>
          </a:p>
        </p:txBody>
      </p:sp>
      <p:sp>
        <p:nvSpPr>
          <p:cNvPr id="13" name="object 13"/>
          <p:cNvSpPr txBox="1"/>
          <p:nvPr/>
        </p:nvSpPr>
        <p:spPr>
          <a:xfrm>
            <a:off x="459740" y="2389179"/>
            <a:ext cx="3066008"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th</a:t>
            </a:r>
            <a:r>
              <a:rPr sz="1800" spc="-4" dirty="0">
                <a:latin typeface="Arial"/>
                <a:cs typeface="Arial"/>
              </a:rPr>
              <a:t>e</a:t>
            </a:r>
            <a:r>
              <a:rPr sz="1800" spc="0" dirty="0">
                <a:latin typeface="Arial"/>
                <a:cs typeface="Arial"/>
              </a:rPr>
              <a:t>ref</a:t>
            </a:r>
            <a:r>
              <a:rPr sz="1800" spc="-4" dirty="0">
                <a:latin typeface="Arial"/>
                <a:cs typeface="Arial"/>
              </a:rPr>
              <a:t>o</a:t>
            </a:r>
            <a:r>
              <a:rPr sz="1800" spc="0" dirty="0">
                <a:latin typeface="Arial"/>
                <a:cs typeface="Arial"/>
              </a:rPr>
              <a:t>re,</a:t>
            </a:r>
            <a:r>
              <a:rPr sz="1800" spc="-4" dirty="0">
                <a:latin typeface="Arial"/>
                <a:cs typeface="Arial"/>
              </a:rPr>
              <a:t> </a:t>
            </a:r>
            <a:r>
              <a:rPr sz="1800" spc="0" dirty="0">
                <a:latin typeface="Arial"/>
                <a:cs typeface="Arial"/>
              </a:rPr>
              <a:t>th</a:t>
            </a:r>
            <a:r>
              <a:rPr sz="1800" spc="-4" dirty="0">
                <a:latin typeface="Arial"/>
                <a:cs typeface="Arial"/>
              </a:rPr>
              <a:t>e</a:t>
            </a:r>
            <a:r>
              <a:rPr sz="1800" spc="0" dirty="0">
                <a:latin typeface="Arial"/>
                <a:cs typeface="Arial"/>
              </a:rPr>
              <a:t>y are</a:t>
            </a:r>
            <a:r>
              <a:rPr sz="1800" spc="4" dirty="0">
                <a:latin typeface="Arial"/>
                <a:cs typeface="Arial"/>
              </a:rPr>
              <a:t> </a:t>
            </a:r>
            <a:r>
              <a:rPr sz="1800" spc="0" dirty="0">
                <a:latin typeface="Arial"/>
                <a:cs typeface="Arial"/>
              </a:rPr>
              <a:t>a</a:t>
            </a:r>
            <a:r>
              <a:rPr sz="1800" spc="-9" dirty="0">
                <a:latin typeface="Arial"/>
                <a:cs typeface="Arial"/>
              </a:rPr>
              <a:t>l</a:t>
            </a:r>
            <a:r>
              <a:rPr sz="1800" spc="0" dirty="0">
                <a:latin typeface="Arial"/>
                <a:cs typeface="Arial"/>
              </a:rPr>
              <a:t>so c</a:t>
            </a:r>
            <a:r>
              <a:rPr sz="1800" spc="-4" dirty="0">
                <a:latin typeface="Arial"/>
                <a:cs typeface="Arial"/>
              </a:rPr>
              <a:t>a</a:t>
            </a:r>
            <a:r>
              <a:rPr sz="1800" spc="0" dirty="0">
                <a:latin typeface="Arial"/>
                <a:cs typeface="Arial"/>
              </a:rPr>
              <a:t>l</a:t>
            </a:r>
            <a:r>
              <a:rPr sz="1800" spc="-4" dirty="0">
                <a:latin typeface="Arial"/>
                <a:cs typeface="Arial"/>
              </a:rPr>
              <a:t>l</a:t>
            </a:r>
            <a:r>
              <a:rPr sz="1800" spc="0" dirty="0">
                <a:latin typeface="Arial"/>
                <a:cs typeface="Arial"/>
              </a:rPr>
              <a:t>ed</a:t>
            </a:r>
            <a:endParaRPr sz="1800">
              <a:latin typeface="Arial"/>
              <a:cs typeface="Arial"/>
            </a:endParaRPr>
          </a:p>
        </p:txBody>
      </p:sp>
      <p:sp>
        <p:nvSpPr>
          <p:cNvPr id="12" name="object 12"/>
          <p:cNvSpPr txBox="1"/>
          <p:nvPr/>
        </p:nvSpPr>
        <p:spPr>
          <a:xfrm>
            <a:off x="3532759" y="2389179"/>
            <a:ext cx="1059586" cy="254000"/>
          </a:xfrm>
          <a:prstGeom prst="rect">
            <a:avLst/>
          </a:prstGeom>
        </p:spPr>
        <p:txBody>
          <a:bodyPr wrap="square" lIns="0" tIns="0" rIns="0" bIns="0" rtlCol="0">
            <a:noAutofit/>
          </a:bodyPr>
          <a:lstStyle/>
          <a:p>
            <a:pPr marL="12700">
              <a:lnSpc>
                <a:spcPts val="1939"/>
              </a:lnSpc>
              <a:spcBef>
                <a:spcPts val="97"/>
              </a:spcBef>
            </a:pPr>
            <a:r>
              <a:rPr sz="1800" i="1" spc="-9" dirty="0">
                <a:latin typeface="Arial"/>
                <a:cs typeface="Arial"/>
              </a:rPr>
              <a:t>m</a:t>
            </a:r>
            <a:r>
              <a:rPr sz="1800" i="1" spc="0" dirty="0">
                <a:latin typeface="Arial"/>
                <a:cs typeface="Arial"/>
              </a:rPr>
              <a:t>e</a:t>
            </a:r>
            <a:r>
              <a:rPr sz="1800" i="1" spc="-9" dirty="0">
                <a:latin typeface="Arial"/>
                <a:cs typeface="Arial"/>
              </a:rPr>
              <a:t>a</a:t>
            </a:r>
            <a:r>
              <a:rPr sz="1800" i="1" spc="0" dirty="0">
                <a:latin typeface="Arial"/>
                <a:cs typeface="Arial"/>
              </a:rPr>
              <a:t>sur</a:t>
            </a:r>
            <a:r>
              <a:rPr sz="1800" i="1" spc="-9" dirty="0">
                <a:latin typeface="Arial"/>
                <a:cs typeface="Arial"/>
              </a:rPr>
              <a:t>e</a:t>
            </a:r>
            <a:r>
              <a:rPr sz="1800" i="1" spc="0" dirty="0">
                <a:latin typeface="Arial"/>
                <a:cs typeface="Arial"/>
              </a:rPr>
              <a:t>s</a:t>
            </a:r>
            <a:endParaRPr sz="1800">
              <a:latin typeface="Arial"/>
              <a:cs typeface="Arial"/>
            </a:endParaRPr>
          </a:p>
        </p:txBody>
      </p:sp>
      <p:sp>
        <p:nvSpPr>
          <p:cNvPr id="11" name="object 11"/>
          <p:cNvSpPr txBox="1"/>
          <p:nvPr/>
        </p:nvSpPr>
        <p:spPr>
          <a:xfrm>
            <a:off x="4599406" y="2389179"/>
            <a:ext cx="997635" cy="254000"/>
          </a:xfrm>
          <a:prstGeom prst="rect">
            <a:avLst/>
          </a:prstGeom>
        </p:spPr>
        <p:txBody>
          <a:bodyPr wrap="square" lIns="0" tIns="0" rIns="0" bIns="0" rtlCol="0">
            <a:noAutofit/>
          </a:bodyPr>
          <a:lstStyle/>
          <a:p>
            <a:pPr marL="12700">
              <a:lnSpc>
                <a:spcPts val="1939"/>
              </a:lnSpc>
              <a:spcBef>
                <a:spcPts val="97"/>
              </a:spcBef>
            </a:pPr>
            <a:r>
              <a:rPr sz="1800" i="1" spc="0" dirty="0">
                <a:latin typeface="Arial"/>
                <a:cs typeface="Arial"/>
              </a:rPr>
              <a:t>of</a:t>
            </a:r>
            <a:r>
              <a:rPr sz="1800" i="1" spc="-4" dirty="0">
                <a:latin typeface="Arial"/>
                <a:cs typeface="Arial"/>
              </a:rPr>
              <a:t> </a:t>
            </a:r>
            <a:r>
              <a:rPr sz="1800" i="1" spc="0" dirty="0">
                <a:latin typeface="Arial"/>
                <a:cs typeface="Arial"/>
              </a:rPr>
              <a:t>ce</a:t>
            </a:r>
            <a:r>
              <a:rPr sz="1800" i="1" spc="-9" dirty="0">
                <a:latin typeface="Arial"/>
                <a:cs typeface="Arial"/>
              </a:rPr>
              <a:t>n</a:t>
            </a:r>
            <a:r>
              <a:rPr sz="1800" i="1" spc="0" dirty="0">
                <a:latin typeface="Arial"/>
                <a:cs typeface="Arial"/>
              </a:rPr>
              <a:t>tral</a:t>
            </a:r>
            <a:endParaRPr sz="1800">
              <a:latin typeface="Arial"/>
              <a:cs typeface="Arial"/>
            </a:endParaRPr>
          </a:p>
        </p:txBody>
      </p:sp>
      <p:sp>
        <p:nvSpPr>
          <p:cNvPr id="10" name="object 10"/>
          <p:cNvSpPr txBox="1"/>
          <p:nvPr/>
        </p:nvSpPr>
        <p:spPr>
          <a:xfrm>
            <a:off x="5602046" y="2389179"/>
            <a:ext cx="1048867" cy="254000"/>
          </a:xfrm>
          <a:prstGeom prst="rect">
            <a:avLst/>
          </a:prstGeom>
        </p:spPr>
        <p:txBody>
          <a:bodyPr wrap="square" lIns="0" tIns="0" rIns="0" bIns="0" rtlCol="0">
            <a:noAutofit/>
          </a:bodyPr>
          <a:lstStyle/>
          <a:p>
            <a:pPr marL="12700">
              <a:lnSpc>
                <a:spcPts val="1939"/>
              </a:lnSpc>
              <a:spcBef>
                <a:spcPts val="97"/>
              </a:spcBef>
            </a:pPr>
            <a:r>
              <a:rPr sz="1800" i="1" spc="0" dirty="0">
                <a:latin typeface="Arial"/>
                <a:cs typeface="Arial"/>
              </a:rPr>
              <a:t>te</a:t>
            </a:r>
            <a:r>
              <a:rPr sz="1800" i="1" spc="-4" dirty="0">
                <a:latin typeface="Arial"/>
                <a:cs typeface="Arial"/>
              </a:rPr>
              <a:t>n</a:t>
            </a:r>
            <a:r>
              <a:rPr sz="1800" i="1" spc="0" dirty="0">
                <a:latin typeface="Arial"/>
                <a:cs typeface="Arial"/>
              </a:rPr>
              <a:t>d</a:t>
            </a:r>
            <a:r>
              <a:rPr sz="1800" i="1" spc="-9" dirty="0">
                <a:latin typeface="Arial"/>
                <a:cs typeface="Arial"/>
              </a:rPr>
              <a:t>e</a:t>
            </a:r>
            <a:r>
              <a:rPr sz="1800" i="1" spc="0" dirty="0">
                <a:latin typeface="Arial"/>
                <a:cs typeface="Arial"/>
              </a:rPr>
              <a:t>ncy</a:t>
            </a:r>
            <a:r>
              <a:rPr sz="1800" spc="0" dirty="0">
                <a:latin typeface="Arial"/>
                <a:cs typeface="Arial"/>
              </a:rPr>
              <a:t>.</a:t>
            </a:r>
            <a:endParaRPr sz="1800">
              <a:latin typeface="Arial"/>
              <a:cs typeface="Arial"/>
            </a:endParaRPr>
          </a:p>
        </p:txBody>
      </p:sp>
      <p:sp>
        <p:nvSpPr>
          <p:cNvPr id="9" name="object 9"/>
          <p:cNvSpPr txBox="1"/>
          <p:nvPr/>
        </p:nvSpPr>
        <p:spPr>
          <a:xfrm>
            <a:off x="459740" y="2937953"/>
            <a:ext cx="2759896" cy="254304"/>
          </a:xfrm>
          <a:prstGeom prst="rect">
            <a:avLst/>
          </a:prstGeom>
        </p:spPr>
        <p:txBody>
          <a:bodyPr wrap="square" lIns="0" tIns="0" rIns="0" bIns="0" rtlCol="0">
            <a:noAutofit/>
          </a:bodyPr>
          <a:lstStyle/>
          <a:p>
            <a:pPr marL="12700">
              <a:lnSpc>
                <a:spcPts val="1939"/>
              </a:lnSpc>
              <a:spcBef>
                <a:spcPts val="97"/>
              </a:spcBef>
            </a:pPr>
            <a:r>
              <a:rPr sz="1800" spc="-79" dirty="0">
                <a:latin typeface="Arial"/>
                <a:cs typeface="Arial"/>
              </a:rPr>
              <a:t>T</a:t>
            </a:r>
            <a:r>
              <a:rPr sz="1800" spc="-25" dirty="0">
                <a:latin typeface="Arial"/>
                <a:cs typeface="Arial"/>
              </a:rPr>
              <a:t>y</a:t>
            </a:r>
            <a:r>
              <a:rPr sz="1800" spc="-4" dirty="0">
                <a:latin typeface="Arial"/>
                <a:cs typeface="Arial"/>
              </a:rPr>
              <a:t>pe</a:t>
            </a:r>
            <a:r>
              <a:rPr sz="1800" spc="0" dirty="0">
                <a:latin typeface="Arial"/>
                <a:cs typeface="Arial"/>
              </a:rPr>
              <a:t>s of</a:t>
            </a:r>
            <a:r>
              <a:rPr sz="1800" spc="-9" dirty="0">
                <a:latin typeface="Arial"/>
                <a:cs typeface="Arial"/>
              </a:rPr>
              <a:t> </a:t>
            </a:r>
            <a:r>
              <a:rPr sz="1800" spc="0" dirty="0">
                <a:latin typeface="Arial"/>
                <a:cs typeface="Arial"/>
              </a:rPr>
              <a:t>C</a:t>
            </a:r>
            <a:r>
              <a:rPr sz="1800" spc="-9" dirty="0">
                <a:latin typeface="Arial"/>
                <a:cs typeface="Arial"/>
              </a:rPr>
              <a:t>e</a:t>
            </a:r>
            <a:r>
              <a:rPr sz="1800" spc="-4" dirty="0">
                <a:latin typeface="Arial"/>
                <a:cs typeface="Arial"/>
              </a:rPr>
              <a:t>n</a:t>
            </a:r>
            <a:r>
              <a:rPr sz="1800" spc="0" dirty="0">
                <a:latin typeface="Arial"/>
                <a:cs typeface="Arial"/>
              </a:rPr>
              <a:t>tral</a:t>
            </a:r>
            <a:r>
              <a:rPr sz="1800" spc="-14" dirty="0">
                <a:latin typeface="Arial"/>
                <a:cs typeface="Arial"/>
              </a:rPr>
              <a:t> </a:t>
            </a:r>
            <a:r>
              <a:rPr sz="1800" spc="-189" dirty="0">
                <a:latin typeface="Arial"/>
                <a:cs typeface="Arial"/>
              </a:rPr>
              <a:t>T</a:t>
            </a:r>
            <a:r>
              <a:rPr sz="1800" spc="-4" dirty="0">
                <a:latin typeface="Arial"/>
                <a:cs typeface="Arial"/>
              </a:rPr>
              <a:t>enden</a:t>
            </a:r>
            <a:r>
              <a:rPr sz="1800" spc="0" dirty="0">
                <a:latin typeface="Arial"/>
                <a:cs typeface="Arial"/>
              </a:rPr>
              <a:t>cy</a:t>
            </a:r>
            <a:endParaRPr sz="1800">
              <a:latin typeface="Arial"/>
              <a:cs typeface="Arial"/>
            </a:endParaRPr>
          </a:p>
        </p:txBody>
      </p:sp>
      <p:sp>
        <p:nvSpPr>
          <p:cNvPr id="8" name="object 8"/>
          <p:cNvSpPr txBox="1"/>
          <p:nvPr/>
        </p:nvSpPr>
        <p:spPr>
          <a:xfrm>
            <a:off x="459740" y="3212520"/>
            <a:ext cx="249123" cy="802639"/>
          </a:xfrm>
          <a:prstGeom prst="rect">
            <a:avLst/>
          </a:prstGeom>
        </p:spPr>
        <p:txBody>
          <a:bodyPr wrap="square" lIns="0" tIns="0" rIns="0" bIns="0" rtlCol="0">
            <a:noAutofit/>
          </a:bodyPr>
          <a:lstStyle/>
          <a:p>
            <a:pPr marL="12700">
              <a:lnSpc>
                <a:spcPts val="1939"/>
              </a:lnSpc>
              <a:spcBef>
                <a:spcPts val="97"/>
              </a:spcBef>
            </a:pPr>
            <a:r>
              <a:rPr sz="1800" i="1" spc="-4" dirty="0">
                <a:latin typeface="Arial"/>
                <a:cs typeface="Arial"/>
              </a:rPr>
              <a:t>1.</a:t>
            </a:r>
            <a:endParaRPr sz="1800">
              <a:latin typeface="Arial"/>
              <a:cs typeface="Arial"/>
            </a:endParaRPr>
          </a:p>
          <a:p>
            <a:pPr marL="12700" marR="0">
              <a:lnSpc>
                <a:spcPct val="95825"/>
              </a:lnSpc>
            </a:pPr>
            <a:r>
              <a:rPr sz="1800" i="1" spc="-4" dirty="0">
                <a:latin typeface="Arial"/>
                <a:cs typeface="Arial"/>
              </a:rPr>
              <a:t>2.</a:t>
            </a:r>
            <a:endParaRPr sz="1800">
              <a:latin typeface="Arial"/>
              <a:cs typeface="Arial"/>
            </a:endParaRPr>
          </a:p>
          <a:p>
            <a:pPr marL="12700">
              <a:lnSpc>
                <a:spcPct val="95825"/>
              </a:lnSpc>
              <a:spcBef>
                <a:spcPts val="90"/>
              </a:spcBef>
            </a:pPr>
            <a:r>
              <a:rPr sz="1800" i="1" spc="-4" dirty="0">
                <a:latin typeface="Arial"/>
                <a:cs typeface="Arial"/>
              </a:rPr>
              <a:t>3.</a:t>
            </a:r>
            <a:endParaRPr sz="1800">
              <a:latin typeface="Arial"/>
              <a:cs typeface="Arial"/>
            </a:endParaRPr>
          </a:p>
        </p:txBody>
      </p:sp>
      <p:sp>
        <p:nvSpPr>
          <p:cNvPr id="7" name="object 7"/>
          <p:cNvSpPr txBox="1"/>
          <p:nvPr/>
        </p:nvSpPr>
        <p:spPr>
          <a:xfrm>
            <a:off x="802640" y="3212520"/>
            <a:ext cx="2264994" cy="802639"/>
          </a:xfrm>
          <a:prstGeom prst="rect">
            <a:avLst/>
          </a:prstGeom>
        </p:spPr>
        <p:txBody>
          <a:bodyPr wrap="square" lIns="0" tIns="0" rIns="0" bIns="0" rtlCol="0">
            <a:noAutofit/>
          </a:bodyPr>
          <a:lstStyle/>
          <a:p>
            <a:pPr marL="12700">
              <a:lnSpc>
                <a:spcPts val="1939"/>
              </a:lnSpc>
              <a:spcBef>
                <a:spcPts val="97"/>
              </a:spcBef>
            </a:pPr>
            <a:r>
              <a:rPr sz="1800" i="1" spc="0" dirty="0">
                <a:latin typeface="Arial"/>
                <a:cs typeface="Arial"/>
              </a:rPr>
              <a:t>Arith</a:t>
            </a:r>
            <a:r>
              <a:rPr sz="1800" i="1" spc="-14" dirty="0">
                <a:latin typeface="Arial"/>
                <a:cs typeface="Arial"/>
              </a:rPr>
              <a:t>m</a:t>
            </a:r>
            <a:r>
              <a:rPr sz="1800" i="1" spc="0" dirty="0">
                <a:latin typeface="Arial"/>
                <a:cs typeface="Arial"/>
              </a:rPr>
              <a:t>etic </a:t>
            </a:r>
            <a:r>
              <a:rPr sz="1800" i="1" spc="-14" dirty="0">
                <a:latin typeface="Arial"/>
                <a:cs typeface="Arial"/>
              </a:rPr>
              <a:t>m</a:t>
            </a:r>
            <a:r>
              <a:rPr sz="1800" i="1" spc="0" dirty="0">
                <a:latin typeface="Arial"/>
                <a:cs typeface="Arial"/>
              </a:rPr>
              <a:t>e</a:t>
            </a:r>
            <a:r>
              <a:rPr sz="1800" i="1" spc="-9" dirty="0">
                <a:latin typeface="Arial"/>
                <a:cs typeface="Arial"/>
              </a:rPr>
              <a:t>a</a:t>
            </a:r>
            <a:r>
              <a:rPr sz="1800" i="1" spc="0" dirty="0">
                <a:latin typeface="Arial"/>
                <a:cs typeface="Arial"/>
              </a:rPr>
              <a:t>n(A.M)</a:t>
            </a:r>
            <a:endParaRPr sz="1800">
              <a:latin typeface="Arial"/>
              <a:cs typeface="Arial"/>
            </a:endParaRPr>
          </a:p>
          <a:p>
            <a:pPr marL="12700" marR="34289">
              <a:lnSpc>
                <a:spcPct val="95825"/>
              </a:lnSpc>
            </a:pPr>
            <a:r>
              <a:rPr sz="1800" i="1" spc="0" dirty="0">
                <a:latin typeface="Arial"/>
                <a:cs typeface="Arial"/>
              </a:rPr>
              <a:t>Me</a:t>
            </a:r>
            <a:r>
              <a:rPr sz="1800" i="1" spc="-9" dirty="0">
                <a:latin typeface="Arial"/>
                <a:cs typeface="Arial"/>
              </a:rPr>
              <a:t>d</a:t>
            </a:r>
            <a:r>
              <a:rPr sz="1800" i="1" spc="0" dirty="0">
                <a:latin typeface="Arial"/>
                <a:cs typeface="Arial"/>
              </a:rPr>
              <a:t>i</a:t>
            </a:r>
            <a:r>
              <a:rPr sz="1800" i="1" spc="-9" dirty="0">
                <a:latin typeface="Arial"/>
                <a:cs typeface="Arial"/>
              </a:rPr>
              <a:t>a</a:t>
            </a:r>
            <a:r>
              <a:rPr sz="1800" i="1" spc="0" dirty="0">
                <a:latin typeface="Arial"/>
                <a:cs typeface="Arial"/>
              </a:rPr>
              <a:t>n</a:t>
            </a:r>
            <a:endParaRPr sz="1800">
              <a:latin typeface="Arial"/>
              <a:cs typeface="Arial"/>
            </a:endParaRPr>
          </a:p>
          <a:p>
            <a:pPr marL="12700" marR="34289">
              <a:lnSpc>
                <a:spcPct val="95825"/>
              </a:lnSpc>
              <a:spcBef>
                <a:spcPts val="90"/>
              </a:spcBef>
            </a:pPr>
            <a:r>
              <a:rPr sz="1800" i="1" spc="0" dirty="0">
                <a:latin typeface="Arial"/>
                <a:cs typeface="Arial"/>
              </a:rPr>
              <a:t>Mo</a:t>
            </a:r>
            <a:r>
              <a:rPr sz="1800" i="1" spc="-9" dirty="0">
                <a:latin typeface="Arial"/>
                <a:cs typeface="Arial"/>
              </a:rPr>
              <a:t>d</a:t>
            </a:r>
            <a:r>
              <a:rPr sz="1800" i="1" spc="0" dirty="0">
                <a:latin typeface="Arial"/>
                <a:cs typeface="Arial"/>
              </a:rPr>
              <a:t>e</a:t>
            </a:r>
            <a:endParaRPr sz="1800">
              <a:latin typeface="Arial"/>
              <a:cs typeface="Arial"/>
            </a:endParaRPr>
          </a:p>
        </p:txBody>
      </p:sp>
      <p:sp>
        <p:nvSpPr>
          <p:cNvPr id="6" name="object 6"/>
          <p:cNvSpPr txBox="1"/>
          <p:nvPr/>
        </p:nvSpPr>
        <p:spPr>
          <a:xfrm>
            <a:off x="459740" y="4310054"/>
            <a:ext cx="1086789" cy="254000"/>
          </a:xfrm>
          <a:prstGeom prst="rect">
            <a:avLst/>
          </a:prstGeom>
        </p:spPr>
        <p:txBody>
          <a:bodyPr wrap="square" lIns="0" tIns="0" rIns="0" bIns="0" rtlCol="0">
            <a:noAutofit/>
          </a:bodyPr>
          <a:lstStyle/>
          <a:p>
            <a:pPr marL="12700">
              <a:lnSpc>
                <a:spcPts val="1939"/>
              </a:lnSpc>
              <a:spcBef>
                <a:spcPts val="97"/>
              </a:spcBef>
            </a:pPr>
            <a:r>
              <a:rPr sz="1800" b="1" i="1" spc="0" dirty="0">
                <a:latin typeface="Arial"/>
                <a:cs typeface="Arial"/>
              </a:rPr>
              <a:t>Fe</a:t>
            </a:r>
            <a:r>
              <a:rPr sz="1800" b="1" i="1" spc="-4" dirty="0">
                <a:latin typeface="Arial"/>
                <a:cs typeface="Arial"/>
              </a:rPr>
              <a:t>a</a:t>
            </a:r>
            <a:r>
              <a:rPr sz="1800" b="1" i="1" spc="0" dirty="0">
                <a:latin typeface="Arial"/>
                <a:cs typeface="Arial"/>
              </a:rPr>
              <a:t>ture</a:t>
            </a:r>
            <a:r>
              <a:rPr sz="1800" b="1" i="1" spc="-9" dirty="0">
                <a:latin typeface="Arial"/>
                <a:cs typeface="Arial"/>
              </a:rPr>
              <a:t>s</a:t>
            </a:r>
            <a:r>
              <a:rPr sz="1800" b="1" i="1" spc="0" dirty="0">
                <a:latin typeface="Arial"/>
                <a:cs typeface="Arial"/>
              </a:rPr>
              <a:t>:</a:t>
            </a:r>
            <a:endParaRPr sz="1800">
              <a:latin typeface="Arial"/>
              <a:cs typeface="Arial"/>
            </a:endParaRPr>
          </a:p>
        </p:txBody>
      </p:sp>
      <p:sp>
        <p:nvSpPr>
          <p:cNvPr id="5" name="object 5"/>
          <p:cNvSpPr txBox="1"/>
          <p:nvPr/>
        </p:nvSpPr>
        <p:spPr>
          <a:xfrm>
            <a:off x="459740" y="4584374"/>
            <a:ext cx="999665" cy="1077322"/>
          </a:xfrm>
          <a:prstGeom prst="rect">
            <a:avLst/>
          </a:prstGeom>
        </p:spPr>
        <p:txBody>
          <a:bodyPr wrap="square" lIns="0" tIns="0" rIns="0" bIns="0" rtlCol="0">
            <a:noAutofit/>
          </a:bodyPr>
          <a:lstStyle/>
          <a:p>
            <a:pPr marL="12700" marR="734">
              <a:lnSpc>
                <a:spcPts val="1939"/>
              </a:lnSpc>
              <a:spcBef>
                <a:spcPts val="97"/>
              </a:spcBef>
            </a:pPr>
            <a:r>
              <a:rPr sz="1800" spc="-4" dirty="0">
                <a:latin typeface="Arial"/>
                <a:cs typeface="Arial"/>
              </a:rPr>
              <a:t>•</a:t>
            </a:r>
            <a:r>
              <a:rPr sz="1800" spc="0" dirty="0">
                <a:latin typeface="Arial"/>
                <a:cs typeface="Arial"/>
              </a:rPr>
              <a:t>It</a:t>
            </a:r>
            <a:r>
              <a:rPr sz="1800" spc="-14" dirty="0">
                <a:latin typeface="Arial"/>
                <a:cs typeface="Arial"/>
              </a:rPr>
              <a:t> </a:t>
            </a:r>
            <a:r>
              <a:rPr sz="1800" spc="0" dirty="0">
                <a:latin typeface="Arial"/>
                <a:cs typeface="Arial"/>
              </a:rPr>
              <a:t>sh</a:t>
            </a:r>
            <a:r>
              <a:rPr sz="1800" spc="-9" dirty="0">
                <a:latin typeface="Arial"/>
                <a:cs typeface="Arial"/>
              </a:rPr>
              <a:t>o</a:t>
            </a:r>
            <a:r>
              <a:rPr sz="1800" spc="0" dirty="0">
                <a:latin typeface="Arial"/>
                <a:cs typeface="Arial"/>
              </a:rPr>
              <a:t>u</a:t>
            </a:r>
            <a:r>
              <a:rPr sz="1800" spc="-9" dirty="0">
                <a:latin typeface="Arial"/>
                <a:cs typeface="Arial"/>
              </a:rPr>
              <a:t>l</a:t>
            </a:r>
            <a:r>
              <a:rPr sz="1800" spc="0" dirty="0">
                <a:latin typeface="Arial"/>
                <a:cs typeface="Arial"/>
              </a:rPr>
              <a:t>d</a:t>
            </a:r>
            <a:endParaRPr sz="1800">
              <a:latin typeface="Arial"/>
              <a:cs typeface="Arial"/>
            </a:endParaRPr>
          </a:p>
          <a:p>
            <a:pPr marL="12700" marR="734">
              <a:lnSpc>
                <a:spcPct val="95825"/>
              </a:lnSpc>
            </a:pPr>
            <a:r>
              <a:rPr sz="1800" spc="-4" dirty="0">
                <a:latin typeface="Arial"/>
                <a:cs typeface="Arial"/>
              </a:rPr>
              <a:t>•</a:t>
            </a:r>
            <a:r>
              <a:rPr sz="1800" spc="0" dirty="0">
                <a:latin typeface="Arial"/>
                <a:cs typeface="Arial"/>
              </a:rPr>
              <a:t>It</a:t>
            </a:r>
            <a:r>
              <a:rPr sz="1800" spc="-14" dirty="0">
                <a:latin typeface="Arial"/>
                <a:cs typeface="Arial"/>
              </a:rPr>
              <a:t> </a:t>
            </a:r>
            <a:r>
              <a:rPr sz="1800" spc="0" dirty="0">
                <a:latin typeface="Arial"/>
                <a:cs typeface="Arial"/>
              </a:rPr>
              <a:t>sh</a:t>
            </a:r>
            <a:r>
              <a:rPr sz="1800" spc="-9" dirty="0">
                <a:latin typeface="Arial"/>
                <a:cs typeface="Arial"/>
              </a:rPr>
              <a:t>o</a:t>
            </a:r>
            <a:r>
              <a:rPr sz="1800" spc="0" dirty="0">
                <a:latin typeface="Arial"/>
                <a:cs typeface="Arial"/>
              </a:rPr>
              <a:t>u</a:t>
            </a:r>
            <a:r>
              <a:rPr sz="1800" spc="-9" dirty="0">
                <a:latin typeface="Arial"/>
                <a:cs typeface="Arial"/>
              </a:rPr>
              <a:t>l</a:t>
            </a:r>
            <a:r>
              <a:rPr sz="1800" spc="0" dirty="0">
                <a:latin typeface="Arial"/>
                <a:cs typeface="Arial"/>
              </a:rPr>
              <a:t>d</a:t>
            </a:r>
            <a:endParaRPr sz="1800">
              <a:latin typeface="Arial"/>
              <a:cs typeface="Arial"/>
            </a:endParaRPr>
          </a:p>
          <a:p>
            <a:pPr marL="12700" marR="734">
              <a:lnSpc>
                <a:spcPct val="95825"/>
              </a:lnSpc>
              <a:spcBef>
                <a:spcPts val="90"/>
              </a:spcBef>
            </a:pPr>
            <a:r>
              <a:rPr sz="1800" spc="-4" dirty="0">
                <a:latin typeface="Arial"/>
                <a:cs typeface="Arial"/>
              </a:rPr>
              <a:t>•</a:t>
            </a:r>
            <a:r>
              <a:rPr sz="1800" spc="0" dirty="0">
                <a:latin typeface="Arial"/>
                <a:cs typeface="Arial"/>
              </a:rPr>
              <a:t>It</a:t>
            </a:r>
            <a:r>
              <a:rPr sz="1800" spc="-14" dirty="0">
                <a:latin typeface="Arial"/>
                <a:cs typeface="Arial"/>
              </a:rPr>
              <a:t> </a:t>
            </a:r>
            <a:r>
              <a:rPr sz="1800" spc="0" dirty="0">
                <a:latin typeface="Arial"/>
                <a:cs typeface="Arial"/>
              </a:rPr>
              <a:t>sh</a:t>
            </a:r>
            <a:r>
              <a:rPr sz="1800" spc="-9" dirty="0">
                <a:latin typeface="Arial"/>
                <a:cs typeface="Arial"/>
              </a:rPr>
              <a:t>o</a:t>
            </a:r>
            <a:r>
              <a:rPr sz="1800" spc="0" dirty="0">
                <a:latin typeface="Arial"/>
                <a:cs typeface="Arial"/>
              </a:rPr>
              <a:t>u</a:t>
            </a:r>
            <a:r>
              <a:rPr sz="1800" spc="-9" dirty="0">
                <a:latin typeface="Arial"/>
                <a:cs typeface="Arial"/>
              </a:rPr>
              <a:t>l</a:t>
            </a:r>
            <a:r>
              <a:rPr sz="1800" spc="0" dirty="0">
                <a:latin typeface="Arial"/>
                <a:cs typeface="Arial"/>
              </a:rPr>
              <a:t>d</a:t>
            </a:r>
            <a:endParaRPr sz="1800">
              <a:latin typeface="Arial"/>
              <a:cs typeface="Arial"/>
            </a:endParaRPr>
          </a:p>
          <a:p>
            <a:pPr marL="12700">
              <a:lnSpc>
                <a:spcPct val="95825"/>
              </a:lnSpc>
              <a:spcBef>
                <a:spcPts val="90"/>
              </a:spcBef>
            </a:pPr>
            <a:r>
              <a:rPr sz="1800" spc="-4" dirty="0">
                <a:latin typeface="Arial"/>
                <a:cs typeface="Arial"/>
              </a:rPr>
              <a:t>•</a:t>
            </a:r>
            <a:r>
              <a:rPr sz="1800" spc="0" dirty="0">
                <a:latin typeface="Arial"/>
                <a:cs typeface="Arial"/>
              </a:rPr>
              <a:t>It</a:t>
            </a:r>
            <a:r>
              <a:rPr sz="1800" spc="-14" dirty="0">
                <a:latin typeface="Arial"/>
                <a:cs typeface="Arial"/>
              </a:rPr>
              <a:t> </a:t>
            </a:r>
            <a:r>
              <a:rPr sz="1800" spc="0" dirty="0">
                <a:latin typeface="Arial"/>
                <a:cs typeface="Arial"/>
              </a:rPr>
              <a:t>s</a:t>
            </a:r>
            <a:r>
              <a:rPr sz="1800" spc="-4" dirty="0">
                <a:latin typeface="Arial"/>
                <a:cs typeface="Arial"/>
              </a:rPr>
              <a:t>hou</a:t>
            </a:r>
            <a:r>
              <a:rPr sz="1800" spc="0" dirty="0">
                <a:latin typeface="Arial"/>
                <a:cs typeface="Arial"/>
              </a:rPr>
              <a:t>ld</a:t>
            </a:r>
            <a:endParaRPr sz="1800">
              <a:latin typeface="Arial"/>
              <a:cs typeface="Arial"/>
            </a:endParaRPr>
          </a:p>
        </p:txBody>
      </p:sp>
      <p:sp>
        <p:nvSpPr>
          <p:cNvPr id="4" name="object 4"/>
          <p:cNvSpPr txBox="1"/>
          <p:nvPr/>
        </p:nvSpPr>
        <p:spPr>
          <a:xfrm>
            <a:off x="1463534" y="4584374"/>
            <a:ext cx="306473" cy="1077322"/>
          </a:xfrm>
          <a:prstGeom prst="rect">
            <a:avLst/>
          </a:prstGeom>
        </p:spPr>
        <p:txBody>
          <a:bodyPr wrap="square" lIns="0" tIns="0" rIns="0" bIns="0" rtlCol="0">
            <a:noAutofit/>
          </a:bodyPr>
          <a:lstStyle/>
          <a:p>
            <a:pPr marL="12840" marR="5140" algn="just">
              <a:lnSpc>
                <a:spcPts val="1939"/>
              </a:lnSpc>
              <a:spcBef>
                <a:spcPts val="97"/>
              </a:spcBef>
            </a:pPr>
            <a:r>
              <a:rPr sz="1800" spc="0" dirty="0">
                <a:latin typeface="Arial"/>
                <a:cs typeface="Arial"/>
              </a:rPr>
              <a:t>be</a:t>
            </a:r>
            <a:endParaRPr sz="1800">
              <a:latin typeface="Arial"/>
              <a:cs typeface="Arial"/>
            </a:endParaRPr>
          </a:p>
          <a:p>
            <a:pPr marL="12700" indent="140" algn="just">
              <a:lnSpc>
                <a:spcPct val="100041"/>
              </a:lnSpc>
            </a:pPr>
            <a:r>
              <a:rPr sz="1800" spc="0" dirty="0">
                <a:latin typeface="Arial"/>
                <a:cs typeface="Arial"/>
              </a:rPr>
              <a:t>be be </a:t>
            </a:r>
            <a:r>
              <a:rPr sz="1800" spc="-4" dirty="0">
                <a:latin typeface="Arial"/>
                <a:cs typeface="Arial"/>
              </a:rPr>
              <a:t>b</a:t>
            </a:r>
            <a:r>
              <a:rPr sz="1800" spc="0" dirty="0">
                <a:latin typeface="Arial"/>
                <a:cs typeface="Arial"/>
              </a:rPr>
              <a:t>e</a:t>
            </a:r>
            <a:endParaRPr sz="1800">
              <a:latin typeface="Arial"/>
              <a:cs typeface="Arial"/>
            </a:endParaRPr>
          </a:p>
        </p:txBody>
      </p:sp>
      <p:sp>
        <p:nvSpPr>
          <p:cNvPr id="3" name="object 3"/>
          <p:cNvSpPr txBox="1"/>
          <p:nvPr/>
        </p:nvSpPr>
        <p:spPr>
          <a:xfrm>
            <a:off x="1781941" y="4584374"/>
            <a:ext cx="4548101" cy="1077322"/>
          </a:xfrm>
          <a:prstGeom prst="rect">
            <a:avLst/>
          </a:prstGeom>
        </p:spPr>
        <p:txBody>
          <a:bodyPr wrap="square" lIns="0" tIns="0" rIns="0" bIns="0" rtlCol="0">
            <a:noAutofit/>
          </a:bodyPr>
          <a:lstStyle/>
          <a:p>
            <a:pPr marL="12873" marR="34335">
              <a:lnSpc>
                <a:spcPts val="1939"/>
              </a:lnSpc>
              <a:spcBef>
                <a:spcPts val="97"/>
              </a:spcBef>
            </a:pPr>
            <a:r>
              <a:rPr sz="1800" spc="0" dirty="0">
                <a:latin typeface="Arial"/>
                <a:cs typeface="Arial"/>
              </a:rPr>
              <a:t>ri</a:t>
            </a:r>
            <a:r>
              <a:rPr sz="1800" spc="-4" dirty="0">
                <a:latin typeface="Arial"/>
                <a:cs typeface="Arial"/>
              </a:rPr>
              <a:t>g</a:t>
            </a:r>
            <a:r>
              <a:rPr sz="1800" spc="0" dirty="0">
                <a:latin typeface="Arial"/>
                <a:cs typeface="Arial"/>
              </a:rPr>
              <a:t>i</a:t>
            </a:r>
            <a:r>
              <a:rPr sz="1800" spc="-9" dirty="0">
                <a:latin typeface="Arial"/>
                <a:cs typeface="Arial"/>
              </a:rPr>
              <a:t>d</a:t>
            </a:r>
            <a:r>
              <a:rPr sz="1800" spc="0" dirty="0">
                <a:latin typeface="Arial"/>
                <a:cs typeface="Arial"/>
              </a:rPr>
              <a:t>ly</a:t>
            </a:r>
            <a:r>
              <a:rPr sz="1800" spc="14" dirty="0">
                <a:latin typeface="Arial"/>
                <a:cs typeface="Arial"/>
              </a:rPr>
              <a:t> </a:t>
            </a:r>
            <a:r>
              <a:rPr sz="1800" spc="0" dirty="0">
                <a:latin typeface="Arial"/>
                <a:cs typeface="Arial"/>
              </a:rPr>
              <a:t>d</a:t>
            </a:r>
            <a:r>
              <a:rPr sz="1800" spc="-9" dirty="0">
                <a:latin typeface="Arial"/>
                <a:cs typeface="Arial"/>
              </a:rPr>
              <a:t>e</a:t>
            </a:r>
            <a:r>
              <a:rPr sz="1800" spc="0" dirty="0">
                <a:latin typeface="Arial"/>
                <a:cs typeface="Arial"/>
              </a:rPr>
              <a:t>fin</a:t>
            </a:r>
            <a:r>
              <a:rPr sz="1800" spc="-9" dirty="0">
                <a:latin typeface="Arial"/>
                <a:cs typeface="Arial"/>
              </a:rPr>
              <a:t>e</a:t>
            </a:r>
            <a:r>
              <a:rPr sz="1800" spc="0" dirty="0">
                <a:latin typeface="Arial"/>
                <a:cs typeface="Arial"/>
              </a:rPr>
              <a:t>d</a:t>
            </a:r>
            <a:endParaRPr sz="1800">
              <a:latin typeface="Arial"/>
              <a:cs typeface="Arial"/>
            </a:endParaRPr>
          </a:p>
          <a:p>
            <a:pPr marL="12873" marR="345792">
              <a:lnSpc>
                <a:spcPct val="100041"/>
              </a:lnSpc>
            </a:pPr>
            <a:r>
              <a:rPr sz="1800" spc="0" dirty="0">
                <a:latin typeface="Arial"/>
                <a:cs typeface="Arial"/>
              </a:rPr>
              <a:t>e</a:t>
            </a:r>
            <a:r>
              <a:rPr sz="1800" spc="-9" dirty="0">
                <a:latin typeface="Arial"/>
                <a:cs typeface="Arial"/>
              </a:rPr>
              <a:t>a</a:t>
            </a:r>
            <a:r>
              <a:rPr sz="1800" spc="0" dirty="0">
                <a:latin typeface="Arial"/>
                <a:cs typeface="Arial"/>
              </a:rPr>
              <a:t>sy to u</a:t>
            </a:r>
            <a:r>
              <a:rPr sz="1800" spc="-4" dirty="0">
                <a:latin typeface="Arial"/>
                <a:cs typeface="Arial"/>
              </a:rPr>
              <a:t>n</a:t>
            </a:r>
            <a:r>
              <a:rPr sz="1800" spc="0" dirty="0">
                <a:latin typeface="Arial"/>
                <a:cs typeface="Arial"/>
              </a:rPr>
              <a:t>d</a:t>
            </a:r>
            <a:r>
              <a:rPr sz="1800" spc="-9" dirty="0">
                <a:latin typeface="Arial"/>
                <a:cs typeface="Arial"/>
              </a:rPr>
              <a:t>e</a:t>
            </a:r>
            <a:r>
              <a:rPr sz="1800" spc="0" dirty="0">
                <a:latin typeface="Arial"/>
                <a:cs typeface="Arial"/>
              </a:rPr>
              <a:t>rsta</a:t>
            </a:r>
            <a:r>
              <a:rPr sz="1800" spc="-4" dirty="0">
                <a:latin typeface="Arial"/>
                <a:cs typeface="Arial"/>
              </a:rPr>
              <a:t>n</a:t>
            </a:r>
            <a:r>
              <a:rPr sz="1800" spc="0" dirty="0">
                <a:latin typeface="Arial"/>
                <a:cs typeface="Arial"/>
              </a:rPr>
              <a:t>d</a:t>
            </a:r>
            <a:r>
              <a:rPr sz="1800" spc="9" dirty="0">
                <a:latin typeface="Arial"/>
                <a:cs typeface="Arial"/>
              </a:rPr>
              <a:t> </a:t>
            </a:r>
            <a:r>
              <a:rPr sz="1800" spc="0" dirty="0">
                <a:latin typeface="Arial"/>
                <a:cs typeface="Arial"/>
              </a:rPr>
              <a:t>a</a:t>
            </a:r>
            <a:r>
              <a:rPr sz="1800" spc="-9" dirty="0">
                <a:latin typeface="Arial"/>
                <a:cs typeface="Arial"/>
              </a:rPr>
              <a:t>n</a:t>
            </a:r>
            <a:r>
              <a:rPr sz="1800" spc="0" dirty="0">
                <a:latin typeface="Arial"/>
                <a:cs typeface="Arial"/>
              </a:rPr>
              <a:t>d</a:t>
            </a:r>
            <a:r>
              <a:rPr sz="1800" spc="9" dirty="0">
                <a:latin typeface="Arial"/>
                <a:cs typeface="Arial"/>
              </a:rPr>
              <a:t> </a:t>
            </a:r>
            <a:r>
              <a:rPr sz="1800" spc="0" dirty="0">
                <a:latin typeface="Arial"/>
                <a:cs typeface="Arial"/>
              </a:rPr>
              <a:t>e</a:t>
            </a:r>
            <a:r>
              <a:rPr sz="1800" spc="-9" dirty="0">
                <a:latin typeface="Arial"/>
                <a:cs typeface="Arial"/>
              </a:rPr>
              <a:t>a</a:t>
            </a:r>
            <a:r>
              <a:rPr sz="1800" spc="0" dirty="0">
                <a:latin typeface="Arial"/>
                <a:cs typeface="Arial"/>
              </a:rPr>
              <a:t>sy to ca</a:t>
            </a:r>
            <a:r>
              <a:rPr sz="1800" spc="-4" dirty="0">
                <a:latin typeface="Arial"/>
                <a:cs typeface="Arial"/>
              </a:rPr>
              <a:t>l</a:t>
            </a:r>
            <a:r>
              <a:rPr sz="1800" spc="0" dirty="0">
                <a:latin typeface="Arial"/>
                <a:cs typeface="Arial"/>
              </a:rPr>
              <a:t>cu</a:t>
            </a:r>
            <a:r>
              <a:rPr sz="1800" spc="-9" dirty="0">
                <a:latin typeface="Arial"/>
                <a:cs typeface="Arial"/>
              </a:rPr>
              <a:t>l</a:t>
            </a:r>
            <a:r>
              <a:rPr sz="1800" spc="0" dirty="0">
                <a:latin typeface="Arial"/>
                <a:cs typeface="Arial"/>
              </a:rPr>
              <a:t>ate b</a:t>
            </a:r>
            <a:r>
              <a:rPr sz="1800" spc="-9" dirty="0">
                <a:latin typeface="Arial"/>
                <a:cs typeface="Arial"/>
              </a:rPr>
              <a:t>a</a:t>
            </a:r>
            <a:r>
              <a:rPr sz="1800" spc="0" dirty="0">
                <a:latin typeface="Arial"/>
                <a:cs typeface="Arial"/>
              </a:rPr>
              <a:t>sed</a:t>
            </a:r>
            <a:r>
              <a:rPr sz="1800" spc="4" dirty="0">
                <a:latin typeface="Arial"/>
                <a:cs typeface="Arial"/>
              </a:rPr>
              <a:t> </a:t>
            </a:r>
            <a:r>
              <a:rPr sz="1800" spc="0" dirty="0">
                <a:latin typeface="Arial"/>
                <a:cs typeface="Arial"/>
              </a:rPr>
              <a:t>on</a:t>
            </a:r>
            <a:r>
              <a:rPr sz="1800" spc="-4" dirty="0">
                <a:latin typeface="Arial"/>
                <a:cs typeface="Arial"/>
              </a:rPr>
              <a:t> </a:t>
            </a:r>
            <a:r>
              <a:rPr sz="1800" spc="0" dirty="0">
                <a:latin typeface="Arial"/>
                <a:cs typeface="Arial"/>
              </a:rPr>
              <a:t>all</a:t>
            </a:r>
            <a:r>
              <a:rPr sz="1800" spc="4" dirty="0">
                <a:latin typeface="Arial"/>
                <a:cs typeface="Arial"/>
              </a:rPr>
              <a:t> </a:t>
            </a:r>
            <a:r>
              <a:rPr sz="1800" spc="0" dirty="0">
                <a:latin typeface="Arial"/>
                <a:cs typeface="Arial"/>
              </a:rPr>
              <a:t>o</a:t>
            </a:r>
            <a:r>
              <a:rPr sz="1800" spc="-9" dirty="0">
                <a:latin typeface="Arial"/>
                <a:cs typeface="Arial"/>
              </a:rPr>
              <a:t>b</a:t>
            </a:r>
            <a:r>
              <a:rPr sz="1800" spc="0" dirty="0">
                <a:latin typeface="Arial"/>
                <a:cs typeface="Arial"/>
              </a:rPr>
              <a:t>serv</a:t>
            </a:r>
            <a:r>
              <a:rPr sz="1800" spc="-9" dirty="0">
                <a:latin typeface="Arial"/>
                <a:cs typeface="Arial"/>
              </a:rPr>
              <a:t>a</a:t>
            </a:r>
            <a:r>
              <a:rPr sz="1800" spc="0" dirty="0">
                <a:latin typeface="Arial"/>
                <a:cs typeface="Arial"/>
              </a:rPr>
              <a:t>tio</a:t>
            </a:r>
            <a:r>
              <a:rPr sz="1800" spc="-9" dirty="0">
                <a:latin typeface="Arial"/>
                <a:cs typeface="Arial"/>
              </a:rPr>
              <a:t>n</a:t>
            </a:r>
            <a:r>
              <a:rPr sz="1800" spc="0" dirty="0">
                <a:latin typeface="Arial"/>
                <a:cs typeface="Arial"/>
              </a:rPr>
              <a:t>s</a:t>
            </a:r>
            <a:r>
              <a:rPr sz="1800" spc="14" dirty="0">
                <a:latin typeface="Arial"/>
                <a:cs typeface="Arial"/>
              </a:rPr>
              <a:t> </a:t>
            </a:r>
            <a:r>
              <a:rPr sz="1800" spc="0" dirty="0">
                <a:latin typeface="Arial"/>
                <a:cs typeface="Arial"/>
              </a:rPr>
              <a:t>of d</a:t>
            </a:r>
            <a:r>
              <a:rPr sz="1800" spc="-4" dirty="0">
                <a:latin typeface="Arial"/>
                <a:cs typeface="Arial"/>
              </a:rPr>
              <a:t>a</a:t>
            </a:r>
            <a:r>
              <a:rPr sz="1800" spc="0" dirty="0">
                <a:latin typeface="Arial"/>
                <a:cs typeface="Arial"/>
              </a:rPr>
              <a:t>ta</a:t>
            </a:r>
            <a:endParaRPr sz="1800">
              <a:latin typeface="Arial"/>
              <a:cs typeface="Arial"/>
            </a:endParaRPr>
          </a:p>
          <a:p>
            <a:pPr marL="12700">
              <a:lnSpc>
                <a:spcPct val="95825"/>
              </a:lnSpc>
              <a:spcBef>
                <a:spcPts val="5"/>
              </a:spcBef>
            </a:pPr>
            <a:r>
              <a:rPr sz="1800" spc="0" dirty="0">
                <a:latin typeface="Arial"/>
                <a:cs typeface="Arial"/>
              </a:rPr>
              <a:t>l</a:t>
            </a:r>
            <a:r>
              <a:rPr sz="1800" spc="-9" dirty="0">
                <a:latin typeface="Arial"/>
                <a:cs typeface="Arial"/>
              </a:rPr>
              <a:t>e</a:t>
            </a:r>
            <a:r>
              <a:rPr sz="1800" spc="-4" dirty="0">
                <a:latin typeface="Arial"/>
                <a:cs typeface="Arial"/>
              </a:rPr>
              <a:t>a</a:t>
            </a:r>
            <a:r>
              <a:rPr sz="1800" spc="0" dirty="0">
                <a:latin typeface="Arial"/>
                <a:cs typeface="Arial"/>
              </a:rPr>
              <a:t>st a</a:t>
            </a:r>
            <a:r>
              <a:rPr sz="1800" spc="-34" dirty="0">
                <a:latin typeface="Arial"/>
                <a:cs typeface="Arial"/>
              </a:rPr>
              <a:t>f</a:t>
            </a:r>
            <a:r>
              <a:rPr sz="1800" spc="0" dirty="0">
                <a:latin typeface="Arial"/>
                <a:cs typeface="Arial"/>
              </a:rPr>
              <a:t>fect</a:t>
            </a:r>
            <a:r>
              <a:rPr sz="1800" spc="-4" dirty="0">
                <a:latin typeface="Arial"/>
                <a:cs typeface="Arial"/>
              </a:rPr>
              <a:t>e</a:t>
            </a:r>
            <a:r>
              <a:rPr sz="1800" spc="0" dirty="0">
                <a:latin typeface="Arial"/>
                <a:cs typeface="Arial"/>
              </a:rPr>
              <a:t>d by the</a:t>
            </a:r>
            <a:r>
              <a:rPr sz="1800" spc="-4" dirty="0">
                <a:latin typeface="Arial"/>
                <a:cs typeface="Arial"/>
              </a:rPr>
              <a:t> </a:t>
            </a:r>
            <a:r>
              <a:rPr sz="1800" spc="4" dirty="0">
                <a:latin typeface="Arial"/>
                <a:cs typeface="Arial"/>
              </a:rPr>
              <a:t>f</a:t>
            </a:r>
            <a:r>
              <a:rPr sz="1800" spc="0" dirty="0">
                <a:latin typeface="Arial"/>
                <a:cs typeface="Arial"/>
              </a:rPr>
              <a:t>l</a:t>
            </a:r>
            <a:r>
              <a:rPr sz="1800" spc="-9" dirty="0">
                <a:latin typeface="Arial"/>
                <a:cs typeface="Arial"/>
              </a:rPr>
              <a:t>u</a:t>
            </a:r>
            <a:r>
              <a:rPr sz="1800" spc="0" dirty="0">
                <a:latin typeface="Arial"/>
                <a:cs typeface="Arial"/>
              </a:rPr>
              <a:t>ctu</a:t>
            </a:r>
            <a:r>
              <a:rPr sz="1800" spc="-9" dirty="0">
                <a:latin typeface="Arial"/>
                <a:cs typeface="Arial"/>
              </a:rPr>
              <a:t>a</a:t>
            </a:r>
            <a:r>
              <a:rPr sz="1800" spc="0" dirty="0">
                <a:latin typeface="Arial"/>
                <a:cs typeface="Arial"/>
              </a:rPr>
              <a:t>ti</a:t>
            </a:r>
            <a:r>
              <a:rPr sz="1800" spc="-4" dirty="0">
                <a:latin typeface="Arial"/>
                <a:cs typeface="Arial"/>
              </a:rPr>
              <a:t>on</a:t>
            </a:r>
            <a:r>
              <a:rPr sz="1800" spc="0" dirty="0">
                <a:latin typeface="Arial"/>
                <a:cs typeface="Arial"/>
              </a:rPr>
              <a:t>s</a:t>
            </a:r>
            <a:r>
              <a:rPr sz="1800" spc="14" dirty="0">
                <a:latin typeface="Arial"/>
                <a:cs typeface="Arial"/>
              </a:rPr>
              <a:t> </a:t>
            </a:r>
            <a:r>
              <a:rPr sz="1800" spc="-4" dirty="0">
                <a:latin typeface="Arial"/>
                <a:cs typeface="Arial"/>
              </a:rPr>
              <a:t>o</a:t>
            </a:r>
            <a:r>
              <a:rPr sz="1800" spc="0" dirty="0">
                <a:latin typeface="Arial"/>
                <a:cs typeface="Arial"/>
              </a:rPr>
              <a:t>f</a:t>
            </a:r>
            <a:r>
              <a:rPr sz="1800" spc="4" dirty="0">
                <a:latin typeface="Arial"/>
                <a:cs typeface="Arial"/>
              </a:rPr>
              <a:t> </a:t>
            </a:r>
            <a:r>
              <a:rPr sz="1800" spc="0" dirty="0">
                <a:latin typeface="Arial"/>
                <a:cs typeface="Arial"/>
              </a:rPr>
              <a:t>s</a:t>
            </a:r>
            <a:r>
              <a:rPr sz="1800" spc="-4" dirty="0">
                <a:latin typeface="Arial"/>
                <a:cs typeface="Arial"/>
              </a:rPr>
              <a:t>a</a:t>
            </a:r>
            <a:r>
              <a:rPr sz="1800" spc="0" dirty="0">
                <a:latin typeface="Arial"/>
                <a:cs typeface="Arial"/>
              </a:rPr>
              <a:t>m</a:t>
            </a:r>
            <a:r>
              <a:rPr sz="1800" spc="-4" dirty="0">
                <a:latin typeface="Arial"/>
                <a:cs typeface="Arial"/>
              </a:rPr>
              <a:t>p</a:t>
            </a:r>
            <a:r>
              <a:rPr sz="1800" spc="0" dirty="0">
                <a:latin typeface="Arial"/>
                <a:cs typeface="Arial"/>
              </a:rPr>
              <a:t>l</a:t>
            </a:r>
            <a:r>
              <a:rPr sz="1800" spc="-9" dirty="0">
                <a:latin typeface="Arial"/>
                <a:cs typeface="Arial"/>
              </a:rPr>
              <a:t>i</a:t>
            </a:r>
            <a:r>
              <a:rPr sz="1800" spc="-4" dirty="0">
                <a:latin typeface="Arial"/>
                <a:cs typeface="Arial"/>
              </a:rPr>
              <a:t>n</a:t>
            </a:r>
            <a:r>
              <a:rPr sz="1800" spc="0" dirty="0">
                <a:latin typeface="Arial"/>
                <a:cs typeface="Arial"/>
              </a:rPr>
              <a:t>g</a:t>
            </a:r>
            <a:endParaRPr sz="18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10</a:t>
            </a:r>
            <a:endParaRPr sz="1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9144000" cy="1066800"/>
          </a:xfrm>
          <a:custGeom>
            <a:avLst/>
            <a:gdLst/>
            <a:ahLst/>
            <a:cxnLst/>
            <a:rect l="l" t="t" r="r" b="b"/>
            <a:pathLst>
              <a:path w="9144000" h="1066800">
                <a:moveTo>
                  <a:pt x="0" y="1066800"/>
                </a:moveTo>
                <a:lnTo>
                  <a:pt x="9144000" y="1066800"/>
                </a:lnTo>
                <a:lnTo>
                  <a:pt x="9144000" y="0"/>
                </a:lnTo>
                <a:lnTo>
                  <a:pt x="0" y="0"/>
                </a:lnTo>
                <a:lnTo>
                  <a:pt x="0" y="1066800"/>
                </a:lnTo>
                <a:close/>
              </a:path>
            </a:pathLst>
          </a:custGeom>
          <a:solidFill>
            <a:srgbClr val="612A74"/>
          </a:solidFill>
        </p:spPr>
        <p:txBody>
          <a:bodyPr wrap="square" lIns="0" tIns="0" rIns="0" bIns="0" rtlCol="0">
            <a:noAutofit/>
          </a:bodyPr>
          <a:lstStyle/>
          <a:p>
            <a:endParaRPr/>
          </a:p>
        </p:txBody>
      </p:sp>
      <p:sp>
        <p:nvSpPr>
          <p:cNvPr id="19" name="object 19"/>
          <p:cNvSpPr txBox="1"/>
          <p:nvPr/>
        </p:nvSpPr>
        <p:spPr>
          <a:xfrm>
            <a:off x="1374394" y="407722"/>
            <a:ext cx="3850535" cy="380796"/>
          </a:xfrm>
          <a:prstGeom prst="rect">
            <a:avLst/>
          </a:prstGeom>
        </p:spPr>
        <p:txBody>
          <a:bodyPr wrap="square" lIns="0" tIns="0" rIns="0" bIns="0" rtlCol="0">
            <a:noAutofit/>
          </a:bodyPr>
          <a:lstStyle/>
          <a:p>
            <a:pPr marL="12700">
              <a:lnSpc>
                <a:spcPts val="2960"/>
              </a:lnSpc>
              <a:spcBef>
                <a:spcPts val="148"/>
              </a:spcBef>
            </a:pPr>
            <a:r>
              <a:rPr sz="2800" b="1" spc="0" dirty="0">
                <a:solidFill>
                  <a:srgbClr val="FFFFFF"/>
                </a:solidFill>
                <a:latin typeface="Arial"/>
                <a:cs typeface="Arial"/>
              </a:rPr>
              <a:t>Meri</a:t>
            </a:r>
            <a:r>
              <a:rPr sz="2800" b="1" spc="9" dirty="0">
                <a:solidFill>
                  <a:srgbClr val="FFFFFF"/>
                </a:solidFill>
                <a:latin typeface="Arial"/>
                <a:cs typeface="Arial"/>
              </a:rPr>
              <a:t>t</a:t>
            </a:r>
            <a:r>
              <a:rPr sz="2800" b="1" spc="0" dirty="0">
                <a:solidFill>
                  <a:srgbClr val="FFFFFF"/>
                </a:solidFill>
                <a:latin typeface="Arial"/>
                <a:cs typeface="Arial"/>
              </a:rPr>
              <a:t>s</a:t>
            </a:r>
            <a:r>
              <a:rPr sz="2800" b="1" spc="-82" dirty="0">
                <a:solidFill>
                  <a:srgbClr val="FFFFFF"/>
                </a:solidFill>
                <a:latin typeface="Arial"/>
                <a:cs typeface="Arial"/>
              </a:rPr>
              <a:t> </a:t>
            </a:r>
            <a:r>
              <a:rPr sz="2800" b="1" spc="0" dirty="0">
                <a:solidFill>
                  <a:srgbClr val="FFFFFF"/>
                </a:solidFill>
                <a:latin typeface="Arial"/>
                <a:cs typeface="Arial"/>
              </a:rPr>
              <a:t>and Limitat</a:t>
            </a:r>
            <a:r>
              <a:rPr sz="2800" b="1" spc="4" dirty="0">
                <a:solidFill>
                  <a:srgbClr val="FFFFFF"/>
                </a:solidFill>
                <a:latin typeface="Arial"/>
                <a:cs typeface="Arial"/>
              </a:rPr>
              <a:t>i</a:t>
            </a:r>
            <a:r>
              <a:rPr sz="2800" b="1" spc="0" dirty="0">
                <a:solidFill>
                  <a:srgbClr val="FFFFFF"/>
                </a:solidFill>
                <a:latin typeface="Arial"/>
                <a:cs typeface="Arial"/>
              </a:rPr>
              <a:t>o</a:t>
            </a:r>
            <a:r>
              <a:rPr sz="2800" b="1" spc="-9" dirty="0">
                <a:solidFill>
                  <a:srgbClr val="FFFFFF"/>
                </a:solidFill>
                <a:latin typeface="Arial"/>
                <a:cs typeface="Arial"/>
              </a:rPr>
              <a:t>n</a:t>
            </a:r>
            <a:r>
              <a:rPr sz="2800" b="1" spc="0" dirty="0">
                <a:solidFill>
                  <a:srgbClr val="FFFFFF"/>
                </a:solidFill>
                <a:latin typeface="Arial"/>
                <a:cs typeface="Arial"/>
              </a:rPr>
              <a:t>s</a:t>
            </a:r>
            <a:endParaRPr sz="2800">
              <a:latin typeface="Arial"/>
              <a:cs typeface="Arial"/>
            </a:endParaRPr>
          </a:p>
        </p:txBody>
      </p:sp>
      <p:sp>
        <p:nvSpPr>
          <p:cNvPr id="18" name="object 18"/>
          <p:cNvSpPr txBox="1"/>
          <p:nvPr/>
        </p:nvSpPr>
        <p:spPr>
          <a:xfrm>
            <a:off x="307340" y="1263031"/>
            <a:ext cx="897853" cy="279908"/>
          </a:xfrm>
          <a:prstGeom prst="rect">
            <a:avLst/>
          </a:prstGeom>
        </p:spPr>
        <p:txBody>
          <a:bodyPr wrap="square" lIns="0" tIns="0" rIns="0" bIns="0" rtlCol="0">
            <a:noAutofit/>
          </a:bodyPr>
          <a:lstStyle/>
          <a:p>
            <a:pPr marL="12700">
              <a:lnSpc>
                <a:spcPts val="2150"/>
              </a:lnSpc>
              <a:spcBef>
                <a:spcPts val="107"/>
              </a:spcBef>
            </a:pPr>
            <a:r>
              <a:rPr sz="2000" b="1" spc="0" dirty="0">
                <a:latin typeface="Arial"/>
                <a:cs typeface="Arial"/>
              </a:rPr>
              <a:t>Merits:</a:t>
            </a:r>
            <a:endParaRPr sz="2000">
              <a:latin typeface="Arial"/>
              <a:cs typeface="Arial"/>
            </a:endParaRPr>
          </a:p>
        </p:txBody>
      </p:sp>
      <p:sp>
        <p:nvSpPr>
          <p:cNvPr id="17" name="object 17"/>
          <p:cNvSpPr txBox="1"/>
          <p:nvPr/>
        </p:nvSpPr>
        <p:spPr>
          <a:xfrm>
            <a:off x="307340" y="1628798"/>
            <a:ext cx="276287" cy="1377434"/>
          </a:xfrm>
          <a:prstGeom prst="rect">
            <a:avLst/>
          </a:prstGeom>
        </p:spPr>
        <p:txBody>
          <a:bodyPr wrap="square" lIns="0" tIns="0" rIns="0" bIns="0" rtlCol="0">
            <a:noAutofit/>
          </a:bodyPr>
          <a:lstStyle/>
          <a:p>
            <a:pPr marL="12700" marR="39">
              <a:lnSpc>
                <a:spcPts val="2150"/>
              </a:lnSpc>
              <a:spcBef>
                <a:spcPts val="107"/>
              </a:spcBef>
            </a:pPr>
            <a:r>
              <a:rPr sz="2000" spc="0" dirty="0">
                <a:solidFill>
                  <a:srgbClr val="4E84C4"/>
                </a:solidFill>
                <a:latin typeface="Arial"/>
                <a:cs typeface="Arial"/>
              </a:rPr>
              <a:t>1.</a:t>
            </a:r>
            <a:endParaRPr sz="2000">
              <a:latin typeface="Arial"/>
              <a:cs typeface="Arial"/>
            </a:endParaRPr>
          </a:p>
          <a:p>
            <a:pPr marL="12700">
              <a:lnSpc>
                <a:spcPct val="95825"/>
              </a:lnSpc>
              <a:spcBef>
                <a:spcPts val="472"/>
              </a:spcBef>
            </a:pPr>
            <a:r>
              <a:rPr sz="2000" spc="0" dirty="0">
                <a:solidFill>
                  <a:srgbClr val="4E84C4"/>
                </a:solidFill>
                <a:latin typeface="Arial"/>
                <a:cs typeface="Arial"/>
              </a:rPr>
              <a:t>2.</a:t>
            </a:r>
            <a:endParaRPr sz="2000">
              <a:latin typeface="Arial"/>
              <a:cs typeface="Arial"/>
            </a:endParaRPr>
          </a:p>
          <a:p>
            <a:pPr marL="12700" marR="0">
              <a:lnSpc>
                <a:spcPct val="95825"/>
              </a:lnSpc>
              <a:spcBef>
                <a:spcPts val="580"/>
              </a:spcBef>
            </a:pPr>
            <a:r>
              <a:rPr sz="2000" spc="0" dirty="0">
                <a:solidFill>
                  <a:srgbClr val="4E84C4"/>
                </a:solidFill>
                <a:latin typeface="Arial"/>
                <a:cs typeface="Arial"/>
              </a:rPr>
              <a:t>3.</a:t>
            </a:r>
            <a:endParaRPr sz="2000">
              <a:latin typeface="Arial"/>
              <a:cs typeface="Arial"/>
            </a:endParaRPr>
          </a:p>
          <a:p>
            <a:pPr marL="12700">
              <a:lnSpc>
                <a:spcPct val="95825"/>
              </a:lnSpc>
              <a:spcBef>
                <a:spcPts val="580"/>
              </a:spcBef>
            </a:pPr>
            <a:r>
              <a:rPr sz="2000" spc="0" dirty="0">
                <a:solidFill>
                  <a:srgbClr val="4E84C4"/>
                </a:solidFill>
                <a:latin typeface="Arial"/>
                <a:cs typeface="Arial"/>
              </a:rPr>
              <a:t>4.</a:t>
            </a:r>
            <a:endParaRPr sz="2000">
              <a:latin typeface="Arial"/>
              <a:cs typeface="Arial"/>
            </a:endParaRPr>
          </a:p>
        </p:txBody>
      </p:sp>
      <p:sp>
        <p:nvSpPr>
          <p:cNvPr id="16" name="object 16"/>
          <p:cNvSpPr txBox="1"/>
          <p:nvPr/>
        </p:nvSpPr>
        <p:spPr>
          <a:xfrm>
            <a:off x="764540" y="1628798"/>
            <a:ext cx="5012596" cy="280212"/>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a:t>
            </a:r>
            <a:r>
              <a:rPr sz="2000" spc="-9" dirty="0">
                <a:latin typeface="Arial"/>
                <a:cs typeface="Arial"/>
              </a:rPr>
              <a:t>t</a:t>
            </a:r>
            <a:r>
              <a:rPr sz="2000" spc="0" dirty="0">
                <a:latin typeface="Arial"/>
                <a:cs typeface="Arial"/>
              </a:rPr>
              <a:t>s</a:t>
            </a:r>
            <a:r>
              <a:rPr sz="2000" spc="-19" dirty="0">
                <a:latin typeface="Arial"/>
                <a:cs typeface="Arial"/>
              </a:rPr>
              <a:t> </a:t>
            </a:r>
            <a:r>
              <a:rPr sz="2000" spc="0" dirty="0">
                <a:latin typeface="Arial"/>
                <a:cs typeface="Arial"/>
              </a:rPr>
              <a:t>easy</a:t>
            </a:r>
            <a:r>
              <a:rPr sz="2000" spc="-14" dirty="0">
                <a:latin typeface="Arial"/>
                <a:cs typeface="Arial"/>
              </a:rPr>
              <a:t> </a:t>
            </a:r>
            <a:r>
              <a:rPr sz="2000" spc="0" dirty="0">
                <a:latin typeface="Arial"/>
                <a:cs typeface="Arial"/>
              </a:rPr>
              <a:t>to</a:t>
            </a:r>
            <a:r>
              <a:rPr sz="2000" spc="-19" dirty="0">
                <a:latin typeface="Arial"/>
                <a:cs typeface="Arial"/>
              </a:rPr>
              <a:t> </a:t>
            </a:r>
            <a:r>
              <a:rPr sz="2000" spc="0" dirty="0">
                <a:latin typeface="Arial"/>
                <a:cs typeface="Arial"/>
              </a:rPr>
              <a:t>under</a:t>
            </a:r>
            <a:r>
              <a:rPr sz="2000" spc="9" dirty="0">
                <a:latin typeface="Arial"/>
                <a:cs typeface="Arial"/>
              </a:rPr>
              <a:t>s</a:t>
            </a:r>
            <a:r>
              <a:rPr sz="2000" spc="0" dirty="0">
                <a:latin typeface="Arial"/>
                <a:cs typeface="Arial"/>
              </a:rPr>
              <a:t>tand</a:t>
            </a:r>
            <a:r>
              <a:rPr sz="2000" spc="-54" dirty="0">
                <a:latin typeface="Arial"/>
                <a:cs typeface="Arial"/>
              </a:rPr>
              <a:t> </a:t>
            </a:r>
            <a:r>
              <a:rPr sz="2000" spc="0" dirty="0">
                <a:latin typeface="Arial"/>
                <a:cs typeface="Arial"/>
              </a:rPr>
              <a:t>and</a:t>
            </a:r>
            <a:r>
              <a:rPr sz="2000" spc="-9" dirty="0">
                <a:latin typeface="Arial"/>
                <a:cs typeface="Arial"/>
              </a:rPr>
              <a:t> </a:t>
            </a:r>
            <a:r>
              <a:rPr sz="2000" spc="0" dirty="0">
                <a:latin typeface="Arial"/>
                <a:cs typeface="Arial"/>
              </a:rPr>
              <a:t>easy</a:t>
            </a:r>
            <a:r>
              <a:rPr sz="2000" spc="-14" dirty="0">
                <a:latin typeface="Arial"/>
                <a:cs typeface="Arial"/>
              </a:rPr>
              <a:t> </a:t>
            </a:r>
            <a:r>
              <a:rPr sz="2000" spc="0" dirty="0">
                <a:latin typeface="Arial"/>
                <a:cs typeface="Arial"/>
              </a:rPr>
              <a:t>to</a:t>
            </a:r>
            <a:r>
              <a:rPr sz="2000" spc="-9" dirty="0">
                <a:latin typeface="Arial"/>
                <a:cs typeface="Arial"/>
              </a:rPr>
              <a:t> </a:t>
            </a:r>
            <a:r>
              <a:rPr sz="2000" spc="0" dirty="0">
                <a:latin typeface="Arial"/>
                <a:cs typeface="Arial"/>
              </a:rPr>
              <a:t>cal</a:t>
            </a:r>
            <a:r>
              <a:rPr sz="2000" spc="4" dirty="0">
                <a:latin typeface="Arial"/>
                <a:cs typeface="Arial"/>
              </a:rPr>
              <a:t>c</a:t>
            </a:r>
            <a:r>
              <a:rPr sz="2000" spc="0" dirty="0">
                <a:latin typeface="Arial"/>
                <a:cs typeface="Arial"/>
              </a:rPr>
              <a:t>ula</a:t>
            </a:r>
            <a:r>
              <a:rPr sz="2000" spc="-4" dirty="0">
                <a:latin typeface="Arial"/>
                <a:cs typeface="Arial"/>
              </a:rPr>
              <a:t>t</a:t>
            </a:r>
            <a:r>
              <a:rPr sz="2000" spc="0" dirty="0">
                <a:latin typeface="Arial"/>
                <a:cs typeface="Arial"/>
              </a:rPr>
              <a:t>e</a:t>
            </a:r>
            <a:endParaRPr sz="2000">
              <a:latin typeface="Arial"/>
              <a:cs typeface="Arial"/>
            </a:endParaRPr>
          </a:p>
        </p:txBody>
      </p:sp>
      <p:sp>
        <p:nvSpPr>
          <p:cNvPr id="15" name="object 15"/>
          <p:cNvSpPr txBox="1"/>
          <p:nvPr/>
        </p:nvSpPr>
        <p:spPr>
          <a:xfrm>
            <a:off x="764540" y="1994805"/>
            <a:ext cx="210717" cy="1011428"/>
          </a:xfrm>
          <a:prstGeom prst="rect">
            <a:avLst/>
          </a:prstGeom>
        </p:spPr>
        <p:txBody>
          <a:bodyPr wrap="square" lIns="0" tIns="0" rIns="0" bIns="0" rtlCol="0">
            <a:noAutofit/>
          </a:bodyPr>
          <a:lstStyle/>
          <a:p>
            <a:pPr marL="12700" marR="5635">
              <a:lnSpc>
                <a:spcPts val="2150"/>
              </a:lnSpc>
              <a:spcBef>
                <a:spcPts val="107"/>
              </a:spcBef>
            </a:pPr>
            <a:r>
              <a:rPr sz="2000" spc="0" dirty="0">
                <a:latin typeface="Arial"/>
                <a:cs typeface="Arial"/>
              </a:rPr>
              <a:t>It</a:t>
            </a:r>
            <a:endParaRPr sz="2000">
              <a:latin typeface="Arial"/>
              <a:cs typeface="Arial"/>
            </a:endParaRPr>
          </a:p>
          <a:p>
            <a:pPr marL="12700">
              <a:lnSpc>
                <a:spcPct val="95825"/>
              </a:lnSpc>
              <a:spcBef>
                <a:spcPts val="472"/>
              </a:spcBef>
            </a:pPr>
            <a:r>
              <a:rPr sz="2000" spc="0" dirty="0">
                <a:latin typeface="Arial"/>
                <a:cs typeface="Arial"/>
              </a:rPr>
              <a:t>It</a:t>
            </a:r>
            <a:endParaRPr sz="2000">
              <a:latin typeface="Arial"/>
              <a:cs typeface="Arial"/>
            </a:endParaRPr>
          </a:p>
          <a:p>
            <a:pPr marL="12700" marR="5635">
              <a:lnSpc>
                <a:spcPct val="95825"/>
              </a:lnSpc>
              <a:spcBef>
                <a:spcPts val="580"/>
              </a:spcBef>
            </a:pPr>
            <a:r>
              <a:rPr sz="2000" spc="0" dirty="0">
                <a:latin typeface="Arial"/>
                <a:cs typeface="Arial"/>
              </a:rPr>
              <a:t>It</a:t>
            </a:r>
            <a:endParaRPr sz="2000">
              <a:latin typeface="Arial"/>
              <a:cs typeface="Arial"/>
            </a:endParaRPr>
          </a:p>
        </p:txBody>
      </p:sp>
      <p:sp>
        <p:nvSpPr>
          <p:cNvPr id="14" name="object 14"/>
          <p:cNvSpPr txBox="1"/>
          <p:nvPr/>
        </p:nvSpPr>
        <p:spPr>
          <a:xfrm>
            <a:off x="971709" y="1994805"/>
            <a:ext cx="247330" cy="1011428"/>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is</a:t>
            </a:r>
            <a:endParaRPr sz="2000">
              <a:latin typeface="Arial"/>
              <a:cs typeface="Arial"/>
            </a:endParaRPr>
          </a:p>
          <a:p>
            <a:pPr marL="12700" marR="7064">
              <a:lnSpc>
                <a:spcPct val="118750"/>
              </a:lnSpc>
              <a:spcBef>
                <a:spcPts val="469"/>
              </a:spcBef>
            </a:pPr>
            <a:r>
              <a:rPr sz="2000" spc="0" dirty="0">
                <a:latin typeface="Arial"/>
                <a:cs typeface="Arial"/>
              </a:rPr>
              <a:t>is is</a:t>
            </a:r>
            <a:endParaRPr sz="2000">
              <a:latin typeface="Arial"/>
              <a:cs typeface="Arial"/>
            </a:endParaRPr>
          </a:p>
        </p:txBody>
      </p:sp>
      <p:sp>
        <p:nvSpPr>
          <p:cNvPr id="13" name="object 13"/>
          <p:cNvSpPr txBox="1"/>
          <p:nvPr/>
        </p:nvSpPr>
        <p:spPr>
          <a:xfrm>
            <a:off x="1226217" y="1994805"/>
            <a:ext cx="4693392" cy="1011428"/>
          </a:xfrm>
          <a:prstGeom prst="rect">
            <a:avLst/>
          </a:prstGeom>
        </p:spPr>
        <p:txBody>
          <a:bodyPr wrap="square" lIns="0" tIns="0" rIns="0" bIns="0" rtlCol="0">
            <a:noAutofit/>
          </a:bodyPr>
          <a:lstStyle/>
          <a:p>
            <a:pPr marL="12700" marR="31111">
              <a:lnSpc>
                <a:spcPts val="2150"/>
              </a:lnSpc>
              <a:spcBef>
                <a:spcPts val="107"/>
              </a:spcBef>
            </a:pPr>
            <a:r>
              <a:rPr sz="2000" spc="0" dirty="0">
                <a:latin typeface="Arial"/>
                <a:cs typeface="Arial"/>
              </a:rPr>
              <a:t>ba</a:t>
            </a:r>
            <a:r>
              <a:rPr sz="2000" spc="9" dirty="0">
                <a:latin typeface="Arial"/>
                <a:cs typeface="Arial"/>
              </a:rPr>
              <a:t>s</a:t>
            </a:r>
            <a:r>
              <a:rPr sz="2000" spc="0" dirty="0">
                <a:latin typeface="Arial"/>
                <a:cs typeface="Arial"/>
              </a:rPr>
              <a:t>ed</a:t>
            </a:r>
            <a:r>
              <a:rPr sz="2000" spc="-25" dirty="0">
                <a:latin typeface="Arial"/>
                <a:cs typeface="Arial"/>
              </a:rPr>
              <a:t> </a:t>
            </a:r>
            <a:r>
              <a:rPr sz="2000" spc="0" dirty="0">
                <a:latin typeface="Arial"/>
                <a:cs typeface="Arial"/>
              </a:rPr>
              <a:t>on</a:t>
            </a:r>
            <a:r>
              <a:rPr sz="2000" spc="-9" dirty="0">
                <a:latin typeface="Arial"/>
                <a:cs typeface="Arial"/>
              </a:rPr>
              <a:t> </a:t>
            </a:r>
            <a:r>
              <a:rPr sz="2000" spc="0" dirty="0">
                <a:latin typeface="Arial"/>
                <a:cs typeface="Arial"/>
              </a:rPr>
              <a:t>all</a:t>
            </a:r>
            <a:r>
              <a:rPr sz="2000" spc="4" dirty="0">
                <a:latin typeface="Arial"/>
                <a:cs typeface="Arial"/>
              </a:rPr>
              <a:t> </a:t>
            </a:r>
            <a:r>
              <a:rPr sz="2000" spc="0" dirty="0">
                <a:latin typeface="Arial"/>
                <a:cs typeface="Arial"/>
              </a:rPr>
              <a:t>items</a:t>
            </a:r>
            <a:r>
              <a:rPr sz="2000" spc="-14" dirty="0">
                <a:latin typeface="Arial"/>
                <a:cs typeface="Arial"/>
              </a:rPr>
              <a:t> </a:t>
            </a:r>
            <a:r>
              <a:rPr sz="2000" spc="0" dirty="0">
                <a:latin typeface="Arial"/>
                <a:cs typeface="Arial"/>
              </a:rPr>
              <a:t>of</a:t>
            </a:r>
            <a:r>
              <a:rPr sz="2000" spc="-14" dirty="0">
                <a:latin typeface="Arial"/>
                <a:cs typeface="Arial"/>
              </a:rPr>
              <a:t> </a:t>
            </a:r>
            <a:r>
              <a:rPr sz="2000" spc="0" dirty="0">
                <a:latin typeface="Arial"/>
                <a:cs typeface="Arial"/>
              </a:rPr>
              <a:t>the</a:t>
            </a:r>
            <a:r>
              <a:rPr sz="2000" spc="-14" dirty="0">
                <a:latin typeface="Arial"/>
                <a:cs typeface="Arial"/>
              </a:rPr>
              <a:t> </a:t>
            </a:r>
            <a:r>
              <a:rPr sz="2000" spc="0" dirty="0">
                <a:latin typeface="Arial"/>
                <a:cs typeface="Arial"/>
              </a:rPr>
              <a:t>s</a:t>
            </a:r>
            <a:r>
              <a:rPr sz="2000" spc="4" dirty="0">
                <a:latin typeface="Arial"/>
                <a:cs typeface="Arial"/>
              </a:rPr>
              <a:t>a</a:t>
            </a:r>
            <a:r>
              <a:rPr sz="2000" spc="0" dirty="0">
                <a:latin typeface="Arial"/>
                <a:cs typeface="Arial"/>
              </a:rPr>
              <a:t>mple</a:t>
            </a:r>
            <a:endParaRPr sz="2000">
              <a:latin typeface="Arial"/>
              <a:cs typeface="Arial"/>
            </a:endParaRPr>
          </a:p>
          <a:p>
            <a:pPr marL="12700">
              <a:lnSpc>
                <a:spcPct val="118750"/>
              </a:lnSpc>
              <a:spcBef>
                <a:spcPts val="469"/>
              </a:spcBef>
            </a:pPr>
            <a:r>
              <a:rPr sz="2000" spc="0" dirty="0">
                <a:latin typeface="Arial"/>
                <a:cs typeface="Arial"/>
              </a:rPr>
              <a:t>c</a:t>
            </a:r>
            <a:r>
              <a:rPr sz="2000" spc="4" dirty="0">
                <a:latin typeface="Arial"/>
                <a:cs typeface="Arial"/>
              </a:rPr>
              <a:t>a</a:t>
            </a:r>
            <a:r>
              <a:rPr sz="2000" spc="0" dirty="0">
                <a:latin typeface="Arial"/>
                <a:cs typeface="Arial"/>
              </a:rPr>
              <a:t>pable</a:t>
            </a:r>
            <a:r>
              <a:rPr sz="2000" spc="-24" dirty="0">
                <a:latin typeface="Arial"/>
                <a:cs typeface="Arial"/>
              </a:rPr>
              <a:t> </a:t>
            </a:r>
            <a:r>
              <a:rPr sz="2000" spc="0" dirty="0">
                <a:latin typeface="Arial"/>
                <a:cs typeface="Arial"/>
              </a:rPr>
              <a:t>for</a:t>
            </a:r>
            <a:r>
              <a:rPr sz="2000" spc="-14" dirty="0">
                <a:latin typeface="Arial"/>
                <a:cs typeface="Arial"/>
              </a:rPr>
              <a:t> </a:t>
            </a:r>
            <a:r>
              <a:rPr sz="2000" spc="0" dirty="0">
                <a:latin typeface="Arial"/>
                <a:cs typeface="Arial"/>
              </a:rPr>
              <a:t>further</a:t>
            </a:r>
            <a:r>
              <a:rPr sz="2000" spc="-34" dirty="0">
                <a:latin typeface="Arial"/>
                <a:cs typeface="Arial"/>
              </a:rPr>
              <a:t> </a:t>
            </a:r>
            <a:r>
              <a:rPr sz="2000" spc="0" dirty="0">
                <a:latin typeface="Arial"/>
                <a:cs typeface="Arial"/>
              </a:rPr>
              <a:t>alge</a:t>
            </a:r>
            <a:r>
              <a:rPr sz="2000" spc="4" dirty="0">
                <a:latin typeface="Arial"/>
                <a:cs typeface="Arial"/>
              </a:rPr>
              <a:t>b</a:t>
            </a:r>
            <a:r>
              <a:rPr sz="2000" spc="0" dirty="0">
                <a:latin typeface="Arial"/>
                <a:cs typeface="Arial"/>
              </a:rPr>
              <a:t>r</a:t>
            </a:r>
            <a:r>
              <a:rPr sz="2000" spc="4" dirty="0">
                <a:latin typeface="Arial"/>
                <a:cs typeface="Arial"/>
              </a:rPr>
              <a:t>a</a:t>
            </a:r>
            <a:r>
              <a:rPr sz="2000" spc="0" dirty="0">
                <a:latin typeface="Arial"/>
                <a:cs typeface="Arial"/>
              </a:rPr>
              <a:t>ic</a:t>
            </a:r>
            <a:r>
              <a:rPr sz="2000" spc="-19" dirty="0">
                <a:latin typeface="Arial"/>
                <a:cs typeface="Arial"/>
              </a:rPr>
              <a:t> </a:t>
            </a:r>
            <a:r>
              <a:rPr sz="2000" spc="0" dirty="0">
                <a:latin typeface="Arial"/>
                <a:cs typeface="Arial"/>
              </a:rPr>
              <a:t>treatment</a:t>
            </a:r>
            <a:r>
              <a:rPr sz="2000" spc="-44" dirty="0">
                <a:latin typeface="Arial"/>
                <a:cs typeface="Arial"/>
              </a:rPr>
              <a:t> </a:t>
            </a:r>
            <a:r>
              <a:rPr sz="2000" spc="0" dirty="0">
                <a:latin typeface="Arial"/>
                <a:cs typeface="Arial"/>
              </a:rPr>
              <a:t>so lea</a:t>
            </a:r>
            <a:r>
              <a:rPr sz="2000" spc="4" dirty="0">
                <a:latin typeface="Arial"/>
                <a:cs typeface="Arial"/>
              </a:rPr>
              <a:t>s</a:t>
            </a:r>
            <a:r>
              <a:rPr sz="2000" spc="0" dirty="0">
                <a:latin typeface="Arial"/>
                <a:cs typeface="Arial"/>
              </a:rPr>
              <a:t>t</a:t>
            </a:r>
            <a:r>
              <a:rPr sz="2000" spc="-19" dirty="0">
                <a:latin typeface="Arial"/>
                <a:cs typeface="Arial"/>
              </a:rPr>
              <a:t> </a:t>
            </a:r>
            <a:r>
              <a:rPr sz="2000" spc="0" dirty="0">
                <a:latin typeface="Arial"/>
                <a:cs typeface="Arial"/>
              </a:rPr>
              <a:t>a</a:t>
            </a:r>
            <a:r>
              <a:rPr sz="2000" spc="-39" dirty="0">
                <a:latin typeface="Arial"/>
                <a:cs typeface="Arial"/>
              </a:rPr>
              <a:t>f</a:t>
            </a:r>
            <a:r>
              <a:rPr sz="2000" spc="0" dirty="0">
                <a:latin typeface="Arial"/>
                <a:cs typeface="Arial"/>
              </a:rPr>
              <a:t>fected</a:t>
            </a:r>
            <a:r>
              <a:rPr sz="2000" spc="-24" dirty="0">
                <a:latin typeface="Arial"/>
                <a:cs typeface="Arial"/>
              </a:rPr>
              <a:t> </a:t>
            </a:r>
            <a:r>
              <a:rPr sz="2000" spc="0" dirty="0">
                <a:latin typeface="Arial"/>
                <a:cs typeface="Arial"/>
              </a:rPr>
              <a:t>by</a:t>
            </a:r>
            <a:r>
              <a:rPr sz="2000" spc="-19" dirty="0">
                <a:latin typeface="Arial"/>
                <a:cs typeface="Arial"/>
              </a:rPr>
              <a:t> </a:t>
            </a:r>
            <a:r>
              <a:rPr sz="2000" spc="0" dirty="0">
                <a:latin typeface="Arial"/>
                <a:cs typeface="Arial"/>
              </a:rPr>
              <a:t>s</a:t>
            </a:r>
            <a:r>
              <a:rPr sz="2000" spc="4" dirty="0">
                <a:latin typeface="Arial"/>
                <a:cs typeface="Arial"/>
              </a:rPr>
              <a:t>a</a:t>
            </a:r>
            <a:r>
              <a:rPr sz="2000" spc="0" dirty="0">
                <a:latin typeface="Arial"/>
                <a:cs typeface="Arial"/>
              </a:rPr>
              <a:t>mpling</a:t>
            </a:r>
            <a:r>
              <a:rPr sz="2000" spc="-9" dirty="0">
                <a:latin typeface="Arial"/>
                <a:cs typeface="Arial"/>
              </a:rPr>
              <a:t> </a:t>
            </a:r>
            <a:r>
              <a:rPr sz="2000" spc="0" dirty="0">
                <a:latin typeface="Arial"/>
                <a:cs typeface="Arial"/>
              </a:rPr>
              <a:t>fluctuations</a:t>
            </a:r>
            <a:endParaRPr sz="2000">
              <a:latin typeface="Arial"/>
              <a:cs typeface="Arial"/>
            </a:endParaRPr>
          </a:p>
        </p:txBody>
      </p:sp>
      <p:sp>
        <p:nvSpPr>
          <p:cNvPr id="12" name="object 12"/>
          <p:cNvSpPr txBox="1"/>
          <p:nvPr/>
        </p:nvSpPr>
        <p:spPr>
          <a:xfrm>
            <a:off x="5932324" y="2360565"/>
            <a:ext cx="2901594"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that</a:t>
            </a:r>
            <a:r>
              <a:rPr sz="2000" spc="-19" dirty="0">
                <a:latin typeface="Arial"/>
                <a:cs typeface="Arial"/>
              </a:rPr>
              <a:t> </a:t>
            </a:r>
            <a:r>
              <a:rPr sz="2000" spc="0" dirty="0">
                <a:latin typeface="Arial"/>
                <a:cs typeface="Arial"/>
              </a:rPr>
              <a:t>its</a:t>
            </a:r>
            <a:r>
              <a:rPr sz="2000" spc="-14" dirty="0">
                <a:latin typeface="Arial"/>
                <a:cs typeface="Arial"/>
              </a:rPr>
              <a:t> </a:t>
            </a:r>
            <a:r>
              <a:rPr sz="2000" spc="0" dirty="0">
                <a:latin typeface="Arial"/>
                <a:cs typeface="Arial"/>
              </a:rPr>
              <a:t>utili</a:t>
            </a:r>
            <a:r>
              <a:rPr sz="2000" spc="-9" dirty="0">
                <a:latin typeface="Arial"/>
                <a:cs typeface="Arial"/>
              </a:rPr>
              <a:t>t</a:t>
            </a:r>
            <a:r>
              <a:rPr sz="2000" spc="0" dirty="0">
                <a:latin typeface="Arial"/>
                <a:cs typeface="Arial"/>
              </a:rPr>
              <a:t>y is en</a:t>
            </a:r>
            <a:r>
              <a:rPr sz="2000" spc="4" dirty="0">
                <a:latin typeface="Arial"/>
                <a:cs typeface="Arial"/>
              </a:rPr>
              <a:t>h</a:t>
            </a:r>
            <a:r>
              <a:rPr sz="2000" spc="0" dirty="0">
                <a:latin typeface="Arial"/>
                <a:cs typeface="Arial"/>
              </a:rPr>
              <a:t>an</a:t>
            </a:r>
            <a:r>
              <a:rPr sz="2000" spc="9" dirty="0">
                <a:latin typeface="Arial"/>
                <a:cs typeface="Arial"/>
              </a:rPr>
              <a:t>c</a:t>
            </a:r>
            <a:r>
              <a:rPr sz="2000" spc="0" dirty="0">
                <a:latin typeface="Arial"/>
                <a:cs typeface="Arial"/>
              </a:rPr>
              <a:t>ed</a:t>
            </a:r>
            <a:endParaRPr sz="2000">
              <a:latin typeface="Arial"/>
              <a:cs typeface="Arial"/>
            </a:endParaRPr>
          </a:p>
        </p:txBody>
      </p:sp>
      <p:sp>
        <p:nvSpPr>
          <p:cNvPr id="11" name="object 11"/>
          <p:cNvSpPr txBox="1"/>
          <p:nvPr/>
        </p:nvSpPr>
        <p:spPr>
          <a:xfrm>
            <a:off x="307340" y="3458226"/>
            <a:ext cx="1504345" cy="279908"/>
          </a:xfrm>
          <a:prstGeom prst="rect">
            <a:avLst/>
          </a:prstGeom>
        </p:spPr>
        <p:txBody>
          <a:bodyPr wrap="square" lIns="0" tIns="0" rIns="0" bIns="0" rtlCol="0">
            <a:noAutofit/>
          </a:bodyPr>
          <a:lstStyle/>
          <a:p>
            <a:pPr marL="12700">
              <a:lnSpc>
                <a:spcPts val="2150"/>
              </a:lnSpc>
              <a:spcBef>
                <a:spcPts val="107"/>
              </a:spcBef>
            </a:pPr>
            <a:r>
              <a:rPr sz="2000" b="1" spc="0" dirty="0">
                <a:latin typeface="Arial"/>
                <a:cs typeface="Arial"/>
              </a:rPr>
              <a:t>Li</a:t>
            </a:r>
            <a:r>
              <a:rPr sz="2000" b="1" spc="-9" dirty="0">
                <a:latin typeface="Arial"/>
                <a:cs typeface="Arial"/>
              </a:rPr>
              <a:t>m</a:t>
            </a:r>
            <a:r>
              <a:rPr sz="2000" b="1" spc="0" dirty="0">
                <a:latin typeface="Arial"/>
                <a:cs typeface="Arial"/>
              </a:rPr>
              <a:t>itations:</a:t>
            </a:r>
            <a:endParaRPr sz="2000">
              <a:latin typeface="Arial"/>
              <a:cs typeface="Arial"/>
            </a:endParaRPr>
          </a:p>
        </p:txBody>
      </p:sp>
      <p:sp>
        <p:nvSpPr>
          <p:cNvPr id="10" name="object 10"/>
          <p:cNvSpPr txBox="1"/>
          <p:nvPr/>
        </p:nvSpPr>
        <p:spPr>
          <a:xfrm>
            <a:off x="307340" y="3823986"/>
            <a:ext cx="27628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4E84C4"/>
                </a:solidFill>
                <a:latin typeface="Arial"/>
                <a:cs typeface="Arial"/>
              </a:rPr>
              <a:t>1.</a:t>
            </a:r>
            <a:endParaRPr sz="2000">
              <a:latin typeface="Arial"/>
              <a:cs typeface="Arial"/>
            </a:endParaRPr>
          </a:p>
        </p:txBody>
      </p:sp>
      <p:sp>
        <p:nvSpPr>
          <p:cNvPr id="9" name="object 9"/>
          <p:cNvSpPr txBox="1"/>
          <p:nvPr/>
        </p:nvSpPr>
        <p:spPr>
          <a:xfrm>
            <a:off x="764540" y="3823986"/>
            <a:ext cx="6730158" cy="585019"/>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E</a:t>
            </a:r>
            <a:r>
              <a:rPr sz="2000" spc="-9" dirty="0">
                <a:latin typeface="Arial"/>
                <a:cs typeface="Arial"/>
              </a:rPr>
              <a:t>x</a:t>
            </a:r>
            <a:r>
              <a:rPr sz="2000" spc="0" dirty="0">
                <a:latin typeface="Arial"/>
                <a:cs typeface="Arial"/>
              </a:rPr>
              <a:t>treme</a:t>
            </a:r>
            <a:r>
              <a:rPr sz="2000" spc="-24" dirty="0">
                <a:latin typeface="Arial"/>
                <a:cs typeface="Arial"/>
              </a:rPr>
              <a:t> </a:t>
            </a:r>
            <a:r>
              <a:rPr sz="2000" spc="0" dirty="0">
                <a:latin typeface="Arial"/>
                <a:cs typeface="Arial"/>
              </a:rPr>
              <a:t>values</a:t>
            </a:r>
            <a:r>
              <a:rPr sz="2000" spc="-9" dirty="0">
                <a:latin typeface="Arial"/>
                <a:cs typeface="Arial"/>
              </a:rPr>
              <a:t> </a:t>
            </a:r>
            <a:r>
              <a:rPr sz="2000" spc="0" dirty="0">
                <a:latin typeface="Arial"/>
                <a:cs typeface="Arial"/>
              </a:rPr>
              <a:t>in </a:t>
            </a:r>
            <a:r>
              <a:rPr sz="2000" spc="-9" dirty="0">
                <a:latin typeface="Arial"/>
                <a:cs typeface="Arial"/>
              </a:rPr>
              <a:t>t</a:t>
            </a:r>
            <a:r>
              <a:rPr sz="2000" spc="0" dirty="0">
                <a:latin typeface="Arial"/>
                <a:cs typeface="Arial"/>
              </a:rPr>
              <a:t>he</a:t>
            </a:r>
            <a:r>
              <a:rPr sz="2000" spc="-9" dirty="0">
                <a:latin typeface="Arial"/>
                <a:cs typeface="Arial"/>
              </a:rPr>
              <a:t> </a:t>
            </a:r>
            <a:r>
              <a:rPr sz="2000" spc="0" dirty="0">
                <a:latin typeface="Arial"/>
                <a:cs typeface="Arial"/>
              </a:rPr>
              <a:t>data</a:t>
            </a:r>
            <a:r>
              <a:rPr sz="2000" spc="-14" dirty="0">
                <a:latin typeface="Arial"/>
                <a:cs typeface="Arial"/>
              </a:rPr>
              <a:t> </a:t>
            </a:r>
            <a:r>
              <a:rPr sz="2000" spc="0" dirty="0">
                <a:latin typeface="Arial"/>
                <a:cs typeface="Arial"/>
              </a:rPr>
              <a:t>und</a:t>
            </a:r>
            <a:r>
              <a:rPr sz="2000" spc="4" dirty="0">
                <a:latin typeface="Arial"/>
                <a:cs typeface="Arial"/>
              </a:rPr>
              <a:t>u</a:t>
            </a:r>
            <a:r>
              <a:rPr sz="2000" spc="0" dirty="0">
                <a:latin typeface="Arial"/>
                <a:cs typeface="Arial"/>
              </a:rPr>
              <a:t>ly</a:t>
            </a:r>
            <a:r>
              <a:rPr sz="2000" spc="-19" dirty="0">
                <a:latin typeface="Arial"/>
                <a:cs typeface="Arial"/>
              </a:rPr>
              <a:t> </a:t>
            </a:r>
            <a:r>
              <a:rPr sz="2000" spc="0" dirty="0">
                <a:latin typeface="Arial"/>
                <a:cs typeface="Arial"/>
              </a:rPr>
              <a:t>e</a:t>
            </a:r>
            <a:r>
              <a:rPr sz="2000" spc="-39" dirty="0">
                <a:latin typeface="Arial"/>
                <a:cs typeface="Arial"/>
              </a:rPr>
              <a:t>f</a:t>
            </a:r>
            <a:r>
              <a:rPr sz="2000" spc="0" dirty="0">
                <a:latin typeface="Arial"/>
                <a:cs typeface="Arial"/>
              </a:rPr>
              <a:t>fect</a:t>
            </a:r>
            <a:r>
              <a:rPr sz="2000" spc="-29" dirty="0">
                <a:latin typeface="Arial"/>
                <a:cs typeface="Arial"/>
              </a:rPr>
              <a:t> </a:t>
            </a:r>
            <a:r>
              <a:rPr sz="2000" spc="0" dirty="0">
                <a:latin typeface="Arial"/>
                <a:cs typeface="Arial"/>
              </a:rPr>
              <a:t>the</a:t>
            </a:r>
            <a:r>
              <a:rPr sz="2000" spc="-14" dirty="0">
                <a:latin typeface="Arial"/>
                <a:cs typeface="Arial"/>
              </a:rPr>
              <a:t> </a:t>
            </a:r>
            <a:r>
              <a:rPr sz="2000" spc="0" dirty="0">
                <a:latin typeface="Arial"/>
                <a:cs typeface="Arial"/>
              </a:rPr>
              <a:t>mean</a:t>
            </a:r>
            <a:r>
              <a:rPr sz="2000" spc="-9" dirty="0">
                <a:latin typeface="Arial"/>
                <a:cs typeface="Arial"/>
              </a:rPr>
              <a:t> </a:t>
            </a:r>
            <a:r>
              <a:rPr sz="2000" spc="0" dirty="0">
                <a:latin typeface="Arial"/>
                <a:cs typeface="Arial"/>
              </a:rPr>
              <a:t>be</a:t>
            </a:r>
            <a:r>
              <a:rPr sz="2000" spc="9" dirty="0">
                <a:latin typeface="Arial"/>
                <a:cs typeface="Arial"/>
              </a:rPr>
              <a:t>c</a:t>
            </a:r>
            <a:r>
              <a:rPr sz="2000" spc="0" dirty="0">
                <a:latin typeface="Arial"/>
                <a:cs typeface="Arial"/>
              </a:rPr>
              <a:t>au</a:t>
            </a:r>
            <a:r>
              <a:rPr sz="2000" spc="9" dirty="0">
                <a:latin typeface="Arial"/>
                <a:cs typeface="Arial"/>
              </a:rPr>
              <a:t>s</a:t>
            </a:r>
            <a:r>
              <a:rPr sz="2000" spc="0" dirty="0">
                <a:latin typeface="Arial"/>
                <a:cs typeface="Arial"/>
              </a:rPr>
              <a:t>e</a:t>
            </a:r>
            <a:endParaRPr sz="2000">
              <a:latin typeface="Arial"/>
              <a:cs typeface="Arial"/>
            </a:endParaRPr>
          </a:p>
          <a:p>
            <a:pPr marL="12700" marR="38176">
              <a:lnSpc>
                <a:spcPct val="95825"/>
              </a:lnSpc>
            </a:pPr>
            <a:r>
              <a:rPr sz="2000" spc="0" dirty="0">
                <a:latin typeface="Arial"/>
                <a:cs typeface="Arial"/>
              </a:rPr>
              <a:t>on</a:t>
            </a:r>
            <a:r>
              <a:rPr sz="2000" spc="-25" dirty="0">
                <a:latin typeface="Arial"/>
                <a:cs typeface="Arial"/>
              </a:rPr>
              <a:t> </a:t>
            </a:r>
            <a:r>
              <a:rPr sz="2000" spc="0" dirty="0">
                <a:latin typeface="Arial"/>
                <a:cs typeface="Arial"/>
              </a:rPr>
              <a:t>all ite</a:t>
            </a:r>
            <a:r>
              <a:rPr sz="2000" spc="-4" dirty="0">
                <a:latin typeface="Arial"/>
                <a:cs typeface="Arial"/>
              </a:rPr>
              <a:t>m</a:t>
            </a:r>
            <a:r>
              <a:rPr sz="2000" spc="0" dirty="0">
                <a:latin typeface="Arial"/>
                <a:cs typeface="Arial"/>
              </a:rPr>
              <a:t>s</a:t>
            </a:r>
            <a:endParaRPr sz="2000">
              <a:latin typeface="Arial"/>
              <a:cs typeface="Arial"/>
            </a:endParaRPr>
          </a:p>
        </p:txBody>
      </p:sp>
      <p:sp>
        <p:nvSpPr>
          <p:cNvPr id="8" name="object 8"/>
          <p:cNvSpPr txBox="1"/>
          <p:nvPr/>
        </p:nvSpPr>
        <p:spPr>
          <a:xfrm>
            <a:off x="7496785" y="3823986"/>
            <a:ext cx="190830"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it</a:t>
            </a:r>
            <a:endParaRPr sz="2000">
              <a:latin typeface="Arial"/>
              <a:cs typeface="Arial"/>
            </a:endParaRPr>
          </a:p>
        </p:txBody>
      </p:sp>
      <p:sp>
        <p:nvSpPr>
          <p:cNvPr id="7" name="object 7"/>
          <p:cNvSpPr txBox="1"/>
          <p:nvPr/>
        </p:nvSpPr>
        <p:spPr>
          <a:xfrm>
            <a:off x="7693265" y="3823986"/>
            <a:ext cx="247330"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is</a:t>
            </a:r>
            <a:endParaRPr sz="2000">
              <a:latin typeface="Arial"/>
              <a:cs typeface="Arial"/>
            </a:endParaRPr>
          </a:p>
        </p:txBody>
      </p:sp>
      <p:sp>
        <p:nvSpPr>
          <p:cNvPr id="6" name="object 6"/>
          <p:cNvSpPr txBox="1"/>
          <p:nvPr/>
        </p:nvSpPr>
        <p:spPr>
          <a:xfrm>
            <a:off x="7947773" y="3823986"/>
            <a:ext cx="757874"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ba</a:t>
            </a:r>
            <a:r>
              <a:rPr sz="2000" spc="9" dirty="0">
                <a:latin typeface="Arial"/>
                <a:cs typeface="Arial"/>
              </a:rPr>
              <a:t>s</a:t>
            </a:r>
            <a:r>
              <a:rPr sz="2000" spc="0" dirty="0">
                <a:latin typeface="Arial"/>
                <a:cs typeface="Arial"/>
              </a:rPr>
              <a:t>ed</a:t>
            </a:r>
            <a:endParaRPr sz="2000">
              <a:latin typeface="Arial"/>
              <a:cs typeface="Arial"/>
            </a:endParaRPr>
          </a:p>
        </p:txBody>
      </p:sp>
      <p:sp>
        <p:nvSpPr>
          <p:cNvPr id="5" name="object 5"/>
          <p:cNvSpPr txBox="1"/>
          <p:nvPr/>
        </p:nvSpPr>
        <p:spPr>
          <a:xfrm>
            <a:off x="307340" y="4494800"/>
            <a:ext cx="276287" cy="279907"/>
          </a:xfrm>
          <a:prstGeom prst="rect">
            <a:avLst/>
          </a:prstGeom>
        </p:spPr>
        <p:txBody>
          <a:bodyPr wrap="square" lIns="0" tIns="0" rIns="0" bIns="0" rtlCol="0">
            <a:noAutofit/>
          </a:bodyPr>
          <a:lstStyle/>
          <a:p>
            <a:pPr marL="12700">
              <a:lnSpc>
                <a:spcPts val="2150"/>
              </a:lnSpc>
              <a:spcBef>
                <a:spcPts val="107"/>
              </a:spcBef>
            </a:pPr>
            <a:r>
              <a:rPr sz="2000" spc="0" dirty="0">
                <a:solidFill>
                  <a:srgbClr val="4E84C4"/>
                </a:solidFill>
                <a:latin typeface="Arial"/>
                <a:cs typeface="Arial"/>
              </a:rPr>
              <a:t>2.</a:t>
            </a:r>
            <a:endParaRPr sz="2000">
              <a:latin typeface="Arial"/>
              <a:cs typeface="Arial"/>
            </a:endParaRPr>
          </a:p>
        </p:txBody>
      </p:sp>
      <p:sp>
        <p:nvSpPr>
          <p:cNvPr id="4" name="object 4"/>
          <p:cNvSpPr txBox="1"/>
          <p:nvPr/>
        </p:nvSpPr>
        <p:spPr>
          <a:xfrm>
            <a:off x="764540" y="4494800"/>
            <a:ext cx="1374292"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Mean</a:t>
            </a:r>
            <a:r>
              <a:rPr sz="2000" spc="-34" dirty="0">
                <a:latin typeface="Arial"/>
                <a:cs typeface="Arial"/>
              </a:rPr>
              <a:t> </a:t>
            </a:r>
            <a:r>
              <a:rPr sz="2000" spc="0" dirty="0">
                <a:latin typeface="Arial"/>
                <a:cs typeface="Arial"/>
              </a:rPr>
              <a:t>is not</a:t>
            </a:r>
            <a:endParaRPr sz="2000">
              <a:latin typeface="Arial"/>
              <a:cs typeface="Arial"/>
            </a:endParaRPr>
          </a:p>
        </p:txBody>
      </p:sp>
      <p:sp>
        <p:nvSpPr>
          <p:cNvPr id="3" name="object 3"/>
          <p:cNvSpPr txBox="1"/>
          <p:nvPr/>
        </p:nvSpPr>
        <p:spPr>
          <a:xfrm>
            <a:off x="2143718" y="4494800"/>
            <a:ext cx="5315857"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u</a:t>
            </a:r>
            <a:r>
              <a:rPr sz="2000" spc="4" dirty="0">
                <a:latin typeface="Arial"/>
                <a:cs typeface="Arial"/>
              </a:rPr>
              <a:t>s</a:t>
            </a:r>
            <a:r>
              <a:rPr sz="2000" spc="0" dirty="0">
                <a:latin typeface="Arial"/>
                <a:cs typeface="Arial"/>
              </a:rPr>
              <a:t>eful</a:t>
            </a:r>
            <a:r>
              <a:rPr sz="2000" spc="-14" dirty="0">
                <a:latin typeface="Arial"/>
                <a:cs typeface="Arial"/>
              </a:rPr>
              <a:t> </a:t>
            </a:r>
            <a:r>
              <a:rPr sz="2000" spc="0" dirty="0">
                <a:latin typeface="Arial"/>
                <a:cs typeface="Arial"/>
              </a:rPr>
              <a:t>for</a:t>
            </a:r>
            <a:r>
              <a:rPr sz="2000" spc="-24" dirty="0">
                <a:latin typeface="Arial"/>
                <a:cs typeface="Arial"/>
              </a:rPr>
              <a:t> </a:t>
            </a:r>
            <a:r>
              <a:rPr sz="2000" spc="0" dirty="0">
                <a:latin typeface="Arial"/>
                <a:cs typeface="Arial"/>
              </a:rPr>
              <a:t>studying</a:t>
            </a:r>
            <a:r>
              <a:rPr sz="2000" spc="-14" dirty="0">
                <a:latin typeface="Arial"/>
                <a:cs typeface="Arial"/>
              </a:rPr>
              <a:t> </a:t>
            </a:r>
            <a:r>
              <a:rPr sz="2000" spc="0" dirty="0">
                <a:latin typeface="Arial"/>
                <a:cs typeface="Arial"/>
              </a:rPr>
              <a:t>the</a:t>
            </a:r>
            <a:r>
              <a:rPr sz="2000" spc="-14" dirty="0">
                <a:latin typeface="Arial"/>
                <a:cs typeface="Arial"/>
              </a:rPr>
              <a:t> </a:t>
            </a:r>
            <a:r>
              <a:rPr sz="2000" spc="0" dirty="0">
                <a:latin typeface="Arial"/>
                <a:cs typeface="Arial"/>
              </a:rPr>
              <a:t>qualitati</a:t>
            </a:r>
            <a:r>
              <a:rPr sz="2000" spc="-9" dirty="0">
                <a:latin typeface="Arial"/>
                <a:cs typeface="Arial"/>
              </a:rPr>
              <a:t>v</a:t>
            </a:r>
            <a:r>
              <a:rPr sz="2000" spc="0" dirty="0">
                <a:latin typeface="Arial"/>
                <a:cs typeface="Arial"/>
              </a:rPr>
              <a:t>e phenome</a:t>
            </a:r>
            <a:r>
              <a:rPr sz="2000" spc="4" dirty="0">
                <a:latin typeface="Arial"/>
                <a:cs typeface="Arial"/>
              </a:rPr>
              <a:t>n</a:t>
            </a:r>
            <a:r>
              <a:rPr sz="2000" spc="0" dirty="0">
                <a:latin typeface="Arial"/>
                <a:cs typeface="Arial"/>
              </a:rPr>
              <a:t>on</a:t>
            </a:r>
            <a:endParaRPr sz="2000">
              <a:latin typeface="Arial"/>
              <a:cs typeface="Arial"/>
            </a:endParaRPr>
          </a:p>
        </p:txBody>
      </p:sp>
      <p:sp>
        <p:nvSpPr>
          <p:cNvPr id="2" name="object 2"/>
          <p:cNvSpPr txBox="1"/>
          <p:nvPr/>
        </p:nvSpPr>
        <p:spPr>
          <a:xfrm>
            <a:off x="8618982" y="6413960"/>
            <a:ext cx="218948" cy="177800"/>
          </a:xfrm>
          <a:prstGeom prst="rect">
            <a:avLst/>
          </a:prstGeom>
        </p:spPr>
        <p:txBody>
          <a:bodyPr wrap="square" lIns="0" tIns="0" rIns="0" bIns="0" rtlCol="0">
            <a:noAutofit/>
          </a:bodyPr>
          <a:lstStyle/>
          <a:p>
            <a:pPr marL="12700">
              <a:lnSpc>
                <a:spcPts val="1325"/>
              </a:lnSpc>
              <a:spcBef>
                <a:spcPts val="66"/>
              </a:spcBef>
            </a:pPr>
            <a:r>
              <a:rPr sz="1200" spc="4" dirty="0">
                <a:latin typeface="Arial"/>
                <a:cs typeface="Arial"/>
              </a:rPr>
              <a:t>14</a:t>
            </a:r>
            <a:endParaRPr sz="1200">
              <a:latin typeface="Arial"/>
              <a:cs typeface="Aria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TotalTime>
  <Words>3075</Words>
  <Application>Microsoft Office PowerPoint</Application>
  <PresentationFormat>On-screen Show (4:3)</PresentationFormat>
  <Paragraphs>508</Paragraphs>
  <Slides>45</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45</vt:i4>
      </vt:variant>
    </vt:vector>
  </HeadingPairs>
  <TitlesOfParts>
    <vt:vector size="57" baseType="lpstr">
      <vt:lpstr>Arial</vt:lpstr>
      <vt:lpstr>Arial</vt:lpstr>
      <vt:lpstr>Calibri</vt:lpstr>
      <vt:lpstr>Calibri Light</vt:lpstr>
      <vt:lpstr>Century Gothic</vt:lpstr>
      <vt:lpstr>Palatino</vt:lpstr>
      <vt:lpstr>Times New Roman</vt:lpstr>
      <vt:lpstr>Wingdings</vt:lpstr>
      <vt:lpstr>Wingdings 3</vt:lpstr>
      <vt:lpstr>Office Theme</vt:lpstr>
      <vt:lpstr>Ion Boardroom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MEASURES OF DISPERSION / VARIABILITY</vt:lpstr>
      <vt:lpstr>RANGE</vt:lpstr>
      <vt:lpstr>MEAN ABSOLUTE DEVIATION</vt:lpstr>
      <vt:lpstr>VARIANCE</vt:lpstr>
      <vt:lpstr>STANDARD DEVIATION</vt:lpstr>
      <vt:lpstr>MEASURES OF SHAPE</vt:lpstr>
      <vt:lpstr>MEASURES OF SHAPE</vt:lpstr>
      <vt:lpstr>SKEWNESS</vt:lpstr>
      <vt:lpstr>PowerPoint Presentation</vt:lpstr>
      <vt:lpstr>KURTOSIS</vt:lpstr>
      <vt:lpstr>PowerPoint Presentation</vt:lpstr>
      <vt:lpstr>HYPOTHESIS TESTING</vt:lpstr>
      <vt:lpstr>PowerPoint Presentation</vt:lpstr>
      <vt:lpstr>PowerPoint Presentation</vt:lpstr>
      <vt:lpstr>PowerPoint Presentation</vt:lpstr>
      <vt:lpstr>PowerPoint Presentation</vt:lpstr>
      <vt:lpstr>PowerPoint Presentation</vt:lpstr>
      <vt:lpstr>Use appropriate statistical test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Ramesh Aravind Kavassery</cp:lastModifiedBy>
  <cp:revision>38</cp:revision>
  <dcterms:modified xsi:type="dcterms:W3CDTF">2024-09-26T17:16:13Z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d6ee81-2126-4203-8511-ebee33cbf2ea_Enabled">
    <vt:lpwstr>true</vt:lpwstr>
  </property>
  <property fmtid="{D5CDD505-2E9C-101B-9397-08002B2CF9AE}" pid="3" name="MSIP_Label_10d6ee81-2126-4203-8511-ebee33cbf2ea_SetDate">
    <vt:lpwstr>2024-09-26T17:16:12Z</vt:lpwstr>
  </property>
  <property fmtid="{D5CDD505-2E9C-101B-9397-08002B2CF9AE}" pid="4" name="MSIP_Label_10d6ee81-2126-4203-8511-ebee33cbf2ea_Method">
    <vt:lpwstr>Standard</vt:lpwstr>
  </property>
  <property fmtid="{D5CDD505-2E9C-101B-9397-08002B2CF9AE}" pid="5" name="MSIP_Label_10d6ee81-2126-4203-8511-ebee33cbf2ea_Name">
    <vt:lpwstr>General</vt:lpwstr>
  </property>
  <property fmtid="{D5CDD505-2E9C-101B-9397-08002B2CF9AE}" pid="6" name="MSIP_Label_10d6ee81-2126-4203-8511-ebee33cbf2ea_SiteId">
    <vt:lpwstr>47049324-c498-4be5-acf7-0154448a1107</vt:lpwstr>
  </property>
  <property fmtid="{D5CDD505-2E9C-101B-9397-08002B2CF9AE}" pid="7" name="MSIP_Label_10d6ee81-2126-4203-8511-ebee33cbf2ea_ActionId">
    <vt:lpwstr>af014e5d-de84-4ffa-9c5e-1fffe1673164</vt:lpwstr>
  </property>
  <property fmtid="{D5CDD505-2E9C-101B-9397-08002B2CF9AE}" pid="8" name="MSIP_Label_10d6ee81-2126-4203-8511-ebee33cbf2ea_ContentBits">
    <vt:lpwstr>0</vt:lpwstr>
  </property>
</Properties>
</file>