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slide" Target="slides/slide9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76d840ed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76d840ed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76d840ed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76d840ed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76d840ed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76d840ed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76d840ed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76d840ed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76d840ed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76d840ed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76d840ed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76d840ed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76d840ed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76d840ed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76d840ed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76d840ed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08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74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Section: 01</a:t>
            </a:r>
            <a:endParaRPr sz="2674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2674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2674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Individual Member: </a:t>
            </a:r>
            <a:r>
              <a:rPr lang="en" sz="2674">
                <a:solidFill>
                  <a:schemeClr val="dk1"/>
                </a:solidFill>
              </a:rPr>
              <a:t>APU KUMAR ROY | ID: 20301241 </a:t>
            </a:r>
            <a:endParaRPr sz="267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7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74">
                <a:solidFill>
                  <a:schemeClr val="dk1"/>
                </a:solidFill>
              </a:rPr>
              <a:t>Student Tutor (ST): Sadiul Arefin Rafi </a:t>
            </a:r>
            <a:endParaRPr sz="267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7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74">
                <a:solidFill>
                  <a:schemeClr val="dk1"/>
                </a:solidFill>
              </a:rPr>
              <a:t>Research Assistant (RA): Md Humaion Kabir Mehedi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911650" y="174175"/>
            <a:ext cx="9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1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2095000"/>
            <a:ext cx="8520600" cy="8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A Comprehensive Review of Visual-Textual Sentiment Analysis from Social Media Networks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7911650" y="174175"/>
            <a:ext cx="9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2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OVERVIEW</a:t>
            </a:r>
            <a:endParaRPr sz="222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541950"/>
            <a:ext cx="8520600" cy="30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b="1" lang="en" sz="1900">
                <a:solidFill>
                  <a:srgbClr val="FFFFFF"/>
                </a:solidFill>
              </a:rPr>
              <a:t>Introduction</a:t>
            </a:r>
            <a:endParaRPr b="1"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b="1" lang="en" sz="1900">
                <a:solidFill>
                  <a:srgbClr val="FFFFFF"/>
                </a:solidFill>
              </a:rPr>
              <a:t>Definition of of Sentiment</a:t>
            </a:r>
            <a:endParaRPr b="1"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b="1" lang="en" sz="1900">
                <a:solidFill>
                  <a:srgbClr val="FFFFFF"/>
                </a:solidFill>
              </a:rPr>
              <a:t>Visual</a:t>
            </a:r>
            <a:r>
              <a:rPr b="1" lang="en" sz="1900">
                <a:solidFill>
                  <a:srgbClr val="FFFFFF"/>
                </a:solidFill>
              </a:rPr>
              <a:t>-</a:t>
            </a:r>
            <a:r>
              <a:rPr b="1" lang="en" sz="1900">
                <a:solidFill>
                  <a:srgbClr val="FFFFFF"/>
                </a:solidFill>
              </a:rPr>
              <a:t>Textual Sentiment Analysis(SA) Framework</a:t>
            </a:r>
            <a:endParaRPr b="1"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b="1" lang="en" sz="1900">
                <a:solidFill>
                  <a:srgbClr val="FFFFFF"/>
                </a:solidFill>
              </a:rPr>
              <a:t>Challenges </a:t>
            </a:r>
            <a:endParaRPr b="1"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b="1" lang="en" sz="1900">
                <a:solidFill>
                  <a:srgbClr val="FFFFFF"/>
                </a:solidFill>
              </a:rPr>
              <a:t>Applications Of Sentiment Analysis </a:t>
            </a:r>
            <a:endParaRPr b="1"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b="1" lang="en" sz="1900">
                <a:solidFill>
                  <a:srgbClr val="FFFFFF"/>
                </a:solidFill>
              </a:rPr>
              <a:t>Conclusion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7911650" y="174175"/>
            <a:ext cx="9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3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INTRODUCTION</a:t>
            </a:r>
            <a:endParaRPr sz="222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398150"/>
            <a:ext cx="8520600" cy="31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Brief overview of the paper.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Aim of the paper (Motivation).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7911650" y="174175"/>
            <a:ext cx="9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4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SENTIMENT DEFINITIONS</a:t>
            </a:r>
            <a:endParaRPr sz="222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Deonna and Teroni defined affective phenomena philosophically; they defined sentiment as a deeply held belief.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Both Sentiment and Emotion are not same.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7911650" y="174175"/>
            <a:ext cx="9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5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10">
                <a:solidFill>
                  <a:srgbClr val="FFFFFF"/>
                </a:solidFill>
              </a:rPr>
              <a:t>VISUAL-TEXTUAL SENTIMENT ANALYSIS(SA) FRAMEWORK</a:t>
            </a:r>
            <a:endParaRPr b="1" sz="221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43725"/>
            <a:ext cx="8520600" cy="3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194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2100">
                <a:solidFill>
                  <a:srgbClr val="FFFFFF"/>
                </a:solidFill>
              </a:rPr>
              <a:t>B</a:t>
            </a:r>
            <a:r>
              <a:rPr lang="en" sz="2100">
                <a:solidFill>
                  <a:srgbClr val="FFFFFF"/>
                </a:solidFill>
              </a:rPr>
              <a:t>asic architecture for visual–textual SA</a:t>
            </a:r>
            <a:endParaRPr sz="2100">
              <a:solidFill>
                <a:srgbClr val="FFFFFF"/>
              </a:solidFill>
            </a:endParaRPr>
          </a:p>
          <a:p>
            <a:pPr indent="-35194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2100">
                <a:solidFill>
                  <a:srgbClr val="FFFFFF"/>
                </a:solidFill>
              </a:rPr>
              <a:t>Text Sentiment Classification </a:t>
            </a:r>
            <a:endParaRPr sz="21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→</a:t>
            </a:r>
            <a:r>
              <a:rPr lang="en">
                <a:solidFill>
                  <a:srgbClr val="FFFFFF"/>
                </a:solidFill>
              </a:rPr>
              <a:t>Machine Learning</a:t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→</a:t>
            </a:r>
            <a:r>
              <a:rPr lang="en">
                <a:solidFill>
                  <a:srgbClr val="FFFFFF"/>
                </a:solidFill>
              </a:rPr>
              <a:t>Lexicon-based</a:t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→</a:t>
            </a:r>
            <a:r>
              <a:rPr lang="en">
                <a:solidFill>
                  <a:srgbClr val="FFFFFF"/>
                </a:solidFill>
              </a:rPr>
              <a:t>Hybrid</a:t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→</a:t>
            </a:r>
            <a:r>
              <a:rPr lang="en">
                <a:solidFill>
                  <a:srgbClr val="FFFFFF"/>
                </a:solidFill>
              </a:rPr>
              <a:t>Deep Learning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7911650" y="174175"/>
            <a:ext cx="9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6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CHALLENGES </a:t>
            </a:r>
            <a:endParaRPr sz="222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Dataset Scarcity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Integrating Data from Several Sources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Cross-modal Relationships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7911650" y="174175"/>
            <a:ext cx="9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7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66"/>
              <a:t>APPLICATIONS OF SENTIMENT ANALYSIS </a:t>
            </a:r>
            <a:endParaRPr sz="2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Predictions for the Box Office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Forecasting the Stock Market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Summarisation of Television Programmes and Newscasts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Recommender Systems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Healthcare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Prediction of Political Trends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7911650" y="174175"/>
            <a:ext cx="9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8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267450" y="2050775"/>
            <a:ext cx="8520600" cy="22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FFFFFF"/>
                </a:solidFill>
              </a:rPr>
              <a:t>THANK YOU</a:t>
            </a:r>
            <a:endParaRPr b="1" sz="5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/>
          </a:p>
        </p:txBody>
      </p:sp>
      <p:sp>
        <p:nvSpPr>
          <p:cNvPr id="110" name="Google Shape;110;p21"/>
          <p:cNvSpPr txBox="1"/>
          <p:nvPr/>
        </p:nvSpPr>
        <p:spPr>
          <a:xfrm>
            <a:off x="7911650" y="174175"/>
            <a:ext cx="9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9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