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8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36974"/>
            <a:ext cx="10312400" cy="5682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8586"/>
            <a:ext cx="10312400" cy="58593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36212"/>
            <a:ext cx="10312400" cy="5884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26033"/>
            <a:ext cx="10312400" cy="59044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0595"/>
            <a:ext cx="10312400" cy="58753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24597"/>
            <a:ext cx="10312400" cy="59073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39010"/>
            <a:ext cx="10312400" cy="58784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18864"/>
            <a:ext cx="10312400" cy="5918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36974"/>
            <a:ext cx="10312400" cy="56825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882650"/>
            <a:ext cx="10312400" cy="58571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24444"/>
            <a:ext cx="10312400" cy="59076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7089"/>
            <a:ext cx="10312400" cy="5862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29649"/>
            <a:ext cx="10312400" cy="5897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33320"/>
            <a:ext cx="10312400" cy="58898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03122"/>
            <a:ext cx="10312400" cy="59502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0520"/>
            <a:ext cx="10312400" cy="5835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Apu Orgho</cp:lastModifiedBy>
  <cp:revision>2</cp:revision>
  <dcterms:created xsi:type="dcterms:W3CDTF">2024-05-13T19:04:04Z</dcterms:created>
  <dcterms:modified xsi:type="dcterms:W3CDTF">2025-06-23T14:35:52Z</dcterms:modified>
</cp:coreProperties>
</file>