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4" r:id="rId3"/>
    <p:sldId id="257" r:id="rId4"/>
    <p:sldId id="275" r:id="rId5"/>
    <p:sldId id="281" r:id="rId6"/>
    <p:sldId id="276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68" r:id="rId25"/>
    <p:sldId id="2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195A03-C19E-4643-9A6D-B7F1732ACADC}" type="datetimeFigureOut">
              <a:rPr lang="ru-RU" smtClean="0"/>
              <a:pPr/>
              <a:t>15.05.2017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125FAAD-0C10-4A67-871C-7AD507FCE5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CommonJS" TargetMode="External"/><Relationship Id="rId2" Type="http://schemas.openxmlformats.org/officeDocument/2006/relationships/hyperlink" Target="https://uk.wikipedia.org/wiki/%D0%9D%D0%B8%D1%82%D1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/index.php?title=Npm&amp;action=edit&amp;redlink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48" y="4286256"/>
            <a:ext cx="4686288" cy="1600200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Виконав: студент </a:t>
            </a:r>
            <a:r>
              <a:rPr lang="uk-UA" dirty="0" smtClean="0"/>
              <a:t>3-го </a:t>
            </a:r>
            <a:r>
              <a:rPr lang="uk-UA" dirty="0" smtClean="0"/>
              <a:t>курсу</a:t>
            </a:r>
          </a:p>
          <a:p>
            <a:r>
              <a:rPr lang="uk-UA" dirty="0" smtClean="0"/>
              <a:t>Групи КМ-14</a:t>
            </a:r>
          </a:p>
          <a:p>
            <a:r>
              <a:rPr lang="uk-UA" dirty="0" err="1" smtClean="0"/>
              <a:t>Апухтін</a:t>
            </a:r>
            <a:r>
              <a:rPr lang="uk-UA" dirty="0" smtClean="0"/>
              <a:t> В.С.</a:t>
            </a:r>
          </a:p>
          <a:p>
            <a:r>
              <a:rPr lang="uk-UA" dirty="0" smtClean="0"/>
              <a:t>Керівник: ст. </a:t>
            </a:r>
            <a:r>
              <a:rPr lang="uk-UA" dirty="0" err="1" smtClean="0"/>
              <a:t>викл</a:t>
            </a:r>
            <a:r>
              <a:rPr lang="uk-UA" dirty="0" smtClean="0"/>
              <a:t>. </a:t>
            </a:r>
            <a:r>
              <a:rPr lang="uk-UA" dirty="0" err="1" smtClean="0"/>
              <a:t>Яриніч</a:t>
            </a:r>
            <a:r>
              <a:rPr lang="uk-UA" dirty="0" smtClean="0"/>
              <a:t> Ю. О.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229600" cy="2780326"/>
          </a:xfrm>
        </p:spPr>
        <p:txBody>
          <a:bodyPr>
            <a:noAutofit/>
          </a:bodyPr>
          <a:lstStyle/>
          <a:p>
            <a:r>
              <a:rPr lang="ru-RU" sz="4000" dirty="0" err="1" smtClean="0">
                <a:latin typeface="+mn-lt"/>
              </a:rPr>
              <a:t>Курсова</a:t>
            </a:r>
            <a:r>
              <a:rPr lang="ru-RU" sz="4000" dirty="0" smtClean="0">
                <a:latin typeface="+mn-lt"/>
              </a:rPr>
              <a:t> робота</a:t>
            </a:r>
            <a:br>
              <a:rPr lang="ru-RU" sz="4000" dirty="0" smtClean="0">
                <a:latin typeface="+mn-lt"/>
              </a:rPr>
            </a:br>
            <a:r>
              <a:rPr lang="ru-RU" sz="4000" dirty="0" smtClean="0">
                <a:latin typeface="+mn-lt"/>
              </a:rPr>
              <a:t>з </a:t>
            </a:r>
            <a:r>
              <a:rPr lang="ru-RU" sz="4000" dirty="0" err="1" smtClean="0">
                <a:latin typeface="+mn-lt"/>
              </a:rPr>
              <a:t>дисципліни</a:t>
            </a:r>
            <a:r>
              <a:rPr lang="ru-RU" sz="4000" dirty="0" smtClean="0">
                <a:latin typeface="+mn-lt"/>
              </a:rPr>
              <a:t> </a:t>
            </a:r>
            <a:r>
              <a:rPr lang="ru-RU" sz="4000" dirty="0" smtClean="0">
                <a:latin typeface="+mn-lt"/>
              </a:rPr>
              <a:t>«</a:t>
            </a:r>
            <a:r>
              <a:rPr lang="uk-UA" sz="4000" i="1" dirty="0">
                <a:effectLst/>
              </a:rPr>
              <a:t>Організація баз даних та знань</a:t>
            </a:r>
            <a:r>
              <a:rPr lang="uk-UA" sz="4000" i="1" dirty="0" smtClean="0">
                <a:effectLst/>
                <a:latin typeface="+mn-lt"/>
              </a:rPr>
              <a:t>»</a:t>
            </a:r>
            <a:r>
              <a:rPr lang="uk-UA" sz="4000" dirty="0">
                <a:effectLst/>
                <a:latin typeface="+mn-lt"/>
              </a:rPr>
              <a:t/>
            </a:r>
            <a:br>
              <a:rPr lang="uk-UA" sz="4000" dirty="0">
                <a:effectLst/>
                <a:latin typeface="+mn-lt"/>
              </a:rPr>
            </a:br>
            <a:r>
              <a:rPr lang="uk-UA" sz="4000" dirty="0">
                <a:effectLst/>
                <a:latin typeface="+mn-lt"/>
              </a:rPr>
              <a:t>НА ТЕМУ: </a:t>
            </a:r>
            <a:r>
              <a:rPr lang="uk-UA" sz="4000" dirty="0" smtClean="0">
                <a:effectLst/>
                <a:latin typeface="+mn-lt"/>
              </a:rPr>
              <a:t>«</a:t>
            </a:r>
            <a:r>
              <a:rPr lang="uk-UA" sz="4000" dirty="0">
                <a:effectLst/>
              </a:rPr>
              <a:t>Проектування бази даних міжнародних конкурсів танців</a:t>
            </a:r>
            <a:r>
              <a:rPr lang="uk-UA" sz="4000" dirty="0" smtClean="0">
                <a:effectLst/>
                <a:latin typeface="+mn-lt"/>
              </a:rPr>
              <a:t>»</a:t>
            </a:r>
            <a:endParaRPr lang="uk-UA" sz="4000" dirty="0">
              <a:effectLst/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характеризується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такими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властивостями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асинхронна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Нить"/>
              </a:rPr>
              <a:t>однопотокова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запитів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неблокуючий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ввід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вивід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модулів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CommonJS"/>
              </a:rPr>
              <a:t>CommonJS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модулями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використовується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пакетний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менеджер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Npm (ще не написана)"/>
              </a:rPr>
              <a:t>npm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08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Express</a:t>
            </a:r>
            <a:r>
              <a:rPr lang="ru-RU" dirty="0"/>
              <a:t> </a:t>
            </a:r>
            <a:r>
              <a:rPr lang="uk-UA" dirty="0"/>
              <a:t>–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мінімалістичний</a:t>
            </a:r>
            <a:r>
              <a:rPr lang="ru-RU" dirty="0"/>
              <a:t> і </a:t>
            </a:r>
            <a:r>
              <a:rPr lang="ru-RU" dirty="0" err="1"/>
              <a:t>гнучкий</a:t>
            </a:r>
            <a:r>
              <a:rPr lang="ru-RU" dirty="0"/>
              <a:t> веб-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додатків</a:t>
            </a:r>
            <a:r>
              <a:rPr lang="ru-RU" dirty="0"/>
              <a:t> Node.js,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великий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для </a:t>
            </a:r>
            <a:r>
              <a:rPr lang="ru-RU" dirty="0" err="1"/>
              <a:t>мобільних</a:t>
            </a:r>
            <a:r>
              <a:rPr lang="ru-RU" dirty="0"/>
              <a:t> і веб-</a:t>
            </a:r>
            <a:r>
              <a:rPr lang="ru-RU" dirty="0" err="1"/>
              <a:t>додатків</a:t>
            </a:r>
            <a:r>
              <a:rPr lang="ru-RU" dirty="0"/>
              <a:t>.	 </a:t>
            </a:r>
            <a:endParaRPr lang="uk-UA" dirty="0"/>
          </a:p>
          <a:p>
            <a:pPr algn="just"/>
            <a:r>
              <a:rPr lang="ru-RU" dirty="0" err="1"/>
              <a:t>Jade</a:t>
            </a:r>
            <a:r>
              <a:rPr lang="ru-RU" dirty="0"/>
              <a:t> </a:t>
            </a:r>
            <a:r>
              <a:rPr lang="uk-UA" dirty="0"/>
              <a:t>–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препроцесор</a:t>
            </a:r>
            <a:r>
              <a:rPr lang="ru-RU" dirty="0"/>
              <a:t> HTML і </a:t>
            </a:r>
            <a:r>
              <a:rPr lang="ru-RU" dirty="0" err="1"/>
              <a:t>шаблонизатор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написаний на JavaScript для Node.js. </a:t>
            </a:r>
            <a:r>
              <a:rPr lang="ru-RU" dirty="0" err="1"/>
              <a:t>Простіше</a:t>
            </a:r>
            <a:r>
              <a:rPr lang="ru-RU" dirty="0"/>
              <a:t> </a:t>
            </a:r>
            <a:r>
              <a:rPr lang="ru-RU" dirty="0" err="1"/>
              <a:t>кажучи</a:t>
            </a:r>
            <a:r>
              <a:rPr lang="ru-RU" dirty="0"/>
              <a:t>, </a:t>
            </a:r>
            <a:r>
              <a:rPr lang="ru-RU" dirty="0" err="1"/>
              <a:t>Jade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той </a:t>
            </a:r>
            <a:r>
              <a:rPr lang="ru-RU" dirty="0" err="1"/>
              <a:t>засіб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вам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розмітки</a:t>
            </a:r>
            <a:r>
              <a:rPr lang="ru-RU" dirty="0"/>
              <a:t> абсолютно по новому, з </a:t>
            </a:r>
            <a:r>
              <a:rPr lang="ru-RU" dirty="0" err="1"/>
              <a:t>цілим</a:t>
            </a:r>
            <a:r>
              <a:rPr lang="ru-RU" dirty="0"/>
              <a:t> рядом </a:t>
            </a:r>
            <a:r>
              <a:rPr lang="ru-RU" dirty="0" err="1"/>
              <a:t>переваг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звичайним</a:t>
            </a:r>
            <a:r>
              <a:rPr lang="ru-RU" dirty="0"/>
              <a:t> HTML.</a:t>
            </a:r>
            <a:endParaRPr lang="uk-UA" dirty="0"/>
          </a:p>
          <a:p>
            <a:pPr algn="just"/>
            <a:r>
              <a:rPr lang="ru-RU" dirty="0" err="1"/>
              <a:t>Git</a:t>
            </a:r>
            <a:r>
              <a:rPr lang="ru-RU" dirty="0"/>
              <a:t> – </a:t>
            </a:r>
            <a:r>
              <a:rPr lang="ru-RU" dirty="0" err="1"/>
              <a:t>розподілена</a:t>
            </a:r>
            <a:r>
              <a:rPr lang="ru-RU" dirty="0"/>
              <a:t> система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версіями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17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Перелік усіх змагань, за </a:t>
            </a:r>
            <a:r>
              <a:rPr lang="uk-UA" dirty="0" err="1"/>
              <a:t>адресою</a:t>
            </a:r>
            <a:r>
              <a:rPr lang="uk-UA" dirty="0"/>
              <a:t> </a:t>
            </a:r>
            <a:r>
              <a:rPr lang="ru-RU" dirty="0"/>
              <a:t>‘</a:t>
            </a:r>
            <a:r>
              <a:rPr lang="uk-UA" dirty="0"/>
              <a:t>/</a:t>
            </a:r>
            <a:r>
              <a:rPr lang="uk-UA" dirty="0" err="1" smtClean="0"/>
              <a:t>competitions</a:t>
            </a:r>
            <a:r>
              <a:rPr lang="ru-RU" dirty="0" smtClean="0"/>
              <a:t>’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Результатироботи</a:t>
            </a:r>
            <a:r>
              <a:rPr lang="ru-RU" sz="28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2800" b="1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програмного</a:t>
            </a:r>
            <a:r>
              <a:rPr lang="ru-RU" sz="28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продукту</a:t>
            </a:r>
            <a:endParaRPr lang="uk-UA" sz="2800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96" y="2492896"/>
            <a:ext cx="855860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Перелік усієї інформації про </a:t>
            </a:r>
            <a:r>
              <a:rPr lang="ru-RU" dirty="0" err="1"/>
              <a:t>конкретне</a:t>
            </a:r>
            <a:r>
              <a:rPr lang="uk-UA" dirty="0"/>
              <a:t> змагання,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info</a:t>
            </a:r>
            <a:r>
              <a:rPr lang="uk-UA" dirty="0"/>
              <a:t>’ </a:t>
            </a:r>
          </a:p>
          <a:p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708920"/>
            <a:ext cx="845151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Для переходу між розділами додатку використовуємо панель управління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852936"/>
            <a:ext cx="86409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979368"/>
          </a:xfrm>
        </p:spPr>
        <p:txBody>
          <a:bodyPr/>
          <a:lstStyle/>
          <a:p>
            <a:r>
              <a:rPr lang="uk-UA" dirty="0"/>
              <a:t>Перелік усієї програми конкурсу та перегляд кількості пар у кожній категорії,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:id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details</a:t>
            </a:r>
            <a:r>
              <a:rPr lang="uk-UA" dirty="0"/>
              <a:t>’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50" y="1919606"/>
            <a:ext cx="84021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3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63344"/>
          </a:xfrm>
        </p:spPr>
        <p:txBody>
          <a:bodyPr/>
          <a:lstStyle/>
          <a:p>
            <a:r>
              <a:rPr lang="uk-UA" dirty="0"/>
              <a:t>Перегляд одної категорії,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/:</a:t>
            </a:r>
            <a:r>
              <a:rPr lang="en-US" dirty="0"/>
              <a:t>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//</a:t>
            </a:r>
            <a:r>
              <a:rPr lang="uk-UA" dirty="0" err="1"/>
              <a:t>oneCategory</a:t>
            </a:r>
            <a:r>
              <a:rPr lang="uk-UA" dirty="0"/>
              <a:t>/Youth%201/B/</a:t>
            </a:r>
            <a:r>
              <a:rPr lang="uk-UA" dirty="0" err="1"/>
              <a:t>Standart</a:t>
            </a:r>
            <a:r>
              <a:rPr lang="uk-UA" dirty="0"/>
              <a:t>’ 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7554" y="2060848"/>
            <a:ext cx="85288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35352"/>
          </a:xfrm>
        </p:spPr>
        <p:txBody>
          <a:bodyPr/>
          <a:lstStyle/>
          <a:p>
            <a:pPr algn="just"/>
            <a:r>
              <a:rPr lang="uk-UA" dirty="0"/>
              <a:t>При реєстрації потрібно вибрати, </a:t>
            </a:r>
            <a:r>
              <a:rPr lang="uk-UA" dirty="0" err="1"/>
              <a:t>ящо</a:t>
            </a:r>
            <a:r>
              <a:rPr lang="uk-UA" dirty="0"/>
              <a:t> людина є в базі </a:t>
            </a:r>
            <a:r>
              <a:rPr lang="uk-UA" dirty="0" smtClean="0"/>
              <a:t>даних </a:t>
            </a:r>
            <a:r>
              <a:rPr lang="uk-UA" dirty="0"/>
              <a:t>то потрібно перейти в розділ </a:t>
            </a:r>
            <a:r>
              <a:rPr lang="en-US" dirty="0"/>
              <a:t>In Data Base</a:t>
            </a:r>
            <a:r>
              <a:rPr lang="uk-UA" dirty="0"/>
              <a:t>, якщо ні, то в розділ </a:t>
            </a:r>
            <a:r>
              <a:rPr lang="en-US" dirty="0"/>
              <a:t>Not in Data Base</a:t>
            </a:r>
            <a:r>
              <a:rPr lang="uk-UA" dirty="0"/>
              <a:t>, за </a:t>
            </a:r>
            <a:r>
              <a:rPr lang="uk-UA" dirty="0" err="1"/>
              <a:t>адресою</a:t>
            </a:r>
            <a:r>
              <a:rPr lang="uk-UA" dirty="0"/>
              <a:t> ‘/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:id</a:t>
            </a:r>
            <a:r>
              <a:rPr lang="uk-UA" dirty="0"/>
              <a:t>_</a:t>
            </a:r>
            <a:r>
              <a:rPr lang="en-US" dirty="0"/>
              <a:t>competition</a:t>
            </a:r>
            <a:r>
              <a:rPr lang="uk-UA" dirty="0"/>
              <a:t>/</a:t>
            </a:r>
            <a:r>
              <a:rPr lang="en-US" dirty="0"/>
              <a:t>registration</a:t>
            </a:r>
            <a:r>
              <a:rPr lang="uk-UA" dirty="0"/>
              <a:t>’</a:t>
            </a:r>
            <a:endParaRPr lang="uk-UA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930" y="2852936"/>
            <a:ext cx="87181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Якщо всі учасники зареєстровані в базі даннх</a:t>
            </a:r>
            <a:r>
              <a:rPr lang="uk-UA" sz="32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 то можна скласти пару</a:t>
            </a:r>
            <a:endParaRPr lang="uk-UA" sz="32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700808"/>
            <a:ext cx="85689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0" y="1628800"/>
            <a:ext cx="820853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800" dirty="0" smtClean="0"/>
              <a:t>Темою </a:t>
            </a:r>
            <a:r>
              <a:rPr lang="uk-UA" sz="2800" dirty="0"/>
              <a:t>курсової роботи – є проектування бази </a:t>
            </a:r>
            <a:r>
              <a:rPr lang="uk-UA" sz="2800" dirty="0" smtClean="0"/>
              <a:t>даних </a:t>
            </a:r>
            <a:r>
              <a:rPr lang="ru-RU" sz="2800" dirty="0" err="1"/>
              <a:t>міжнародних</a:t>
            </a:r>
            <a:r>
              <a:rPr lang="ru-RU" sz="2800" dirty="0"/>
              <a:t> </a:t>
            </a:r>
            <a:r>
              <a:rPr lang="ru-RU" sz="2800" dirty="0" err="1"/>
              <a:t>конкурсів</a:t>
            </a:r>
            <a:r>
              <a:rPr lang="ru-RU" sz="2800" dirty="0"/>
              <a:t> </a:t>
            </a:r>
            <a:r>
              <a:rPr lang="ru-RU" sz="2800" dirty="0" err="1"/>
              <a:t>танців</a:t>
            </a:r>
            <a:r>
              <a:rPr lang="uk-UA" sz="2800" dirty="0"/>
              <a:t>. Так як видів танців та видів конкурсів існує багато, було обрано спортивні бальні танці. База </a:t>
            </a:r>
            <a:r>
              <a:rPr lang="uk-UA" sz="2800" dirty="0" smtClean="0"/>
              <a:t>даних </a:t>
            </a:r>
            <a:r>
              <a:rPr lang="uk-UA" sz="2800" dirty="0"/>
              <a:t>міжнародних конкурсів зі спортивних бальних танців, насамперед, включає в себе, </a:t>
            </a:r>
            <a:r>
              <a:rPr lang="uk-UA" sz="2800" dirty="0" smtClean="0"/>
              <a:t>перегляд інформації </a:t>
            </a:r>
            <a:r>
              <a:rPr lang="uk-UA" sz="2800" dirty="0"/>
              <a:t>про змагання та </a:t>
            </a:r>
            <a:r>
              <a:rPr lang="uk-UA" sz="2800" dirty="0" smtClean="0"/>
              <a:t>реєстрацію </a:t>
            </a:r>
            <a:r>
              <a:rPr lang="uk-UA" sz="2800" dirty="0"/>
              <a:t>в них: учасників, тренерів та </a:t>
            </a:r>
            <a:r>
              <a:rPr lang="uk-UA" sz="2800" dirty="0" err="1"/>
              <a:t>судей</a:t>
            </a:r>
            <a:r>
              <a:rPr lang="uk-UA" sz="2800" dirty="0"/>
              <a:t>. Кожен конкурс включає в себе назву, день проведення, правила, організаторів змагань, </a:t>
            </a:r>
            <a:r>
              <a:rPr lang="ru-RU" sz="2800" dirty="0" err="1"/>
              <a:t>кра</a:t>
            </a:r>
            <a:r>
              <a:rPr lang="uk-UA" sz="2800" dirty="0" err="1"/>
              <a:t>їну</a:t>
            </a:r>
            <a:r>
              <a:rPr lang="uk-UA" sz="2800" dirty="0"/>
              <a:t> та точне місце проведення. В кожному конкурсі має обов’язково бути: тип бальної програми, типи категорій, танцювальні класи, та судді.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03648" y="304800"/>
            <a:ext cx="8229600" cy="12192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Постановка завдання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165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Успішна реєстрація</a:t>
            </a:r>
            <a:endParaRPr lang="uk-UA" sz="32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" y="1396961"/>
            <a:ext cx="828092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24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Якщо людини немає в базі даних, то її можна зареєструвати у відповідному підрозділі </a:t>
            </a:r>
            <a:endParaRPr lang="uk-UA" sz="24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8640"/>
            <a:ext cx="8229600" cy="33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1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15313"/>
            <a:ext cx="8229600" cy="27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8720" y="2204864"/>
            <a:ext cx="812656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3308" y="1484784"/>
            <a:ext cx="8229600" cy="5373216"/>
          </a:xfrm>
        </p:spPr>
        <p:txBody>
          <a:bodyPr>
            <a:normAutofit/>
          </a:bodyPr>
          <a:lstStyle/>
          <a:p>
            <a:r>
              <a:rPr lang="uk-UA" dirty="0"/>
              <a:t>В ході роботи розглянуті і засвоєні навички використання мови SQL для роботи з базами даних, отриманий досвід організації баз даних в СКБД </a:t>
            </a:r>
            <a:r>
              <a:rPr lang="en-US" dirty="0"/>
              <a:t>Firebird</a:t>
            </a:r>
            <a:r>
              <a:rPr lang="uk-UA" dirty="0"/>
              <a:t>, зокрема використання </a:t>
            </a:r>
            <a:r>
              <a:rPr lang="uk-UA" dirty="0" smtClean="0"/>
              <a:t>запитів.</a:t>
            </a:r>
          </a:p>
          <a:p>
            <a:r>
              <a:rPr lang="uk-UA" dirty="0" smtClean="0"/>
              <a:t>Отриманий </a:t>
            </a:r>
            <a:r>
              <a:rPr lang="uk-UA" dirty="0"/>
              <a:t>досвід програмування на мові </a:t>
            </a:r>
            <a:r>
              <a:rPr lang="uk-UA" dirty="0" err="1"/>
              <a:t>JavaScript</a:t>
            </a:r>
            <a:r>
              <a:rPr lang="uk-UA" dirty="0"/>
              <a:t> та досвід роботи з платформою </a:t>
            </a:r>
            <a:r>
              <a:rPr lang="en-US" dirty="0"/>
              <a:t>node</a:t>
            </a:r>
            <a:r>
              <a:rPr lang="uk-UA" dirty="0"/>
              <a:t>.</a:t>
            </a:r>
            <a:r>
              <a:rPr lang="en-US" dirty="0"/>
              <a:t>JS</a:t>
            </a:r>
            <a:r>
              <a:rPr lang="uk-UA" dirty="0"/>
              <a:t>, та </a:t>
            </a:r>
            <a:r>
              <a:rPr lang="uk-UA" dirty="0" err="1"/>
              <a:t>фреймворками</a:t>
            </a:r>
            <a:r>
              <a:rPr lang="uk-UA" dirty="0"/>
              <a:t> </a:t>
            </a:r>
            <a:r>
              <a:rPr lang="en-US" dirty="0"/>
              <a:t>node</a:t>
            </a:r>
            <a:r>
              <a:rPr lang="uk-UA" dirty="0"/>
              <a:t>-</a:t>
            </a:r>
            <a:r>
              <a:rPr lang="en-US" dirty="0"/>
              <a:t>firebird</a:t>
            </a:r>
            <a:r>
              <a:rPr lang="uk-UA" dirty="0"/>
              <a:t>, </a:t>
            </a:r>
            <a:r>
              <a:rPr lang="en-US" dirty="0"/>
              <a:t>Express</a:t>
            </a:r>
            <a:r>
              <a:rPr lang="uk-UA" dirty="0"/>
              <a:t>, та </a:t>
            </a:r>
            <a:r>
              <a:rPr lang="uk-UA" dirty="0" err="1"/>
              <a:t>шаблонізатором</a:t>
            </a:r>
            <a:r>
              <a:rPr lang="uk-UA" dirty="0"/>
              <a:t> </a:t>
            </a:r>
            <a:r>
              <a:rPr lang="en-US" dirty="0"/>
              <a:t>Jade</a:t>
            </a:r>
            <a:r>
              <a:rPr lang="uk-UA" dirty="0"/>
              <a:t>.</a:t>
            </a:r>
          </a:p>
          <a:p>
            <a:r>
              <a:rPr lang="uk-UA" dirty="0"/>
              <a:t>Даний </a:t>
            </a:r>
            <a:r>
              <a:rPr lang="ru-RU" dirty="0" err="1"/>
              <a:t>програмний</a:t>
            </a:r>
            <a:r>
              <a:rPr lang="ru-RU" dirty="0"/>
              <a:t> продукт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</a:t>
            </a:r>
            <a:r>
              <a:rPr lang="uk-UA" dirty="0"/>
              <a:t> проведення міжнародних конкурсів танців.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mtClean="0"/>
              <a:t>Висновки</a:t>
            </a:r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691680" y="170080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uk-UA" sz="6600" dirty="0" smtClean="0"/>
              <a:t>Дякую за увагу!</a:t>
            </a:r>
            <a:endParaRPr lang="ru-RU" sz="6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У відповідності з метою, були визначені наступні і</a:t>
            </a:r>
            <a:r>
              <a:rPr lang="uk-UA" dirty="0" smtClean="0"/>
              <a:t>нформаційні потоки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endParaRPr lang="uk-UA" dirty="0" smtClean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Competitions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err="1" smtClean="0"/>
              <a:t>BallroomPrograms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Categories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Classes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err="1"/>
              <a:t>Clouples</a:t>
            </a:r>
            <a:r>
              <a:rPr lang="uk-UA" dirty="0" smtClean="0"/>
              <a:t>»;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Partners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err="1" smtClean="0"/>
              <a:t>Shepartners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Coaches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потік «</a:t>
            </a:r>
            <a:r>
              <a:rPr lang="en-US" dirty="0" smtClean="0"/>
              <a:t>Adjudicators</a:t>
            </a:r>
            <a:r>
              <a:rPr lang="uk-UA" dirty="0" smtClean="0"/>
              <a:t>.</a:t>
            </a:r>
            <a:endParaRPr lang="uk-UA" dirty="0"/>
          </a:p>
          <a:p>
            <a:pPr marL="0" lvl="0" indent="0">
              <a:buNone/>
            </a:pPr>
            <a:endParaRPr lang="uk-UA" dirty="0"/>
          </a:p>
          <a:p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uk-UA" sz="2800" dirty="0" smtClean="0"/>
              <a:t>одержати </a:t>
            </a:r>
            <a:r>
              <a:rPr lang="uk-UA" sz="2800" dirty="0"/>
              <a:t>інформацію про міжнародні змагання;</a:t>
            </a:r>
          </a:p>
          <a:p>
            <a:pPr lvl="0"/>
            <a:r>
              <a:rPr lang="uk-UA" sz="2800" dirty="0"/>
              <a:t>одержати інформацію про якесь конкретне змагання: місце проведення, правила, організатори, дату проведення, загальну кількість учасників</a:t>
            </a:r>
            <a:r>
              <a:rPr lang="ru-RU" sz="2800" dirty="0"/>
              <a:t>;</a:t>
            </a:r>
            <a:endParaRPr lang="uk-UA" sz="2800" dirty="0"/>
          </a:p>
          <a:p>
            <a:pPr lvl="0"/>
            <a:r>
              <a:rPr lang="uk-UA" sz="2800" dirty="0"/>
              <a:t>одержати </a:t>
            </a:r>
            <a:r>
              <a:rPr lang="uk-UA" sz="2800" dirty="0" smtClean="0"/>
              <a:t>загальну </a:t>
            </a:r>
            <a:r>
              <a:rPr lang="uk-UA" sz="2800" dirty="0"/>
              <a:t>інформацію про кількість танцювальних програм, категорій, класів та учасників у кожній із них;</a:t>
            </a:r>
          </a:p>
          <a:p>
            <a:pPr lvl="0"/>
            <a:r>
              <a:rPr lang="uk-UA" sz="2800" dirty="0"/>
              <a:t>одержати інформацію про кожну танцювальну </a:t>
            </a:r>
            <a:r>
              <a:rPr lang="uk-UA" sz="2800" dirty="0" smtClean="0"/>
              <a:t>програму</a:t>
            </a:r>
            <a:r>
              <a:rPr lang="uk-UA" sz="2800" dirty="0"/>
              <a:t>, </a:t>
            </a:r>
            <a:r>
              <a:rPr lang="uk-UA" sz="2800" dirty="0" smtClean="0"/>
              <a:t>категорію </a:t>
            </a:r>
            <a:r>
              <a:rPr lang="uk-UA" sz="2800" dirty="0"/>
              <a:t>та клас окремо;</a:t>
            </a:r>
          </a:p>
          <a:p>
            <a:pPr marL="0" lvl="0" indent="0">
              <a:buNone/>
            </a:pPr>
            <a:r>
              <a:rPr lang="uk-UA" sz="2800" dirty="0" smtClean="0"/>
              <a:t> </a:t>
            </a:r>
            <a:endParaRPr lang="uk-UA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561116"/>
            <a:ext cx="8229600" cy="12192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uk-UA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Види запитів в інформаційній системі</a:t>
            </a:r>
            <a:r>
              <a:rPr lang="uk-UA" sz="2400" dirty="0" smtClean="0"/>
              <a:t/>
            </a:r>
            <a:br>
              <a:rPr lang="uk-UA" sz="2400" dirty="0" smtClean="0"/>
            </a:br>
            <a:r>
              <a:rPr lang="uk-UA" sz="2400" b="1" dirty="0" smtClean="0">
                <a:latin typeface="+mj-lt"/>
              </a:rPr>
              <a:t/>
            </a:r>
            <a:br>
              <a:rPr lang="uk-UA" sz="2400" b="1" dirty="0" smtClean="0">
                <a:latin typeface="+mj-lt"/>
              </a:rPr>
            </a:br>
            <a:endParaRPr lang="uk-U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88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844824"/>
            <a:ext cx="8651304" cy="4929336"/>
          </a:xfrm>
        </p:spPr>
        <p:txBody>
          <a:bodyPr/>
          <a:lstStyle/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учасника у базу </a:t>
            </a:r>
            <a:r>
              <a:rPr lang="uk-UA" sz="2400" dirty="0" smtClean="0"/>
              <a:t>даних;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тренера </a:t>
            </a:r>
            <a:r>
              <a:rPr lang="uk-UA" sz="2400" dirty="0"/>
              <a:t>у базу </a:t>
            </a:r>
            <a:r>
              <a:rPr lang="uk-UA" sz="2400" dirty="0" smtClean="0"/>
              <a:t>даних</a:t>
            </a:r>
            <a:r>
              <a:rPr lang="ru-RU" sz="2400" dirty="0" smtClean="0"/>
              <a:t>;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су</a:t>
            </a:r>
            <a:r>
              <a:rPr lang="uk-UA" sz="2400" dirty="0" err="1"/>
              <a:t>ддю</a:t>
            </a:r>
            <a:r>
              <a:rPr lang="uk-UA" sz="2400" dirty="0"/>
              <a:t> у базу </a:t>
            </a:r>
            <a:r>
              <a:rPr lang="uk-UA" sz="2400" dirty="0" smtClean="0"/>
              <a:t>даних</a:t>
            </a:r>
            <a:r>
              <a:rPr lang="ru-RU" sz="2400" dirty="0" smtClean="0"/>
              <a:t>; </a:t>
            </a:r>
            <a:endParaRPr lang="uk-UA" sz="2400" dirty="0"/>
          </a:p>
          <a:p>
            <a:pPr lvl="0"/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</a:t>
            </a:r>
            <a:r>
              <a:rPr lang="ru-RU" sz="2400" dirty="0"/>
              <a:t>су</a:t>
            </a:r>
            <a:r>
              <a:rPr lang="uk-UA" sz="2400" dirty="0" err="1"/>
              <a:t>ддю</a:t>
            </a:r>
            <a:r>
              <a:rPr lang="uk-UA" sz="2400" dirty="0"/>
              <a:t> на конкретне змагання</a:t>
            </a:r>
            <a:r>
              <a:rPr lang="ru-RU" sz="2400" dirty="0"/>
              <a:t>; </a:t>
            </a:r>
            <a:endParaRPr lang="uk-UA" sz="2400" dirty="0"/>
          </a:p>
          <a:p>
            <a:pPr lvl="0"/>
            <a:r>
              <a:rPr lang="uk-UA" sz="2400" dirty="0"/>
              <a:t>зареєструвати учасника на конкретне змагання</a:t>
            </a:r>
            <a:r>
              <a:rPr lang="ru-RU" sz="2400" dirty="0"/>
              <a:t>;</a:t>
            </a:r>
            <a:endParaRPr lang="uk-UA" sz="2400" dirty="0"/>
          </a:p>
          <a:p>
            <a:r>
              <a:rPr lang="ru-RU" sz="2400" dirty="0"/>
              <a:t>заре</a:t>
            </a:r>
            <a:r>
              <a:rPr lang="uk-UA" sz="2400" dirty="0" err="1"/>
              <a:t>єструвати</a:t>
            </a:r>
            <a:r>
              <a:rPr lang="uk-UA" sz="2400" dirty="0"/>
              <a:t> нове змагання </a:t>
            </a:r>
            <a:r>
              <a:rPr lang="ru-RU" sz="2400" dirty="0"/>
              <a:t>та </a:t>
            </a:r>
            <a:r>
              <a:rPr lang="ru-RU" sz="2400" dirty="0" err="1"/>
              <a:t>додати</a:t>
            </a:r>
            <a:r>
              <a:rPr lang="ru-RU" sz="2400" dirty="0"/>
              <a:t> у </a:t>
            </a:r>
            <a:r>
              <a:rPr lang="ru-RU" sz="2400" dirty="0" err="1"/>
              <a:t>нього</a:t>
            </a:r>
            <a:r>
              <a:rPr lang="ru-RU" sz="2400" dirty="0"/>
              <a:t> </a:t>
            </a:r>
            <a:r>
              <a:rPr lang="uk-UA" sz="2400" dirty="0"/>
              <a:t>інформацію.</a:t>
            </a:r>
            <a:endParaRPr lang="uk-UA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1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-459432"/>
            <a:ext cx="8229600" cy="2191072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Концептуальна модель: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r>
              <a:rPr lang="uk-UA" sz="24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uk-UA" sz="24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uk-UA" sz="24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9" y="1340768"/>
            <a:ext cx="8864103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Логічна модель:</a:t>
            </a:r>
            <a:endParaRPr lang="uk-UA" sz="36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" y="1628800"/>
            <a:ext cx="8802439" cy="459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00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Фізична модель бази:</a:t>
            </a:r>
            <a:endParaRPr lang="uk-UA" sz="36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0960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8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реалізації прикладної програми було обрано середовище </a:t>
            </a:r>
            <a:r>
              <a:rPr lang="en-US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jade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</a:t>
            </a:r>
            <a:r>
              <a:rPr lang="uk-UA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платформа з в</a:t>
            </a:r>
            <a:r>
              <a:rPr lang="uk-UA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ідкритим</a:t>
            </a:r>
            <a:r>
              <a:rPr lang="uk-UA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кодом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високопродуктивних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мережевих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застосунків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написаних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мовою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JavaScript"/>
              </a:rPr>
              <a:t>JavaScript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Платформа node.js </a:t>
            </a:r>
            <a:r>
              <a:rPr lang="ru-RU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перетворила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мову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JavaScript,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основному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використовувалась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браузерах на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мову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загального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великою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спільнотою</a:t>
            </a:r>
            <a:r>
              <a:rPr lang="ru-RU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розробників</a:t>
            </a:r>
            <a:r>
              <a:rPr lang="ru-RU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600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Реалізація прикладної </a:t>
            </a:r>
            <a:r>
              <a:rPr lang="uk-UA" sz="36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програми</a:t>
            </a:r>
            <a:endParaRPr lang="uk-UA" sz="36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444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670</TotalTime>
  <Words>621</Words>
  <Application>Microsoft Office PowerPoint</Application>
  <PresentationFormat>Экран (4:3)</PresentationFormat>
  <Paragraphs>59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Constantia</vt:lpstr>
      <vt:lpstr>Wingdings 2</vt:lpstr>
      <vt:lpstr>Бумажная</vt:lpstr>
      <vt:lpstr>Курсова робота з дисципліни «Організація баз даних та знань» НА ТЕМУ: «Проектування бази даних міжнародних конкурсів танців»</vt:lpstr>
      <vt:lpstr>Постановка завдання </vt:lpstr>
      <vt:lpstr>Презентация PowerPoint</vt:lpstr>
      <vt:lpstr>Види запитів в інформаційній системі  </vt:lpstr>
      <vt:lpstr>Презентация PowerPoint</vt:lpstr>
      <vt:lpstr>Концептуальна модель:  </vt:lpstr>
      <vt:lpstr>Логічна модель:</vt:lpstr>
      <vt:lpstr>Фізична модель бази:</vt:lpstr>
      <vt:lpstr>Реалізація прикладної програми</vt:lpstr>
      <vt:lpstr>Презентация PowerPoint</vt:lpstr>
      <vt:lpstr>Презентация PowerPoint</vt:lpstr>
      <vt:lpstr>Результатироботи програмного продукту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всі учасники зареєстровані в базі даннх, то можна скласти пару</vt:lpstr>
      <vt:lpstr>Презентация PowerPoint</vt:lpstr>
      <vt:lpstr>Успішна реєстрація</vt:lpstr>
      <vt:lpstr>Якщо людини немає в базі даних, то її можна зареєструвати у відповідному підрозділі </vt:lpstr>
      <vt:lpstr>Презентация PowerPoint</vt:lpstr>
      <vt:lpstr>Презентация PowerPoint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дисциплыни «Основи програмування та алгоритмычні мови» на тему: «Гра Балістика»</dc:title>
  <dc:creator>User</dc:creator>
  <cp:lastModifiedBy>SM1LEORK</cp:lastModifiedBy>
  <cp:revision>73</cp:revision>
  <dcterms:created xsi:type="dcterms:W3CDTF">2015-05-27T09:31:07Z</dcterms:created>
  <dcterms:modified xsi:type="dcterms:W3CDTF">2017-05-15T04:21:35Z</dcterms:modified>
</cp:coreProperties>
</file>