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19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4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65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786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732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3228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2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1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70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45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14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40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01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0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78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9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3501-746F-4AF6-A929-FB63387C7D93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204538-84E5-4CF2-9650-3763D101D1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Linear </a:t>
            </a:r>
            <a:r>
              <a:rPr lang="es-ES" dirty="0" err="1" smtClean="0"/>
              <a:t>Systems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1st </a:t>
            </a:r>
            <a:r>
              <a:rPr lang="es-ES" dirty="0" err="1" smtClean="0"/>
              <a:t>Session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8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48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49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3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50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35.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4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Linear Systems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Systems</dc:title>
  <dc:creator>ANA CERNEA CORBEANU</dc:creator>
  <cp:lastModifiedBy>ANA CERNEA CORBEANU</cp:lastModifiedBy>
  <cp:revision>2</cp:revision>
  <dcterms:created xsi:type="dcterms:W3CDTF">2020-12-04T11:42:47Z</dcterms:created>
  <dcterms:modified xsi:type="dcterms:W3CDTF">2020-12-04T11:47:46Z</dcterms:modified>
</cp:coreProperties>
</file>