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photoAlbum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A1F3-C7CC-4C02-B4B2-1381FDC776BB}" type="datetimeFigureOut">
              <a:rPr lang="es-ES" smtClean="0"/>
              <a:t>04/12/2020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701991D-8C67-4036-A32C-CDB18B1CA3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611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A1F3-C7CC-4C02-B4B2-1381FDC776BB}" type="datetimeFigureOut">
              <a:rPr lang="es-ES" smtClean="0"/>
              <a:t>04/12/2020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701991D-8C67-4036-A32C-CDB18B1CA3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0163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A1F3-C7CC-4C02-B4B2-1381FDC776BB}" type="datetimeFigureOut">
              <a:rPr lang="es-ES" smtClean="0"/>
              <a:t>04/12/2020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701991D-8C67-4036-A32C-CDB18B1CA3D9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1887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A1F3-C7CC-4C02-B4B2-1381FDC776BB}" type="datetimeFigureOut">
              <a:rPr lang="es-ES" smtClean="0"/>
              <a:t>04/12/2020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701991D-8C67-4036-A32C-CDB18B1CA3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5551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A1F3-C7CC-4C02-B4B2-1381FDC776BB}" type="datetimeFigureOut">
              <a:rPr lang="es-ES" smtClean="0"/>
              <a:t>04/12/2020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701991D-8C67-4036-A32C-CDB18B1CA3D9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95081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A1F3-C7CC-4C02-B4B2-1381FDC776BB}" type="datetimeFigureOut">
              <a:rPr lang="es-ES" smtClean="0"/>
              <a:t>04/12/2020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701991D-8C67-4036-A32C-CDB18B1CA3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08995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A1F3-C7CC-4C02-B4B2-1381FDC776BB}" type="datetimeFigureOut">
              <a:rPr lang="es-ES" smtClean="0"/>
              <a:t>04/12/2020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1991D-8C67-4036-A32C-CDB18B1CA3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473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A1F3-C7CC-4C02-B4B2-1381FDC776BB}" type="datetimeFigureOut">
              <a:rPr lang="es-ES" smtClean="0"/>
              <a:t>04/12/2020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1991D-8C67-4036-A32C-CDB18B1CA3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031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A1F3-C7CC-4C02-B4B2-1381FDC776BB}" type="datetimeFigureOut">
              <a:rPr lang="es-ES" smtClean="0"/>
              <a:t>04/12/2020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1991D-8C67-4036-A32C-CDB18B1CA3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4204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A1F3-C7CC-4C02-B4B2-1381FDC776BB}" type="datetimeFigureOut">
              <a:rPr lang="es-ES" smtClean="0"/>
              <a:t>04/12/2020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701991D-8C67-4036-A32C-CDB18B1CA3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3694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A1F3-C7CC-4C02-B4B2-1381FDC776BB}" type="datetimeFigureOut">
              <a:rPr lang="es-ES" smtClean="0"/>
              <a:t>04/12/2020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701991D-8C67-4036-A32C-CDB18B1CA3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5968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A1F3-C7CC-4C02-B4B2-1381FDC776BB}" type="datetimeFigureOut">
              <a:rPr lang="es-ES" smtClean="0"/>
              <a:t>04/12/2020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701991D-8C67-4036-A32C-CDB18B1CA3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863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A1F3-C7CC-4C02-B4B2-1381FDC776BB}" type="datetimeFigureOut">
              <a:rPr lang="es-ES" smtClean="0"/>
              <a:t>04/12/2020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1991D-8C67-4036-A32C-CDB18B1CA3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2166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A1F3-C7CC-4C02-B4B2-1381FDC776BB}" type="datetimeFigureOut">
              <a:rPr lang="es-ES" smtClean="0"/>
              <a:t>04/12/2020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1991D-8C67-4036-A32C-CDB18B1CA3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7671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A1F3-C7CC-4C02-B4B2-1381FDC776BB}" type="datetimeFigureOut">
              <a:rPr lang="es-ES" smtClean="0"/>
              <a:t>04/12/2020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1991D-8C67-4036-A32C-CDB18B1CA3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666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6A1F3-C7CC-4C02-B4B2-1381FDC776BB}" type="datetimeFigureOut">
              <a:rPr lang="es-ES" smtClean="0"/>
              <a:t>04/12/2020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701991D-8C67-4036-A32C-CDB18B1CA3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124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6A1F3-C7CC-4C02-B4B2-1381FDC776BB}" type="datetimeFigureOut">
              <a:rPr lang="es-ES" smtClean="0"/>
              <a:t>04/12/2020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701991D-8C67-4036-A32C-CDB18B1CA3D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8945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Linear </a:t>
            </a:r>
            <a:r>
              <a:rPr lang="es-ES" dirty="0" err="1" smtClean="0"/>
              <a:t>Systems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2nd </a:t>
            </a:r>
            <a:r>
              <a:rPr lang="es-ES" dirty="0" err="1" smtClean="0"/>
              <a:t>Session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7593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WhatsApp Image 2020-12-04 at 12.27.09 (1)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681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WhatsApp Image 2020-12-04 at 12.27.09 (2)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900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WhatsApp Image 2020-12-04 at 12.27.09 (3)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916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WhatsApp Image 2020-12-04 at 12.27.09 (4)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1175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WhatsApp Image 2020-12-04 at 12.27.10 (1)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718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WhatsApp Image 2020-12-04 at 12.27.1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497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WhatsApp Image 2020-12-04 at 12.27.11 (1)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983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WhatsApp Image 2020-12-04 at 12.27.1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163887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</TotalTime>
  <Words>4</Words>
  <Application>Microsoft Office PowerPoint</Application>
  <PresentationFormat>Panorámica</PresentationFormat>
  <Paragraphs>2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Espiral</vt:lpstr>
      <vt:lpstr>Linear Systems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Systems</dc:title>
  <dc:creator>ANA CERNEA CORBEANU</dc:creator>
  <cp:lastModifiedBy>ANA CERNEA CORBEANU</cp:lastModifiedBy>
  <cp:revision>2</cp:revision>
  <dcterms:created xsi:type="dcterms:W3CDTF">2020-12-04T11:38:00Z</dcterms:created>
  <dcterms:modified xsi:type="dcterms:W3CDTF">2020-12-04T11:53:48Z</dcterms:modified>
</cp:coreProperties>
</file>