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5AFEC-139A-4AF2-B311-08350E492207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6460A-B59C-47AE-97A0-BBB7201EC7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s-ES"/>
          </a:p>
        </p:txBody>
      </p:sp>
      <p:sp>
        <p:nvSpPr>
          <p:cNvPr id="548867" name="Rectangle 3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2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9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D1A4C-097E-4487-BA61-80BC5245A9F2}" type="datetimeFigureOut">
              <a:rPr lang="en-US" smtClean="0"/>
              <a:t>5/30/2013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A28C0-97B3-4E56-88CF-EA1C21E2D0C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748" name="Picture 4" descr="D04_p2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2587625"/>
            <a:ext cx="8739187" cy="11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25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08_P4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304800"/>
            <a:ext cx="5868987" cy="62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3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08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7926"/>
            <a:ext cx="8229600" cy="375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3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B08_P454-45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369" y="1600200"/>
            <a:ext cx="541526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088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2" name="Picture 4" descr="TH04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828800"/>
            <a:ext cx="8875713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23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3" name="Picture 3" descr="04_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38125"/>
            <a:ext cx="3894138" cy="623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42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796" name="Picture 4" descr="t04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854200"/>
            <a:ext cx="8977313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818" name="Picture 2" descr="Ta04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10600" cy="261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2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700" name="Picture 4" descr="04_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800"/>
            <a:ext cx="3390900" cy="614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435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891" name="Picture 3" descr="D_04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14525"/>
            <a:ext cx="87661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52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T_08_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19" y="1600200"/>
            <a:ext cx="567776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1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08-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296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08-562b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79709"/>
            <a:ext cx="8229600" cy="15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90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Presentación en pantalla (4:3)</PresentationFormat>
  <Paragraphs>0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Argueso</dc:creator>
  <cp:lastModifiedBy>Argueso</cp:lastModifiedBy>
  <cp:revision>3</cp:revision>
  <dcterms:created xsi:type="dcterms:W3CDTF">2013-05-30T08:07:56Z</dcterms:created>
  <dcterms:modified xsi:type="dcterms:W3CDTF">2013-05-30T09:00:07Z</dcterms:modified>
</cp:coreProperties>
</file>