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1000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041F9-4F5B-48DC-BBB5-4C87FF6AEA8D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663DE-8EE2-46FC-B36D-9079316D862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607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041F9-4F5B-48DC-BBB5-4C87FF6AEA8D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663DE-8EE2-46FC-B36D-9079316D862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768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041F9-4F5B-48DC-BBB5-4C87FF6AEA8D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663DE-8EE2-46FC-B36D-9079316D862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293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041F9-4F5B-48DC-BBB5-4C87FF6AEA8D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663DE-8EE2-46FC-B36D-9079316D862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308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041F9-4F5B-48DC-BBB5-4C87FF6AEA8D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663DE-8EE2-46FC-B36D-9079316D862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939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041F9-4F5B-48DC-BBB5-4C87FF6AEA8D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663DE-8EE2-46FC-B36D-9079316D862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30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041F9-4F5B-48DC-BBB5-4C87FF6AEA8D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663DE-8EE2-46FC-B36D-9079316D862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229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041F9-4F5B-48DC-BBB5-4C87FF6AEA8D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663DE-8EE2-46FC-B36D-9079316D862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946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041F9-4F5B-48DC-BBB5-4C87FF6AEA8D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663DE-8EE2-46FC-B36D-9079316D862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7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041F9-4F5B-48DC-BBB5-4C87FF6AEA8D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663DE-8EE2-46FC-B36D-9079316D862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311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041F9-4F5B-48DC-BBB5-4C87FF6AEA8D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663DE-8EE2-46FC-B36D-9079316D862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264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041F9-4F5B-48DC-BBB5-4C87FF6AEA8D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4663DE-8EE2-46FC-B36D-9079316D862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098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D_01_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937" y="2492896"/>
            <a:ext cx="8693150" cy="108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4060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01_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600" y="1411742"/>
            <a:ext cx="5511800" cy="4027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3390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01-00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828800"/>
            <a:ext cx="7924800" cy="2765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0820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01_0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" y="1254125"/>
            <a:ext cx="8753475" cy="423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8678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01_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905000"/>
            <a:ext cx="83058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510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01_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131888"/>
            <a:ext cx="8382000" cy="4592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8915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D_01_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981200"/>
            <a:ext cx="8793163" cy="2290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5587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01_41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1709" y="1600200"/>
            <a:ext cx="3180582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6856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01_4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" y="325438"/>
            <a:ext cx="8286750" cy="6151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3817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0</Words>
  <Application>Microsoft Office PowerPoint</Application>
  <PresentationFormat>Presentación en pantalla (4:3)</PresentationFormat>
  <Paragraphs>0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2" baseType="lpstr">
      <vt:lpstr>Arial</vt:lpstr>
      <vt:lpstr>Calibri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Argueso</dc:creator>
  <cp:lastModifiedBy>Argueso</cp:lastModifiedBy>
  <cp:revision>6</cp:revision>
  <dcterms:created xsi:type="dcterms:W3CDTF">2013-05-27T08:49:30Z</dcterms:created>
  <dcterms:modified xsi:type="dcterms:W3CDTF">2020-09-20T10:09:04Z</dcterms:modified>
</cp:coreProperties>
</file>