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83" r:id="rId7"/>
    <p:sldId id="284" r:id="rId8"/>
    <p:sldId id="277" r:id="rId9"/>
    <p:sldId id="270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DCD1-A117-4C83-9A9C-4106DDBDC08E}" v="2764" dt="2020-07-15T21:16:31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06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Andrea Ureña" userId="1b5df1c2-ba86-4390-b659-58a674b611da" providerId="ADAL" clId="{2FDFC40A-06B6-4FCD-A80C-2C1C6335915A}"/>
    <pc:docChg chg="custSel addSld modSld sldOrd">
      <pc:chgData name="María Andrea Ureña" userId="1b5df1c2-ba86-4390-b659-58a674b611da" providerId="ADAL" clId="{2FDFC40A-06B6-4FCD-A80C-2C1C6335915A}" dt="2020-07-14T13:02:44.213" v="1849" actId="478"/>
      <pc:docMkLst>
        <pc:docMk/>
      </pc:docMkLst>
      <pc:sldChg chg="modSp">
        <pc:chgData name="María Andrea Ureña" userId="1b5df1c2-ba86-4390-b659-58a674b611da" providerId="ADAL" clId="{2FDFC40A-06B6-4FCD-A80C-2C1C6335915A}" dt="2020-07-14T12:03:34.478" v="41" actId="20577"/>
        <pc:sldMkLst>
          <pc:docMk/>
          <pc:sldMk cId="2351205369" sldId="256"/>
        </pc:sldMkLst>
        <pc:spChg chg="mod">
          <ac:chgData name="María Andrea Ureña" userId="1b5df1c2-ba86-4390-b659-58a674b611da" providerId="ADAL" clId="{2FDFC40A-06B6-4FCD-A80C-2C1C6335915A}" dt="2020-07-14T12:03:34.478" v="41" actId="20577"/>
          <ac:spMkLst>
            <pc:docMk/>
            <pc:sldMk cId="2351205369" sldId="256"/>
            <ac:spMk id="6" creationId="{E96292A7-8F41-4512-845C-A7B93DCDDF22}"/>
          </ac:spMkLst>
        </pc:spChg>
      </pc:sldChg>
      <pc:sldChg chg="addSp delSp modSp">
        <pc:chgData name="María Andrea Ureña" userId="1b5df1c2-ba86-4390-b659-58a674b611da" providerId="ADAL" clId="{2FDFC40A-06B6-4FCD-A80C-2C1C6335915A}" dt="2020-07-14T12:05:00.193" v="48" actId="1076"/>
        <pc:sldMkLst>
          <pc:docMk/>
          <pc:sldMk cId="3287321563" sldId="257"/>
        </pc:sldMkLst>
        <pc:spChg chg="del">
          <ac:chgData name="María Andrea Ureña" userId="1b5df1c2-ba86-4390-b659-58a674b611da" providerId="ADAL" clId="{2FDFC40A-06B6-4FCD-A80C-2C1C6335915A}" dt="2020-07-14T12:03:43.373" v="42" actId="478"/>
          <ac:spMkLst>
            <pc:docMk/>
            <pc:sldMk cId="3287321563" sldId="257"/>
            <ac:spMk id="2" creationId="{5B69CAB2-DDA8-416F-800A-E254BACD8379}"/>
          </ac:spMkLst>
        </pc:spChg>
        <pc:spChg chg="add mod">
          <ac:chgData name="María Andrea Ureña" userId="1b5df1c2-ba86-4390-b659-58a674b611da" providerId="ADAL" clId="{2FDFC40A-06B6-4FCD-A80C-2C1C6335915A}" dt="2020-07-14T12:05:00.193" v="48" actId="1076"/>
          <ac:spMkLst>
            <pc:docMk/>
            <pc:sldMk cId="3287321563" sldId="257"/>
            <ac:spMk id="3" creationId="{55DBB486-6B4F-4E60-8C5B-BA39B6AA9C21}"/>
          </ac:spMkLst>
        </pc:spChg>
      </pc:sldChg>
      <pc:sldChg chg="addSp delSp modSp">
        <pc:chgData name="María Andrea Ureña" userId="1b5df1c2-ba86-4390-b659-58a674b611da" providerId="ADAL" clId="{2FDFC40A-06B6-4FCD-A80C-2C1C6335915A}" dt="2020-07-14T12:59:12.427" v="1760" actId="1076"/>
        <pc:sldMkLst>
          <pc:docMk/>
          <pc:sldMk cId="752899697" sldId="277"/>
        </pc:sldMkLst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2" creationId="{4CD0E818-58E9-4284-96DA-191E2BCC92E4}"/>
          </ac:spMkLst>
        </pc:spChg>
        <pc:spChg chg="add del mod">
          <ac:chgData name="María Andrea Ureña" userId="1b5df1c2-ba86-4390-b659-58a674b611da" providerId="ADAL" clId="{2FDFC40A-06B6-4FCD-A80C-2C1C6335915A}" dt="2020-07-14T12:07:10.964" v="148" actId="478"/>
          <ac:spMkLst>
            <pc:docMk/>
            <pc:sldMk cId="752899697" sldId="277"/>
            <ac:spMk id="3" creationId="{85C8373B-961B-402D-8F91-9BB4805F3623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5" creationId="{D1C499BC-B795-4F93-AE4C-600C3549DCBC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6" creationId="{B6231064-B49F-4999-9003-E4CF17DE3DDD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7" creationId="{2C17D380-D9A9-4879-B4BF-AE269E6CCED8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9" creationId="{0B082415-80E3-4B40-B5D0-367503B03C8A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10" creationId="{CE44B8DD-BAF6-4EF7-9AB3-06D7C3B54635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11" creationId="{0AF9A04D-4C9F-405D-9449-9919AAA11162}"/>
          </ac:spMkLst>
        </pc:spChg>
        <pc:spChg chg="add mod">
          <ac:chgData name="María Andrea Ureña" userId="1b5df1c2-ba86-4390-b659-58a674b611da" providerId="ADAL" clId="{2FDFC40A-06B6-4FCD-A80C-2C1C6335915A}" dt="2020-07-14T12:42:24.234" v="1208" actId="1076"/>
          <ac:spMkLst>
            <pc:docMk/>
            <pc:sldMk cId="752899697" sldId="277"/>
            <ac:spMk id="12" creationId="{F4D8ACDD-CF32-45A3-979C-44B98BEF79DB}"/>
          </ac:spMkLst>
        </pc:spChg>
        <pc:spChg chg="add mod">
          <ac:chgData name="María Andrea Ureña" userId="1b5df1c2-ba86-4390-b659-58a674b611da" providerId="ADAL" clId="{2FDFC40A-06B6-4FCD-A80C-2C1C6335915A}" dt="2020-07-14T12:42:31.457" v="1209" actId="1076"/>
          <ac:spMkLst>
            <pc:docMk/>
            <pc:sldMk cId="752899697" sldId="277"/>
            <ac:spMk id="13" creationId="{AE2A179B-370B-4E66-82EE-5F1D91DA818B}"/>
          </ac:spMkLst>
        </pc:spChg>
        <pc:spChg chg="add del mod">
          <ac:chgData name="María Andrea Ureña" userId="1b5df1c2-ba86-4390-b659-58a674b611da" providerId="ADAL" clId="{2FDFC40A-06B6-4FCD-A80C-2C1C6335915A}" dt="2020-07-14T12:20:24.413" v="661" actId="478"/>
          <ac:spMkLst>
            <pc:docMk/>
            <pc:sldMk cId="752899697" sldId="277"/>
            <ac:spMk id="14" creationId="{33F9DCFD-2E0C-408B-9569-938B7E2D941F}"/>
          </ac:spMkLst>
        </pc:spChg>
        <pc:spChg chg="add mod">
          <ac:chgData name="María Andrea Ureña" userId="1b5df1c2-ba86-4390-b659-58a674b611da" providerId="ADAL" clId="{2FDFC40A-06B6-4FCD-A80C-2C1C6335915A}" dt="2020-07-14T12:44:44.203" v="1211" actId="1076"/>
          <ac:spMkLst>
            <pc:docMk/>
            <pc:sldMk cId="752899697" sldId="277"/>
            <ac:spMk id="15" creationId="{CF2582A6-5131-4879-AAAC-4F14852EFB0A}"/>
          </ac:spMkLst>
        </pc:spChg>
        <pc:spChg chg="add del mod">
          <ac:chgData name="María Andrea Ureña" userId="1b5df1c2-ba86-4390-b659-58a674b611da" providerId="ADAL" clId="{2FDFC40A-06B6-4FCD-A80C-2C1C6335915A}" dt="2020-07-14T12:42:10.678" v="1199" actId="478"/>
          <ac:spMkLst>
            <pc:docMk/>
            <pc:sldMk cId="752899697" sldId="277"/>
            <ac:spMk id="16" creationId="{9C9196D6-05E7-4029-8CC5-8DB4C76B7CA2}"/>
          </ac:spMkLst>
        </pc:spChg>
        <pc:spChg chg="add mod">
          <ac:chgData name="María Andrea Ureña" userId="1b5df1c2-ba86-4390-b659-58a674b611da" providerId="ADAL" clId="{2FDFC40A-06B6-4FCD-A80C-2C1C6335915A}" dt="2020-07-14T12:59:12.427" v="1760" actId="1076"/>
          <ac:spMkLst>
            <pc:docMk/>
            <pc:sldMk cId="752899697" sldId="277"/>
            <ac:spMk id="17" creationId="{099D7C0D-B48C-4A03-896B-C242FE9749E0}"/>
          </ac:spMkLst>
        </pc:spChg>
        <pc:spChg chg="add del mod">
          <ac:chgData name="María Andrea Ureña" userId="1b5df1c2-ba86-4390-b659-58a674b611da" providerId="ADAL" clId="{2FDFC40A-06B6-4FCD-A80C-2C1C6335915A}" dt="2020-07-14T12:59:07.893" v="1759" actId="478"/>
          <ac:spMkLst>
            <pc:docMk/>
            <pc:sldMk cId="752899697" sldId="277"/>
            <ac:spMk id="18" creationId="{8E71062D-FE30-49BD-9B0D-2AA72AF86CB3}"/>
          </ac:spMkLst>
        </pc:spChg>
        <pc:spChg chg="add del mod">
          <ac:chgData name="María Andrea Ureña" userId="1b5df1c2-ba86-4390-b659-58a674b611da" providerId="ADAL" clId="{2FDFC40A-06B6-4FCD-A80C-2C1C6335915A}" dt="2020-07-14T12:55:21.449" v="1678"/>
          <ac:spMkLst>
            <pc:docMk/>
            <pc:sldMk cId="752899697" sldId="277"/>
            <ac:spMk id="19" creationId="{44A4A0EE-1737-4B34-8080-C69C4BC876BF}"/>
          </ac:spMkLst>
        </pc:spChg>
        <pc:spChg chg="add del mod">
          <ac:chgData name="María Andrea Ureña" userId="1b5df1c2-ba86-4390-b659-58a674b611da" providerId="ADAL" clId="{2FDFC40A-06B6-4FCD-A80C-2C1C6335915A}" dt="2020-07-14T12:59:07.893" v="1759" actId="478"/>
          <ac:spMkLst>
            <pc:docMk/>
            <pc:sldMk cId="752899697" sldId="277"/>
            <ac:spMk id="20" creationId="{6D7D79B6-7284-4B36-B309-0978A02466A9}"/>
          </ac:spMkLst>
        </pc:spChg>
        <pc:spChg chg="add del mod">
          <ac:chgData name="María Andrea Ureña" userId="1b5df1c2-ba86-4390-b659-58a674b611da" providerId="ADAL" clId="{2FDFC40A-06B6-4FCD-A80C-2C1C6335915A}" dt="2020-07-14T12:59:07.893" v="1759" actId="478"/>
          <ac:spMkLst>
            <pc:docMk/>
            <pc:sldMk cId="752899697" sldId="277"/>
            <ac:spMk id="21" creationId="{8A442D70-9B17-4AC9-94E3-0B7B33249FDC}"/>
          </ac:spMkLst>
        </pc:spChg>
        <pc:spChg chg="add del mod">
          <ac:chgData name="María Andrea Ureña" userId="1b5df1c2-ba86-4390-b659-58a674b611da" providerId="ADAL" clId="{2FDFC40A-06B6-4FCD-A80C-2C1C6335915A}" dt="2020-07-14T12:59:07.893" v="1759" actId="478"/>
          <ac:spMkLst>
            <pc:docMk/>
            <pc:sldMk cId="752899697" sldId="277"/>
            <ac:spMk id="22" creationId="{CF470217-0714-485E-BC6B-76B894079EA4}"/>
          </ac:spMkLst>
        </pc:spChg>
        <pc:picChg chg="del">
          <ac:chgData name="María Andrea Ureña" userId="1b5df1c2-ba86-4390-b659-58a674b611da" providerId="ADAL" clId="{2FDFC40A-06B6-4FCD-A80C-2C1C6335915A}" dt="2020-07-14T12:05:04.075" v="49" actId="478"/>
          <ac:picMkLst>
            <pc:docMk/>
            <pc:sldMk cId="752899697" sldId="277"/>
            <ac:picMk id="8" creationId="{3804A3E0-7192-4272-B970-91A603DCB14F}"/>
          </ac:picMkLst>
        </pc:picChg>
      </pc:sldChg>
      <pc:sldChg chg="modSp add">
        <pc:chgData name="María Andrea Ureña" userId="1b5df1c2-ba86-4390-b659-58a674b611da" providerId="ADAL" clId="{2FDFC40A-06B6-4FCD-A80C-2C1C6335915A}" dt="2020-07-14T12:05:49.742" v="58" actId="6549"/>
        <pc:sldMkLst>
          <pc:docMk/>
          <pc:sldMk cId="3650412563" sldId="283"/>
        </pc:sldMkLst>
        <pc:spChg chg="mod">
          <ac:chgData name="María Andrea Ureña" userId="1b5df1c2-ba86-4390-b659-58a674b611da" providerId="ADAL" clId="{2FDFC40A-06B6-4FCD-A80C-2C1C6335915A}" dt="2020-07-14T12:05:49.742" v="58" actId="6549"/>
          <ac:spMkLst>
            <pc:docMk/>
            <pc:sldMk cId="3650412563" sldId="283"/>
            <ac:spMk id="3" creationId="{55DBB486-6B4F-4E60-8C5B-BA39B6AA9C21}"/>
          </ac:spMkLst>
        </pc:spChg>
      </pc:sldChg>
      <pc:sldChg chg="addSp delSp modSp add ord">
        <pc:chgData name="María Andrea Ureña" userId="1b5df1c2-ba86-4390-b659-58a674b611da" providerId="ADAL" clId="{2FDFC40A-06B6-4FCD-A80C-2C1C6335915A}" dt="2020-07-14T12:52:54.508" v="1672"/>
        <pc:sldMkLst>
          <pc:docMk/>
          <pc:sldMk cId="888026668" sldId="284"/>
        </pc:sldMkLst>
        <pc:spChg chg="add mod">
          <ac:chgData name="María Andrea Ureña" userId="1b5df1c2-ba86-4390-b659-58a674b611da" providerId="ADAL" clId="{2FDFC40A-06B6-4FCD-A80C-2C1C6335915A}" dt="2020-07-14T12:41:36.682" v="1198" actId="1076"/>
          <ac:spMkLst>
            <pc:docMk/>
            <pc:sldMk cId="888026668" sldId="284"/>
            <ac:spMk id="3" creationId="{B132E271-2200-4E57-BE97-C9A4ED18A6A0}"/>
          </ac:spMkLst>
        </pc:spChg>
        <pc:spChg chg="add mod">
          <ac:chgData name="María Andrea Ureña" userId="1b5df1c2-ba86-4390-b659-58a674b611da" providerId="ADAL" clId="{2FDFC40A-06B6-4FCD-A80C-2C1C6335915A}" dt="2020-07-14T12:39:55.162" v="1100" actId="1076"/>
          <ac:spMkLst>
            <pc:docMk/>
            <pc:sldMk cId="888026668" sldId="284"/>
            <ac:spMk id="8" creationId="{60A94115-5EC8-46E3-8A0D-6677E83B55B9}"/>
          </ac:spMkLst>
        </pc:spChg>
        <pc:spChg chg="del">
          <ac:chgData name="María Andrea Ureña" userId="1b5df1c2-ba86-4390-b659-58a674b611da" providerId="ADAL" clId="{2FDFC40A-06B6-4FCD-A80C-2C1C6335915A}" dt="2020-07-14T12:26:08.054" v="837" actId="478"/>
          <ac:spMkLst>
            <pc:docMk/>
            <pc:sldMk cId="888026668" sldId="284"/>
            <ac:spMk id="12" creationId="{F4D8ACDD-CF32-45A3-979C-44B98BEF79DB}"/>
          </ac:spMkLst>
        </pc:spChg>
        <pc:spChg chg="del">
          <ac:chgData name="María Andrea Ureña" userId="1b5df1c2-ba86-4390-b659-58a674b611da" providerId="ADAL" clId="{2FDFC40A-06B6-4FCD-A80C-2C1C6335915A}" dt="2020-07-14T12:26:09.478" v="838" actId="478"/>
          <ac:spMkLst>
            <pc:docMk/>
            <pc:sldMk cId="888026668" sldId="284"/>
            <ac:spMk id="13" creationId="{AE2A179B-370B-4E66-82EE-5F1D91DA818B}"/>
          </ac:spMkLst>
        </pc:spChg>
        <pc:spChg chg="add del mod">
          <ac:chgData name="María Andrea Ureña" userId="1b5df1c2-ba86-4390-b659-58a674b611da" providerId="ADAL" clId="{2FDFC40A-06B6-4FCD-A80C-2C1C6335915A}" dt="2020-07-14T12:38:05.350" v="1061" actId="478"/>
          <ac:spMkLst>
            <pc:docMk/>
            <pc:sldMk cId="888026668" sldId="284"/>
            <ac:spMk id="14" creationId="{427F841C-5402-40DC-A1BC-95144F65A5F6}"/>
          </ac:spMkLst>
        </pc:spChg>
        <pc:spChg chg="del">
          <ac:chgData name="María Andrea Ureña" userId="1b5df1c2-ba86-4390-b659-58a674b611da" providerId="ADAL" clId="{2FDFC40A-06B6-4FCD-A80C-2C1C6335915A}" dt="2020-07-14T12:26:16.938" v="839" actId="478"/>
          <ac:spMkLst>
            <pc:docMk/>
            <pc:sldMk cId="888026668" sldId="284"/>
            <ac:spMk id="15" creationId="{CF2582A6-5131-4879-AAAC-4F14852EFB0A}"/>
          </ac:spMkLst>
        </pc:spChg>
        <pc:spChg chg="add del mod">
          <ac:chgData name="María Andrea Ureña" userId="1b5df1c2-ba86-4390-b659-58a674b611da" providerId="ADAL" clId="{2FDFC40A-06B6-4FCD-A80C-2C1C6335915A}" dt="2020-07-14T12:38:55.745" v="1077" actId="478"/>
          <ac:spMkLst>
            <pc:docMk/>
            <pc:sldMk cId="888026668" sldId="284"/>
            <ac:spMk id="17" creationId="{18478582-0E14-4F71-8E9F-2C5107632204}"/>
          </ac:spMkLst>
        </pc:spChg>
        <pc:spChg chg="add del">
          <ac:chgData name="María Andrea Ureña" userId="1b5df1c2-ba86-4390-b659-58a674b611da" providerId="ADAL" clId="{2FDFC40A-06B6-4FCD-A80C-2C1C6335915A}" dt="2020-07-14T12:40:01.052" v="1102"/>
          <ac:spMkLst>
            <pc:docMk/>
            <pc:sldMk cId="888026668" sldId="284"/>
            <ac:spMk id="18" creationId="{EC4AC237-3A5B-4BB0-A2A4-78253CB0ADA9}"/>
          </ac:spMkLst>
        </pc:spChg>
        <pc:spChg chg="add del mod">
          <ac:chgData name="María Andrea Ureña" userId="1b5df1c2-ba86-4390-b659-58a674b611da" providerId="ADAL" clId="{2FDFC40A-06B6-4FCD-A80C-2C1C6335915A}" dt="2020-07-14T12:52:54.508" v="1672"/>
          <ac:spMkLst>
            <pc:docMk/>
            <pc:sldMk cId="888026668" sldId="284"/>
            <ac:spMk id="19" creationId="{6B041003-C10D-4FAC-BE2D-5D8A0CBA3E16}"/>
          </ac:spMkLst>
        </pc:spChg>
      </pc:sldChg>
      <pc:sldChg chg="addSp delSp modSp add">
        <pc:chgData name="María Andrea Ureña" userId="1b5df1c2-ba86-4390-b659-58a674b611da" providerId="ADAL" clId="{2FDFC40A-06B6-4FCD-A80C-2C1C6335915A}" dt="2020-07-14T13:02:44.213" v="1849" actId="478"/>
        <pc:sldMkLst>
          <pc:docMk/>
          <pc:sldMk cId="2029454313" sldId="285"/>
        </pc:sldMkLst>
        <pc:spChg chg="add mod">
          <ac:chgData name="María Andrea Ureña" userId="1b5df1c2-ba86-4390-b659-58a674b611da" providerId="ADAL" clId="{2FDFC40A-06B6-4FCD-A80C-2C1C6335915A}" dt="2020-07-14T13:02:32.410" v="1846" actId="1076"/>
          <ac:spMkLst>
            <pc:docMk/>
            <pc:sldMk cId="2029454313" sldId="285"/>
            <ac:spMk id="2" creationId="{611E8DBE-9E32-43D2-A59D-2DC39CB5FF7B}"/>
          </ac:spMkLst>
        </pc:spChg>
        <pc:spChg chg="del">
          <ac:chgData name="María Andrea Ureña" userId="1b5df1c2-ba86-4390-b659-58a674b611da" providerId="ADAL" clId="{2FDFC40A-06B6-4FCD-A80C-2C1C6335915A}" dt="2020-07-14T12:54:54.310" v="1677" actId="478"/>
          <ac:spMkLst>
            <pc:docMk/>
            <pc:sldMk cId="2029454313" sldId="285"/>
            <ac:spMk id="12" creationId="{F4D8ACDD-CF32-45A3-979C-44B98BEF79DB}"/>
          </ac:spMkLst>
        </pc:spChg>
        <pc:spChg chg="del">
          <ac:chgData name="María Andrea Ureña" userId="1b5df1c2-ba86-4390-b659-58a674b611da" providerId="ADAL" clId="{2FDFC40A-06B6-4FCD-A80C-2C1C6335915A}" dt="2020-07-14T12:54:50.169" v="1676" actId="478"/>
          <ac:spMkLst>
            <pc:docMk/>
            <pc:sldMk cId="2029454313" sldId="285"/>
            <ac:spMk id="13" creationId="{AE2A179B-370B-4E66-82EE-5F1D91DA818B}"/>
          </ac:spMkLst>
        </pc:spChg>
        <pc:spChg chg="add del">
          <ac:chgData name="María Andrea Ureña" userId="1b5df1c2-ba86-4390-b659-58a674b611da" providerId="ADAL" clId="{2FDFC40A-06B6-4FCD-A80C-2C1C6335915A}" dt="2020-07-14T13:02:42.716" v="1848" actId="478"/>
          <ac:spMkLst>
            <pc:docMk/>
            <pc:sldMk cId="2029454313" sldId="285"/>
            <ac:spMk id="14" creationId="{E95E7EA7-9216-44AC-AB08-4A3507F4C88A}"/>
          </ac:spMkLst>
        </pc:spChg>
        <pc:spChg chg="del">
          <ac:chgData name="María Andrea Ureña" userId="1b5df1c2-ba86-4390-b659-58a674b611da" providerId="ADAL" clId="{2FDFC40A-06B6-4FCD-A80C-2C1C6335915A}" dt="2020-07-14T12:54:50.169" v="1676" actId="478"/>
          <ac:spMkLst>
            <pc:docMk/>
            <pc:sldMk cId="2029454313" sldId="285"/>
            <ac:spMk id="15" creationId="{CF2582A6-5131-4879-AAAC-4F14852EFB0A}"/>
          </ac:spMkLst>
        </pc:spChg>
        <pc:spChg chg="add mod">
          <ac:chgData name="María Andrea Ureña" userId="1b5df1c2-ba86-4390-b659-58a674b611da" providerId="ADAL" clId="{2FDFC40A-06B6-4FCD-A80C-2C1C6335915A}" dt="2020-07-14T12:57:32.044" v="1713" actId="1076"/>
          <ac:spMkLst>
            <pc:docMk/>
            <pc:sldMk cId="2029454313" sldId="285"/>
            <ac:spMk id="16" creationId="{5E8E68E6-CEC3-43C3-ADBF-AC7C086AF0A6}"/>
          </ac:spMkLst>
        </pc:spChg>
        <pc:spChg chg="del">
          <ac:chgData name="María Andrea Ureña" userId="1b5df1c2-ba86-4390-b659-58a674b611da" providerId="ADAL" clId="{2FDFC40A-06B6-4FCD-A80C-2C1C6335915A}" dt="2020-07-14T12:54:50.169" v="1676" actId="478"/>
          <ac:spMkLst>
            <pc:docMk/>
            <pc:sldMk cId="2029454313" sldId="285"/>
            <ac:spMk id="17" creationId="{099D7C0D-B48C-4A03-896B-C242FE9749E0}"/>
          </ac:spMkLst>
        </pc:spChg>
        <pc:spChg chg="del">
          <ac:chgData name="María Andrea Ureña" userId="1b5df1c2-ba86-4390-b659-58a674b611da" providerId="ADAL" clId="{2FDFC40A-06B6-4FCD-A80C-2C1C6335915A}" dt="2020-07-14T12:54:50.169" v="1676" actId="478"/>
          <ac:spMkLst>
            <pc:docMk/>
            <pc:sldMk cId="2029454313" sldId="285"/>
            <ac:spMk id="18" creationId="{8E71062D-FE30-49BD-9B0D-2AA72AF86CB3}"/>
          </ac:spMkLst>
        </pc:spChg>
        <pc:spChg chg="mod">
          <ac:chgData name="María Andrea Ureña" userId="1b5df1c2-ba86-4390-b659-58a674b611da" providerId="ADAL" clId="{2FDFC40A-06B6-4FCD-A80C-2C1C6335915A}" dt="2020-07-14T13:01:07.549" v="1792" actId="20577"/>
          <ac:spMkLst>
            <pc:docMk/>
            <pc:sldMk cId="2029454313" sldId="285"/>
            <ac:spMk id="19" creationId="{44A4A0EE-1737-4B34-8080-C69C4BC876BF}"/>
          </ac:spMkLst>
        </pc:spChg>
        <pc:spChg chg="mod">
          <ac:chgData name="María Andrea Ureña" userId="1b5df1c2-ba86-4390-b659-58a674b611da" providerId="ADAL" clId="{2FDFC40A-06B6-4FCD-A80C-2C1C6335915A}" dt="2020-07-14T13:00:28.503" v="1783" actId="6549"/>
          <ac:spMkLst>
            <pc:docMk/>
            <pc:sldMk cId="2029454313" sldId="285"/>
            <ac:spMk id="20" creationId="{6D7D79B6-7284-4B36-B309-0978A02466A9}"/>
          </ac:spMkLst>
        </pc:spChg>
        <pc:spChg chg="del">
          <ac:chgData name="María Andrea Ureña" userId="1b5df1c2-ba86-4390-b659-58a674b611da" providerId="ADAL" clId="{2FDFC40A-06B6-4FCD-A80C-2C1C6335915A}" dt="2020-07-14T13:02:40.848" v="1847" actId="478"/>
          <ac:spMkLst>
            <pc:docMk/>
            <pc:sldMk cId="2029454313" sldId="285"/>
            <ac:spMk id="21" creationId="{8A442D70-9B17-4AC9-94E3-0B7B33249FDC}"/>
          </ac:spMkLst>
        </pc:spChg>
        <pc:spChg chg="del">
          <ac:chgData name="María Andrea Ureña" userId="1b5df1c2-ba86-4390-b659-58a674b611da" providerId="ADAL" clId="{2FDFC40A-06B6-4FCD-A80C-2C1C6335915A}" dt="2020-07-14T13:02:44.213" v="1849" actId="478"/>
          <ac:spMkLst>
            <pc:docMk/>
            <pc:sldMk cId="2029454313" sldId="285"/>
            <ac:spMk id="22" creationId="{CF470217-0714-485E-BC6B-76B894079EA4}"/>
          </ac:spMkLst>
        </pc:spChg>
        <pc:spChg chg="add mod">
          <ac:chgData name="María Andrea Ureña" userId="1b5df1c2-ba86-4390-b659-58a674b611da" providerId="ADAL" clId="{2FDFC40A-06B6-4FCD-A80C-2C1C6335915A}" dt="2020-07-14T12:57:59.385" v="1743" actId="20577"/>
          <ac:spMkLst>
            <pc:docMk/>
            <pc:sldMk cId="2029454313" sldId="285"/>
            <ac:spMk id="23" creationId="{07BF4F6F-E08F-47BD-AFE4-781605FA7036}"/>
          </ac:spMkLst>
        </pc:spChg>
        <pc:spChg chg="add mod">
          <ac:chgData name="María Andrea Ureña" userId="1b5df1c2-ba86-4390-b659-58a674b611da" providerId="ADAL" clId="{2FDFC40A-06B6-4FCD-A80C-2C1C6335915A}" dt="2020-07-14T12:58:05.012" v="1744" actId="1076"/>
          <ac:spMkLst>
            <pc:docMk/>
            <pc:sldMk cId="2029454313" sldId="285"/>
            <ac:spMk id="24" creationId="{FCE2AFA2-FA1A-41AF-99CB-F3D2996CD6D5}"/>
          </ac:spMkLst>
        </pc:spChg>
        <pc:spChg chg="add mod">
          <ac:chgData name="María Andrea Ureña" userId="1b5df1c2-ba86-4390-b659-58a674b611da" providerId="ADAL" clId="{2FDFC40A-06B6-4FCD-A80C-2C1C6335915A}" dt="2020-07-14T12:57:32.044" v="1713" actId="1076"/>
          <ac:spMkLst>
            <pc:docMk/>
            <pc:sldMk cId="2029454313" sldId="285"/>
            <ac:spMk id="25" creationId="{FD369FB7-C35E-45AC-9F50-697455ECA907}"/>
          </ac:spMkLst>
        </pc:spChg>
      </pc:sldChg>
    </pc:docChg>
  </pc:docChgLst>
  <pc:docChgLst>
    <pc:chgData name="María Andrea Ureña" userId="1b5df1c2-ba86-4390-b659-58a674b611da" providerId="ADAL" clId="{8042DCD1-A117-4C83-9A9C-4106DDBDC08E}"/>
    <pc:docChg chg="undo custSel addSld delSld modSld sldOrd">
      <pc:chgData name="María Andrea Ureña" userId="1b5df1c2-ba86-4390-b659-58a674b611da" providerId="ADAL" clId="{8042DCD1-A117-4C83-9A9C-4106DDBDC08E}" dt="2020-07-15T21:16:31.636" v="6101" actId="20577"/>
      <pc:docMkLst>
        <pc:docMk/>
      </pc:docMkLst>
      <pc:sldChg chg="modSp">
        <pc:chgData name="María Andrea Ureña" userId="1b5df1c2-ba86-4390-b659-58a674b611da" providerId="ADAL" clId="{8042DCD1-A117-4C83-9A9C-4106DDBDC08E}" dt="2020-07-14T18:07:27.973" v="0" actId="20577"/>
        <pc:sldMkLst>
          <pc:docMk/>
          <pc:sldMk cId="2351205369" sldId="256"/>
        </pc:sldMkLst>
        <pc:spChg chg="mod">
          <ac:chgData name="María Andrea Ureña" userId="1b5df1c2-ba86-4390-b659-58a674b611da" providerId="ADAL" clId="{8042DCD1-A117-4C83-9A9C-4106DDBDC08E}" dt="2020-07-14T18:07:27.973" v="0" actId="20577"/>
          <ac:spMkLst>
            <pc:docMk/>
            <pc:sldMk cId="2351205369" sldId="256"/>
            <ac:spMk id="6" creationId="{E96292A7-8F41-4512-845C-A7B93DCDDF22}"/>
          </ac:spMkLst>
        </pc:spChg>
      </pc:sldChg>
      <pc:sldChg chg="addSp delSp modSp">
        <pc:chgData name="María Andrea Ureña" userId="1b5df1c2-ba86-4390-b659-58a674b611da" providerId="ADAL" clId="{8042DCD1-A117-4C83-9A9C-4106DDBDC08E}" dt="2020-07-15T14:12:40.226" v="2511" actId="1076"/>
        <pc:sldMkLst>
          <pc:docMk/>
          <pc:sldMk cId="752899697" sldId="277"/>
        </pc:sldMkLst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2" creationId="{0E6FF8E1-5947-4102-A534-6C4C6735D241}"/>
          </ac:spMkLst>
        </pc:spChg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3" creationId="{376DD1C5-41A4-4D6D-B045-28CB74C6F18F}"/>
          </ac:spMkLst>
        </pc:spChg>
        <pc:spChg chg="add mod">
          <ac:chgData name="María Andrea Ureña" userId="1b5df1c2-ba86-4390-b659-58a674b611da" providerId="ADAL" clId="{8042DCD1-A117-4C83-9A9C-4106DDBDC08E}" dt="2020-07-15T14:07:19.045" v="2377" actId="14100"/>
          <ac:spMkLst>
            <pc:docMk/>
            <pc:sldMk cId="752899697" sldId="277"/>
            <ac:spMk id="5" creationId="{4C457E70-FDAD-4EBD-906D-FD5F92363168}"/>
          </ac:spMkLst>
        </pc:spChg>
        <pc:spChg chg="add mod">
          <ac:chgData name="María Andrea Ureña" userId="1b5df1c2-ba86-4390-b659-58a674b611da" providerId="ADAL" clId="{8042DCD1-A117-4C83-9A9C-4106DDBDC08E}" dt="2020-07-15T14:08:01.164" v="2420" actId="1076"/>
          <ac:spMkLst>
            <pc:docMk/>
            <pc:sldMk cId="752899697" sldId="277"/>
            <ac:spMk id="6" creationId="{66EF33B5-993B-4703-B6B2-7CE7E707D36D}"/>
          </ac:spMkLst>
        </pc:spChg>
        <pc:spChg chg="add mod">
          <ac:chgData name="María Andrea Ureña" userId="1b5df1c2-ba86-4390-b659-58a674b611da" providerId="ADAL" clId="{8042DCD1-A117-4C83-9A9C-4106DDBDC08E}" dt="2020-07-15T14:12:31.915" v="2510" actId="20577"/>
          <ac:spMkLst>
            <pc:docMk/>
            <pc:sldMk cId="752899697" sldId="277"/>
            <ac:spMk id="7" creationId="{85C8AED8-A4D4-461B-9852-95C47A16B648}"/>
          </ac:spMkLst>
        </pc:spChg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8" creationId="{0DE2D3D7-F3C8-465F-890A-80E778942779}"/>
          </ac:spMkLst>
        </pc:spChg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0" creationId="{5B42759C-8F6D-466B-8A51-B4144FD9E54D}"/>
          </ac:spMkLst>
        </pc:spChg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1" creationId="{34641B94-1ED8-4B53-B70F-56174F855B2E}"/>
          </ac:spMkLst>
        </pc:spChg>
        <pc:spChg chg="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2" creationId="{F4D8ACDD-CF32-45A3-979C-44B98BEF79DB}"/>
          </ac:spMkLst>
        </pc:spChg>
        <pc:spChg chg="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3" creationId="{AE2A179B-370B-4E66-82EE-5F1D91DA818B}"/>
          </ac:spMkLst>
        </pc:spChg>
        <pc:spChg chg="add del mod">
          <ac:chgData name="María Andrea Ureña" userId="1b5df1c2-ba86-4390-b659-58a674b611da" providerId="ADAL" clId="{8042DCD1-A117-4C83-9A9C-4106DDBDC08E}" dt="2020-07-15T13:46:39.453" v="2317"/>
          <ac:spMkLst>
            <pc:docMk/>
            <pc:sldMk cId="752899697" sldId="277"/>
            <ac:spMk id="14" creationId="{3F2E46A6-9BE6-4ECA-9C32-A2FC2242E625}"/>
          </ac:spMkLst>
        </pc:spChg>
        <pc:spChg chg="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5" creationId="{CF2582A6-5131-4879-AAAC-4F14852EFB0A}"/>
          </ac:spMkLst>
        </pc:spChg>
        <pc:spChg chg="add 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6" creationId="{D5051993-D1D5-4BD6-A338-B1F3E16198A0}"/>
          </ac:spMkLst>
        </pc:spChg>
        <pc:spChg chg="del mod">
          <ac:chgData name="María Andrea Ureña" userId="1b5df1c2-ba86-4390-b659-58a674b611da" providerId="ADAL" clId="{8042DCD1-A117-4C83-9A9C-4106DDBDC08E}" dt="2020-07-15T13:47:19.230" v="2320" actId="478"/>
          <ac:spMkLst>
            <pc:docMk/>
            <pc:sldMk cId="752899697" sldId="277"/>
            <ac:spMk id="17" creationId="{099D7C0D-B48C-4A03-896B-C242FE9749E0}"/>
          </ac:spMkLst>
        </pc:spChg>
        <pc:spChg chg="add del mod">
          <ac:chgData name="María Andrea Ureña" userId="1b5df1c2-ba86-4390-b659-58a674b611da" providerId="ADAL" clId="{8042DCD1-A117-4C83-9A9C-4106DDBDC08E}" dt="2020-07-15T13:46:39.453" v="2317"/>
          <ac:spMkLst>
            <pc:docMk/>
            <pc:sldMk cId="752899697" sldId="277"/>
            <ac:spMk id="18" creationId="{E1294914-332A-49B5-A9E1-111AECE681BF}"/>
          </ac:spMkLst>
        </pc:spChg>
        <pc:spChg chg="add del mod">
          <ac:chgData name="María Andrea Ureña" userId="1b5df1c2-ba86-4390-b659-58a674b611da" providerId="ADAL" clId="{8042DCD1-A117-4C83-9A9C-4106DDBDC08E}" dt="2020-07-15T13:46:39.453" v="2317"/>
          <ac:spMkLst>
            <pc:docMk/>
            <pc:sldMk cId="752899697" sldId="277"/>
            <ac:spMk id="19" creationId="{169B93D5-3514-4FD7-8CD9-C50B47422FD1}"/>
          </ac:spMkLst>
        </pc:spChg>
        <pc:spChg chg="add mod">
          <ac:chgData name="María Andrea Ureña" userId="1b5df1c2-ba86-4390-b659-58a674b611da" providerId="ADAL" clId="{8042DCD1-A117-4C83-9A9C-4106DDBDC08E}" dt="2020-07-15T13:47:24.639" v="2322" actId="1076"/>
          <ac:spMkLst>
            <pc:docMk/>
            <pc:sldMk cId="752899697" sldId="277"/>
            <ac:spMk id="20" creationId="{B5B8B217-B211-491D-8450-681BA6563912}"/>
          </ac:spMkLst>
        </pc:spChg>
        <pc:spChg chg="add mod">
          <ac:chgData name="María Andrea Ureña" userId="1b5df1c2-ba86-4390-b659-58a674b611da" providerId="ADAL" clId="{8042DCD1-A117-4C83-9A9C-4106DDBDC08E}" dt="2020-07-15T14:06:14.095" v="2364" actId="14100"/>
          <ac:spMkLst>
            <pc:docMk/>
            <pc:sldMk cId="752899697" sldId="277"/>
            <ac:spMk id="21" creationId="{858ABD94-AAAB-4261-B7B2-59E898F30AB2}"/>
          </ac:spMkLst>
        </pc:spChg>
        <pc:spChg chg="add mod">
          <ac:chgData name="María Andrea Ureña" userId="1b5df1c2-ba86-4390-b659-58a674b611da" providerId="ADAL" clId="{8042DCD1-A117-4C83-9A9C-4106DDBDC08E}" dt="2020-07-15T13:48:54.645" v="2336" actId="1076"/>
          <ac:spMkLst>
            <pc:docMk/>
            <pc:sldMk cId="752899697" sldId="277"/>
            <ac:spMk id="22" creationId="{7F9DF942-B9B1-4DFB-B60F-A3F86E1D52B0}"/>
          </ac:spMkLst>
        </pc:spChg>
        <pc:spChg chg="add mod">
          <ac:chgData name="María Andrea Ureña" userId="1b5df1c2-ba86-4390-b659-58a674b611da" providerId="ADAL" clId="{8042DCD1-A117-4C83-9A9C-4106DDBDC08E}" dt="2020-07-15T14:06:17.214" v="2365" actId="1076"/>
          <ac:spMkLst>
            <pc:docMk/>
            <pc:sldMk cId="752899697" sldId="277"/>
            <ac:spMk id="27" creationId="{EF18C11E-CA2E-48D1-9E79-46FA87009492}"/>
          </ac:spMkLst>
        </pc:spChg>
        <pc:spChg chg="add mod">
          <ac:chgData name="María Andrea Ureña" userId="1b5df1c2-ba86-4390-b659-58a674b611da" providerId="ADAL" clId="{8042DCD1-A117-4C83-9A9C-4106DDBDC08E}" dt="2020-07-15T14:06:27.125" v="2367" actId="1076"/>
          <ac:spMkLst>
            <pc:docMk/>
            <pc:sldMk cId="752899697" sldId="277"/>
            <ac:spMk id="28" creationId="{52A52D6D-374F-4E82-AD90-DF03EB7AFC98}"/>
          </ac:spMkLst>
        </pc:spChg>
        <pc:spChg chg="add mod">
          <ac:chgData name="María Andrea Ureña" userId="1b5df1c2-ba86-4390-b659-58a674b611da" providerId="ADAL" clId="{8042DCD1-A117-4C83-9A9C-4106DDBDC08E}" dt="2020-07-15T14:12:40.226" v="2511" actId="1076"/>
          <ac:spMkLst>
            <pc:docMk/>
            <pc:sldMk cId="752899697" sldId="277"/>
            <ac:spMk id="29" creationId="{60CB6297-BF3E-4C2A-9714-56931CDECC9D}"/>
          </ac:spMkLst>
        </pc:spChg>
        <pc:spChg chg="add mod">
          <ac:chgData name="María Andrea Ureña" userId="1b5df1c2-ba86-4390-b659-58a674b611da" providerId="ADAL" clId="{8042DCD1-A117-4C83-9A9C-4106DDBDC08E}" dt="2020-07-15T14:08:23.110" v="2435" actId="1076"/>
          <ac:spMkLst>
            <pc:docMk/>
            <pc:sldMk cId="752899697" sldId="277"/>
            <ac:spMk id="30" creationId="{039765DA-64A1-42CB-B353-427BD7E4A8A8}"/>
          </ac:spMkLst>
        </pc:spChg>
        <pc:spChg chg="add mod">
          <ac:chgData name="María Andrea Ureña" userId="1b5df1c2-ba86-4390-b659-58a674b611da" providerId="ADAL" clId="{8042DCD1-A117-4C83-9A9C-4106DDBDC08E}" dt="2020-07-15T14:07:24.100" v="2379" actId="1076"/>
          <ac:spMkLst>
            <pc:docMk/>
            <pc:sldMk cId="752899697" sldId="277"/>
            <ac:spMk id="35" creationId="{4D3F6E15-70D3-4AF1-B641-63A87F5259B3}"/>
          </ac:spMkLst>
        </pc:spChg>
        <pc:spChg chg="add mod">
          <ac:chgData name="María Andrea Ureña" userId="1b5df1c2-ba86-4390-b659-58a674b611da" providerId="ADAL" clId="{8042DCD1-A117-4C83-9A9C-4106DDBDC08E}" dt="2020-07-15T14:08:46.219" v="2449" actId="1076"/>
          <ac:spMkLst>
            <pc:docMk/>
            <pc:sldMk cId="752899697" sldId="277"/>
            <ac:spMk id="36" creationId="{77B7EDCA-DADB-49F2-8C11-F549F2ED867E}"/>
          </ac:spMkLst>
        </pc:spChg>
        <pc:grpChg chg="add del mod">
          <ac:chgData name="María Andrea Ureña" userId="1b5df1c2-ba86-4390-b659-58a674b611da" providerId="ADAL" clId="{8042DCD1-A117-4C83-9A9C-4106DDBDC08E}" dt="2020-07-15T14:03:20.558" v="2357"/>
          <ac:grpSpMkLst>
            <pc:docMk/>
            <pc:sldMk cId="752899697" sldId="277"/>
            <ac:grpSpMk id="23" creationId="{67C0B776-798D-4F04-B808-D20334F6A195}"/>
          </ac:grpSpMkLst>
        </pc:grpChg>
        <pc:grpChg chg="add del">
          <ac:chgData name="María Andrea Ureña" userId="1b5df1c2-ba86-4390-b659-58a674b611da" providerId="ADAL" clId="{8042DCD1-A117-4C83-9A9C-4106DDBDC08E}" dt="2020-07-15T14:06:01.957" v="2363"/>
          <ac:grpSpMkLst>
            <pc:docMk/>
            <pc:sldMk cId="752899697" sldId="277"/>
            <ac:grpSpMk id="31" creationId="{789D468A-1454-4B00-99E8-7A816082F00D}"/>
          </ac:grpSpMkLst>
        </pc:grpChg>
        <pc:cxnChg chg="add del mod">
          <ac:chgData name="María Andrea Ureña" userId="1b5df1c2-ba86-4390-b659-58a674b611da" providerId="ADAL" clId="{8042DCD1-A117-4C83-9A9C-4106DDBDC08E}" dt="2020-07-14T18:29:49.578" v="302" actId="478"/>
          <ac:cxnSpMkLst>
            <pc:docMk/>
            <pc:sldMk cId="752899697" sldId="277"/>
            <ac:cxnSpMk id="6" creationId="{F788BFFB-78F2-428A-9653-9B74C339206A}"/>
          </ac:cxnSpMkLst>
        </pc:cxnChg>
        <pc:cxnChg chg="add del mod">
          <ac:chgData name="María Andrea Ureña" userId="1b5df1c2-ba86-4390-b659-58a674b611da" providerId="ADAL" clId="{8042DCD1-A117-4C83-9A9C-4106DDBDC08E}" dt="2020-07-15T13:47:19.230" v="2320" actId="478"/>
          <ac:cxnSpMkLst>
            <pc:docMk/>
            <pc:sldMk cId="752899697" sldId="277"/>
            <ac:cxnSpMk id="9" creationId="{A9793B8A-4885-42DD-A14C-A4512AB1D475}"/>
          </ac:cxnSpMkLst>
        </pc:cxnChg>
      </pc:sldChg>
      <pc:sldChg chg="addSp delSp modSp">
        <pc:chgData name="María Andrea Ureña" userId="1b5df1c2-ba86-4390-b659-58a674b611da" providerId="ADAL" clId="{8042DCD1-A117-4C83-9A9C-4106DDBDC08E}" dt="2020-07-15T15:49:26.697" v="2947" actId="1076"/>
        <pc:sldMkLst>
          <pc:docMk/>
          <pc:sldMk cId="3823410229" sldId="278"/>
        </pc:sldMkLst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2" creationId="{0CE3D537-455E-4773-AB05-DBF636E38C01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3" creationId="{B4566358-A73D-47D7-8F70-9FD9A184E402}"/>
          </ac:spMkLst>
        </pc:spChg>
        <pc:spChg chg="add mod">
          <ac:chgData name="María Andrea Ureña" userId="1b5df1c2-ba86-4390-b659-58a674b611da" providerId="ADAL" clId="{8042DCD1-A117-4C83-9A9C-4106DDBDC08E}" dt="2020-07-15T15:49:26.697" v="2947" actId="1076"/>
          <ac:spMkLst>
            <pc:docMk/>
            <pc:sldMk cId="3823410229" sldId="278"/>
            <ac:spMk id="5" creationId="{5DDAF7DD-7B09-431F-A3AB-99F5154A28FC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8" creationId="{06DA192B-7BAE-4788-8EF2-1A89FC1515AB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9" creationId="{8F981BC4-61D6-4313-9471-BCD3927CEDF1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10" creationId="{A7BCADF0-2600-42B6-A1E9-61CB7486F871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11" creationId="{44BD3605-37BB-46D9-9E1E-6FA4A62AFFD6}"/>
          </ac:spMkLst>
        </pc:spChg>
        <pc:spChg chg="del">
          <ac:chgData name="María Andrea Ureña" userId="1b5df1c2-ba86-4390-b659-58a674b611da" providerId="ADAL" clId="{8042DCD1-A117-4C83-9A9C-4106DDBDC08E}" dt="2020-07-15T15:49:13.685" v="2943" actId="478"/>
          <ac:spMkLst>
            <pc:docMk/>
            <pc:sldMk cId="3823410229" sldId="278"/>
            <ac:spMk id="13" creationId="{D5BB1D42-41D8-442A-AF3F-6E5BB617E25A}"/>
          </ac:spMkLst>
        </pc:spChg>
      </pc:sldChg>
      <pc:sldChg chg="addSp delSp modSp">
        <pc:chgData name="María Andrea Ureña" userId="1b5df1c2-ba86-4390-b659-58a674b611da" providerId="ADAL" clId="{8042DCD1-A117-4C83-9A9C-4106DDBDC08E}" dt="2020-07-15T20:53:03.744" v="5825" actId="20577"/>
        <pc:sldMkLst>
          <pc:docMk/>
          <pc:sldMk cId="960433087" sldId="279"/>
        </pc:sldMkLst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2" creationId="{0CE3D537-455E-4773-AB05-DBF636E38C01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3" creationId="{B4566358-A73D-47D7-8F70-9FD9A184E402}"/>
          </ac:spMkLst>
        </pc:spChg>
        <pc:spChg chg="del">
          <ac:chgData name="María Andrea Ureña" userId="1b5df1c2-ba86-4390-b659-58a674b611da" providerId="ADAL" clId="{8042DCD1-A117-4C83-9A9C-4106DDBDC08E}" dt="2020-07-15T15:49:39.665" v="2949" actId="478"/>
          <ac:spMkLst>
            <pc:docMk/>
            <pc:sldMk cId="960433087" sldId="279"/>
            <ac:spMk id="5" creationId="{1967D9EA-98F6-4953-9470-8F08C6170ECE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6" creationId="{BF1EB802-05BC-4352-A5E5-E31D5CE71190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7" creationId="{46E26B80-76B7-4C0F-8271-D13BC243EA33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8" creationId="{06DA192B-7BAE-4788-8EF2-1A89FC1515AB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9" creationId="{8F981BC4-61D6-4313-9471-BCD3927CEDF1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11" creationId="{44BD3605-37BB-46D9-9E1E-6FA4A62AFFD6}"/>
          </ac:spMkLst>
        </pc:spChg>
        <pc:spChg chg="del">
          <ac:chgData name="María Andrea Ureña" userId="1b5df1c2-ba86-4390-b659-58a674b611da" providerId="ADAL" clId="{8042DCD1-A117-4C83-9A9C-4106DDBDC08E}" dt="2020-07-15T15:49:37.678" v="2948" actId="478"/>
          <ac:spMkLst>
            <pc:docMk/>
            <pc:sldMk cId="960433087" sldId="279"/>
            <ac:spMk id="13" creationId="{D5BB1D42-41D8-442A-AF3F-6E5BB617E25A}"/>
          </ac:spMkLst>
        </pc:spChg>
        <pc:spChg chg="mod">
          <ac:chgData name="María Andrea Ureña" userId="1b5df1c2-ba86-4390-b659-58a674b611da" providerId="ADAL" clId="{8042DCD1-A117-4C83-9A9C-4106DDBDC08E}" dt="2020-07-15T15:58:09.831" v="3006" actId="1076"/>
          <ac:spMkLst>
            <pc:docMk/>
            <pc:sldMk cId="960433087" sldId="279"/>
            <ac:spMk id="15" creationId="{ADCB2F4D-9344-42F1-8A03-23E45C6B18B8}"/>
          </ac:spMkLst>
        </pc:spChg>
        <pc:spChg chg="mod">
          <ac:chgData name="María Andrea Ureña" userId="1b5df1c2-ba86-4390-b659-58a674b611da" providerId="ADAL" clId="{8042DCD1-A117-4C83-9A9C-4106DDBDC08E}" dt="2020-07-15T15:57:35.887" v="3005" actId="6549"/>
          <ac:spMkLst>
            <pc:docMk/>
            <pc:sldMk cId="960433087" sldId="279"/>
            <ac:spMk id="22" creationId="{2AA3E586-534A-4B60-97F7-FAE8569171F6}"/>
          </ac:spMkLst>
        </pc:spChg>
        <pc:spChg chg="add mod">
          <ac:chgData name="María Andrea Ureña" userId="1b5df1c2-ba86-4390-b659-58a674b611da" providerId="ADAL" clId="{8042DCD1-A117-4C83-9A9C-4106DDBDC08E}" dt="2020-07-15T15:57:15.328" v="2998" actId="1076"/>
          <ac:spMkLst>
            <pc:docMk/>
            <pc:sldMk cId="960433087" sldId="279"/>
            <ac:spMk id="27" creationId="{C3619AD6-3D9A-4C44-9FA6-05F5258496A4}"/>
          </ac:spMkLst>
        </pc:spChg>
        <pc:spChg chg="add mod">
          <ac:chgData name="María Andrea Ureña" userId="1b5df1c2-ba86-4390-b659-58a674b611da" providerId="ADAL" clId="{8042DCD1-A117-4C83-9A9C-4106DDBDC08E}" dt="2020-07-15T16:03:42.480" v="3082" actId="20577"/>
          <ac:spMkLst>
            <pc:docMk/>
            <pc:sldMk cId="960433087" sldId="279"/>
            <ac:spMk id="28" creationId="{1A2E997F-B9AA-4DEF-98F2-766EAFA00DA8}"/>
          </ac:spMkLst>
        </pc:spChg>
        <pc:spChg chg="add mod">
          <ac:chgData name="María Andrea Ureña" userId="1b5df1c2-ba86-4390-b659-58a674b611da" providerId="ADAL" clId="{8042DCD1-A117-4C83-9A9C-4106DDBDC08E}" dt="2020-07-15T20:53:03.744" v="5825" actId="20577"/>
          <ac:spMkLst>
            <pc:docMk/>
            <pc:sldMk cId="960433087" sldId="279"/>
            <ac:spMk id="29" creationId="{0B8E13A1-9501-4264-BF3F-896178B2C2D3}"/>
          </ac:spMkLst>
        </pc:spChg>
        <pc:spChg chg="add mod">
          <ac:chgData name="María Andrea Ureña" userId="1b5df1c2-ba86-4390-b659-58a674b611da" providerId="ADAL" clId="{8042DCD1-A117-4C83-9A9C-4106DDBDC08E}" dt="2020-07-15T16:01:39.796" v="3049" actId="1076"/>
          <ac:spMkLst>
            <pc:docMk/>
            <pc:sldMk cId="960433087" sldId="279"/>
            <ac:spMk id="30" creationId="{F94F541D-FB7A-49F3-BE4F-431908A9A156}"/>
          </ac:spMkLst>
        </pc:spChg>
        <pc:spChg chg="add mod">
          <ac:chgData name="María Andrea Ureña" userId="1b5df1c2-ba86-4390-b659-58a674b611da" providerId="ADAL" clId="{8042DCD1-A117-4C83-9A9C-4106DDBDC08E}" dt="2020-07-15T16:05:18.948" v="3143" actId="1037"/>
          <ac:spMkLst>
            <pc:docMk/>
            <pc:sldMk cId="960433087" sldId="279"/>
            <ac:spMk id="31" creationId="{84DBE408-B330-42B3-A875-BDE72499BB83}"/>
          </ac:spMkLst>
        </pc:spChg>
        <pc:spChg chg="add mod">
          <ac:chgData name="María Andrea Ureña" userId="1b5df1c2-ba86-4390-b659-58a674b611da" providerId="ADAL" clId="{8042DCD1-A117-4C83-9A9C-4106DDBDC08E}" dt="2020-07-15T16:01:34.277" v="3048" actId="6549"/>
          <ac:spMkLst>
            <pc:docMk/>
            <pc:sldMk cId="960433087" sldId="279"/>
            <ac:spMk id="32" creationId="{69D229FC-0215-4F91-8D9E-1BE3B3608B65}"/>
          </ac:spMkLst>
        </pc:spChg>
        <pc:spChg chg="add mod">
          <ac:chgData name="María Andrea Ureña" userId="1b5df1c2-ba86-4390-b659-58a674b611da" providerId="ADAL" clId="{8042DCD1-A117-4C83-9A9C-4106DDBDC08E}" dt="2020-07-15T16:02:27.628" v="3060" actId="1076"/>
          <ac:spMkLst>
            <pc:docMk/>
            <pc:sldMk cId="960433087" sldId="279"/>
            <ac:spMk id="33" creationId="{D9A75D2A-EE82-426C-B29F-932BBD74DC13}"/>
          </ac:spMkLst>
        </pc:spChg>
        <pc:spChg chg="add del">
          <ac:chgData name="María Andrea Ureña" userId="1b5df1c2-ba86-4390-b659-58a674b611da" providerId="ADAL" clId="{8042DCD1-A117-4C83-9A9C-4106DDBDC08E}" dt="2020-07-15T16:02:20.629" v="3057" actId="478"/>
          <ac:spMkLst>
            <pc:docMk/>
            <pc:sldMk cId="960433087" sldId="279"/>
            <ac:spMk id="34" creationId="{18E879DA-8C3D-4657-A48C-E9EB8839135B}"/>
          </ac:spMkLst>
        </pc:spChg>
        <pc:spChg chg="add del mod">
          <ac:chgData name="María Andrea Ureña" userId="1b5df1c2-ba86-4390-b659-58a674b611da" providerId="ADAL" clId="{8042DCD1-A117-4C83-9A9C-4106DDBDC08E}" dt="2020-07-15T16:02:22.272" v="3058" actId="478"/>
          <ac:spMkLst>
            <pc:docMk/>
            <pc:sldMk cId="960433087" sldId="279"/>
            <ac:spMk id="35" creationId="{740FC341-D91E-41D7-B394-1331D17DB87A}"/>
          </ac:spMkLst>
        </pc:spChg>
        <pc:spChg chg="add del mod">
          <ac:chgData name="María Andrea Ureña" userId="1b5df1c2-ba86-4390-b659-58a674b611da" providerId="ADAL" clId="{8042DCD1-A117-4C83-9A9C-4106DDBDC08E}" dt="2020-07-15T16:02:23.883" v="3059" actId="478"/>
          <ac:spMkLst>
            <pc:docMk/>
            <pc:sldMk cId="960433087" sldId="279"/>
            <ac:spMk id="36" creationId="{D00EE899-2B23-4EF8-80C2-F70E41568D3C}"/>
          </ac:spMkLst>
        </pc:spChg>
        <pc:spChg chg="add mod">
          <ac:chgData name="María Andrea Ureña" userId="1b5df1c2-ba86-4390-b659-58a674b611da" providerId="ADAL" clId="{8042DCD1-A117-4C83-9A9C-4106DDBDC08E}" dt="2020-07-15T16:02:51.180" v="3066" actId="1076"/>
          <ac:spMkLst>
            <pc:docMk/>
            <pc:sldMk cId="960433087" sldId="279"/>
            <ac:spMk id="39" creationId="{39E5ADDA-650C-41E0-B51E-737DE5A5C553}"/>
          </ac:spMkLst>
        </pc:spChg>
        <pc:spChg chg="add mod">
          <ac:chgData name="María Andrea Ureña" userId="1b5df1c2-ba86-4390-b659-58a674b611da" providerId="ADAL" clId="{8042DCD1-A117-4C83-9A9C-4106DDBDC08E}" dt="2020-07-15T16:03:05.147" v="3070" actId="1076"/>
          <ac:spMkLst>
            <pc:docMk/>
            <pc:sldMk cId="960433087" sldId="279"/>
            <ac:spMk id="40" creationId="{D67DCDEA-A3F3-4C6C-8F34-98A77A77C9EE}"/>
          </ac:spMkLst>
        </pc:spChg>
        <pc:spChg chg="add mod">
          <ac:chgData name="María Andrea Ureña" userId="1b5df1c2-ba86-4390-b659-58a674b611da" providerId="ADAL" clId="{8042DCD1-A117-4C83-9A9C-4106DDBDC08E}" dt="2020-07-15T16:04:18.868" v="3092" actId="1076"/>
          <ac:spMkLst>
            <pc:docMk/>
            <pc:sldMk cId="960433087" sldId="279"/>
            <ac:spMk id="43" creationId="{A283EE50-107C-4637-9BA4-E9F74DFFC679}"/>
          </ac:spMkLst>
        </pc:spChg>
        <pc:spChg chg="add mod">
          <ac:chgData name="María Andrea Ureña" userId="1b5df1c2-ba86-4390-b659-58a674b611da" providerId="ADAL" clId="{8042DCD1-A117-4C83-9A9C-4106DDBDC08E}" dt="2020-07-15T16:06:11.716" v="3159" actId="113"/>
          <ac:spMkLst>
            <pc:docMk/>
            <pc:sldMk cId="960433087" sldId="279"/>
            <ac:spMk id="44" creationId="{86AFB8F8-C62E-442F-88E6-23AE9371D4AB}"/>
          </ac:spMkLst>
        </pc:spChg>
        <pc:spChg chg="add mod">
          <ac:chgData name="María Andrea Ureña" userId="1b5df1c2-ba86-4390-b659-58a674b611da" providerId="ADAL" clId="{8042DCD1-A117-4C83-9A9C-4106DDBDC08E}" dt="2020-07-15T16:04:57.419" v="3115" actId="1076"/>
          <ac:spMkLst>
            <pc:docMk/>
            <pc:sldMk cId="960433087" sldId="279"/>
            <ac:spMk id="45" creationId="{ECA7BAD0-E8D9-44C9-A1C7-58A6576F0731}"/>
          </ac:spMkLst>
        </pc:spChg>
        <pc:spChg chg="add mod">
          <ac:chgData name="María Andrea Ureña" userId="1b5df1c2-ba86-4390-b659-58a674b611da" providerId="ADAL" clId="{8042DCD1-A117-4C83-9A9C-4106DDBDC08E}" dt="2020-07-15T16:04:54.500" v="3114" actId="1076"/>
          <ac:spMkLst>
            <pc:docMk/>
            <pc:sldMk cId="960433087" sldId="279"/>
            <ac:spMk id="46" creationId="{55E2EFF1-1A08-4485-A3FC-CB27DA9C759C}"/>
          </ac:spMkLst>
        </pc:spChg>
        <pc:spChg chg="add mod">
          <ac:chgData name="María Andrea Ureña" userId="1b5df1c2-ba86-4390-b659-58a674b611da" providerId="ADAL" clId="{8042DCD1-A117-4C83-9A9C-4106DDBDC08E}" dt="2020-07-15T16:06:07.298" v="3158" actId="1076"/>
          <ac:spMkLst>
            <pc:docMk/>
            <pc:sldMk cId="960433087" sldId="279"/>
            <ac:spMk id="50" creationId="{2868BD72-FF01-45FC-804C-2511E9026BA6}"/>
          </ac:spMkLst>
        </pc:spChg>
        <pc:spChg chg="add mod">
          <ac:chgData name="María Andrea Ureña" userId="1b5df1c2-ba86-4390-b659-58a674b611da" providerId="ADAL" clId="{8042DCD1-A117-4C83-9A9C-4106DDBDC08E}" dt="2020-07-15T16:06:33.378" v="3172" actId="1076"/>
          <ac:spMkLst>
            <pc:docMk/>
            <pc:sldMk cId="960433087" sldId="279"/>
            <ac:spMk id="51" creationId="{4175D02E-63C6-44A2-94DB-60A6EEBE8B7E}"/>
          </ac:spMkLst>
        </pc:spChg>
        <pc:spChg chg="add mod">
          <ac:chgData name="María Andrea Ureña" userId="1b5df1c2-ba86-4390-b659-58a674b611da" providerId="ADAL" clId="{8042DCD1-A117-4C83-9A9C-4106DDBDC08E}" dt="2020-07-15T16:09:31.058" v="3259" actId="1076"/>
          <ac:spMkLst>
            <pc:docMk/>
            <pc:sldMk cId="960433087" sldId="279"/>
            <ac:spMk id="52" creationId="{86191786-85E5-4D4B-AF16-74D57163FA1E}"/>
          </ac:spMkLst>
        </pc:spChg>
        <pc:spChg chg="add mod">
          <ac:chgData name="María Andrea Ureña" userId="1b5df1c2-ba86-4390-b659-58a674b611da" providerId="ADAL" clId="{8042DCD1-A117-4C83-9A9C-4106DDBDC08E}" dt="2020-07-15T16:09:47.624" v="3271" actId="1076"/>
          <ac:spMkLst>
            <pc:docMk/>
            <pc:sldMk cId="960433087" sldId="279"/>
            <ac:spMk id="53" creationId="{A31959F0-8531-40AB-9682-C77432354713}"/>
          </ac:spMkLst>
        </pc:spChg>
        <pc:spChg chg="add mod">
          <ac:chgData name="María Andrea Ureña" userId="1b5df1c2-ba86-4390-b659-58a674b611da" providerId="ADAL" clId="{8042DCD1-A117-4C83-9A9C-4106DDBDC08E}" dt="2020-07-15T16:13:11.050" v="3416" actId="207"/>
          <ac:spMkLst>
            <pc:docMk/>
            <pc:sldMk cId="960433087" sldId="279"/>
            <ac:spMk id="54" creationId="{A8639E79-EF4F-40C5-B4DA-C284DD11E21F}"/>
          </ac:spMkLst>
        </pc:spChg>
        <pc:spChg chg="add mod">
          <ac:chgData name="María Andrea Ureña" userId="1b5df1c2-ba86-4390-b659-58a674b611da" providerId="ADAL" clId="{8042DCD1-A117-4C83-9A9C-4106DDBDC08E}" dt="2020-07-15T16:12:54.535" v="3415" actId="20577"/>
          <ac:spMkLst>
            <pc:docMk/>
            <pc:sldMk cId="960433087" sldId="279"/>
            <ac:spMk id="55" creationId="{8A79AE4A-8B12-4479-8A75-26D07CC509DE}"/>
          </ac:spMkLst>
        </pc:spChg>
        <pc:spChg chg="add del mod">
          <ac:chgData name="María Andrea Ureña" userId="1b5df1c2-ba86-4390-b659-58a674b611da" providerId="ADAL" clId="{8042DCD1-A117-4C83-9A9C-4106DDBDC08E}" dt="2020-07-15T16:14:36.644" v="3423" actId="478"/>
          <ac:spMkLst>
            <pc:docMk/>
            <pc:sldMk cId="960433087" sldId="279"/>
            <ac:spMk id="56" creationId="{29064417-1AB2-4B47-8A45-A6D944B2401A}"/>
          </ac:spMkLst>
        </pc:spChg>
        <pc:spChg chg="add mod">
          <ac:chgData name="María Andrea Ureña" userId="1b5df1c2-ba86-4390-b659-58a674b611da" providerId="ADAL" clId="{8042DCD1-A117-4C83-9A9C-4106DDBDC08E}" dt="2020-07-15T17:17:00.627" v="3569" actId="207"/>
          <ac:spMkLst>
            <pc:docMk/>
            <pc:sldMk cId="960433087" sldId="279"/>
            <ac:spMk id="57" creationId="{5B4FAA23-BF45-4A18-8B87-D68289365B84}"/>
          </ac:spMkLst>
        </pc:spChg>
        <pc:spChg chg="add mod">
          <ac:chgData name="María Andrea Ureña" userId="1b5df1c2-ba86-4390-b659-58a674b611da" providerId="ADAL" clId="{8042DCD1-A117-4C83-9A9C-4106DDBDC08E}" dt="2020-07-15T16:16:05.351" v="3437" actId="1076"/>
          <ac:spMkLst>
            <pc:docMk/>
            <pc:sldMk cId="960433087" sldId="279"/>
            <ac:spMk id="58" creationId="{2736725C-F3C5-4B07-A77F-2ED626394C01}"/>
          </ac:spMkLst>
        </pc:spChg>
        <pc:spChg chg="add mod">
          <ac:chgData name="María Andrea Ureña" userId="1b5df1c2-ba86-4390-b659-58a674b611da" providerId="ADAL" clId="{8042DCD1-A117-4C83-9A9C-4106DDBDC08E}" dt="2020-07-15T16:17:15.430" v="3498" actId="1076"/>
          <ac:spMkLst>
            <pc:docMk/>
            <pc:sldMk cId="960433087" sldId="279"/>
            <ac:spMk id="59" creationId="{22E5F727-8AB6-4F98-AD77-7C00E45041B6}"/>
          </ac:spMkLst>
        </pc:spChg>
        <pc:grpChg chg="add mod">
          <ac:chgData name="María Andrea Ureña" userId="1b5df1c2-ba86-4390-b659-58a674b611da" providerId="ADAL" clId="{8042DCD1-A117-4C83-9A9C-4106DDBDC08E}" dt="2020-07-15T15:57:35.887" v="3005" actId="6549"/>
          <ac:grpSpMkLst>
            <pc:docMk/>
            <pc:sldMk cId="960433087" sldId="279"/>
            <ac:grpSpMk id="12" creationId="{E6A7BCB4-D072-44F5-8B61-91C09B822E15}"/>
          </ac:grpSpMkLst>
        </pc:grpChg>
        <pc:cxnChg chg="add del mod">
          <ac:chgData name="María Andrea Ureña" userId="1b5df1c2-ba86-4390-b659-58a674b611da" providerId="ADAL" clId="{8042DCD1-A117-4C83-9A9C-4106DDBDC08E}" dt="2020-07-15T16:02:19.521" v="3056" actId="478"/>
          <ac:cxnSpMkLst>
            <pc:docMk/>
            <pc:sldMk cId="960433087" sldId="279"/>
            <ac:cxnSpMk id="37" creationId="{C0C5EDFA-C7EB-41C2-A606-8CB2BFA800BC}"/>
          </ac:cxnSpMkLst>
        </pc:cxnChg>
        <pc:cxnChg chg="add del mod">
          <ac:chgData name="María Andrea Ureña" userId="1b5df1c2-ba86-4390-b659-58a674b611da" providerId="ADAL" clId="{8042DCD1-A117-4C83-9A9C-4106DDBDC08E}" dt="2020-07-15T16:01:41.013" v="3050" actId="478"/>
          <ac:cxnSpMkLst>
            <pc:docMk/>
            <pc:sldMk cId="960433087" sldId="279"/>
            <ac:cxnSpMk id="38" creationId="{BFEBABFC-5ABE-47AD-904A-88D55DB72646}"/>
          </ac:cxnSpMkLst>
        </pc:cxnChg>
        <pc:cxnChg chg="add mod">
          <ac:chgData name="María Andrea Ureña" userId="1b5df1c2-ba86-4390-b659-58a674b611da" providerId="ADAL" clId="{8042DCD1-A117-4C83-9A9C-4106DDBDC08E}" dt="2020-07-15T16:05:13.795" v="3119" actId="14100"/>
          <ac:cxnSpMkLst>
            <pc:docMk/>
            <pc:sldMk cId="960433087" sldId="279"/>
            <ac:cxnSpMk id="42" creationId="{442FC5A4-2CE2-4DBC-94CB-FD27F0E7DDF1}"/>
          </ac:cxnSpMkLst>
        </pc:cxnChg>
        <pc:cxnChg chg="add mod">
          <ac:chgData name="María Andrea Ureña" userId="1b5df1c2-ba86-4390-b659-58a674b611da" providerId="ADAL" clId="{8042DCD1-A117-4C83-9A9C-4106DDBDC08E}" dt="2020-07-15T16:05:24.698" v="3145" actId="1076"/>
          <ac:cxnSpMkLst>
            <pc:docMk/>
            <pc:sldMk cId="960433087" sldId="279"/>
            <ac:cxnSpMk id="47" creationId="{ABE64363-74F9-47B8-AFD5-BDBDAB3DFAE9}"/>
          </ac:cxnSpMkLst>
        </pc:cxnChg>
      </pc:sldChg>
      <pc:sldChg chg="del">
        <pc:chgData name="María Andrea Ureña" userId="1b5df1c2-ba86-4390-b659-58a674b611da" providerId="ADAL" clId="{8042DCD1-A117-4C83-9A9C-4106DDBDC08E}" dt="2020-07-15T20:23:06.300" v="5777" actId="2696"/>
        <pc:sldMkLst>
          <pc:docMk/>
          <pc:sldMk cId="2295120065" sldId="281"/>
        </pc:sldMkLst>
      </pc:sldChg>
      <pc:sldChg chg="addSp delSp modSp ord">
        <pc:chgData name="María Andrea Ureña" userId="1b5df1c2-ba86-4390-b659-58a674b611da" providerId="ADAL" clId="{8042DCD1-A117-4C83-9A9C-4106DDBDC08E}" dt="2020-07-15T20:30:03.484" v="5823" actId="1076"/>
        <pc:sldMkLst>
          <pc:docMk/>
          <pc:sldMk cId="1120296908" sldId="282"/>
        </pc:sldMkLst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2" creationId="{0CE3D537-455E-4773-AB05-DBF636E38C01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3" creationId="{B4566358-A73D-47D7-8F70-9FD9A184E402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5" creationId="{97E41BCD-7DF6-4C33-ADC3-1BF5ACBCEF7A}"/>
          </ac:spMkLst>
        </pc:spChg>
        <pc:spChg chg="add del mod">
          <ac:chgData name="María Andrea Ureña" userId="1b5df1c2-ba86-4390-b659-58a674b611da" providerId="ADAL" clId="{8042DCD1-A117-4C83-9A9C-4106DDBDC08E}" dt="2020-07-15T14:31:02.934" v="2660" actId="478"/>
          <ac:spMkLst>
            <pc:docMk/>
            <pc:sldMk cId="1120296908" sldId="282"/>
            <ac:spMk id="5" creationId="{FCCE38DF-4D49-4142-B1E3-2A55E7A41DE5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6" creationId="{9395EFB1-DC18-45AD-84B9-F8D34300B1A1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7" creationId="{035E891B-F3CE-46BB-A82C-64780373035D}"/>
          </ac:spMkLst>
        </pc:spChg>
        <pc:spChg chg="add mod">
          <ac:chgData name="María Andrea Ureña" userId="1b5df1c2-ba86-4390-b659-58a674b611da" providerId="ADAL" clId="{8042DCD1-A117-4C83-9A9C-4106DDBDC08E}" dt="2020-07-15T14:45:57.695" v="2751" actId="113"/>
          <ac:spMkLst>
            <pc:docMk/>
            <pc:sldMk cId="1120296908" sldId="282"/>
            <ac:spMk id="8" creationId="{08FD9FF6-2B9F-40BD-A0CA-47C2BB08AA19}"/>
          </ac:spMkLst>
        </pc:spChg>
        <pc:spChg chg="mod topLvl">
          <ac:chgData name="María Andrea Ureña" userId="1b5df1c2-ba86-4390-b659-58a674b611da" providerId="ADAL" clId="{8042DCD1-A117-4C83-9A9C-4106DDBDC08E}" dt="2020-07-15T14:23:28.695" v="2653" actId="165"/>
          <ac:spMkLst>
            <pc:docMk/>
            <pc:sldMk cId="1120296908" sldId="282"/>
            <ac:spMk id="14" creationId="{92458476-EC38-4A34-901D-D47CD9816672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17" creationId="{8E3BD65E-D36B-40F6-B1D5-87D006FE30E8}"/>
          </ac:spMkLst>
        </pc:spChg>
        <pc:spChg chg="del">
          <ac:chgData name="María Andrea Ureña" userId="1b5df1c2-ba86-4390-b659-58a674b611da" providerId="ADAL" clId="{8042DCD1-A117-4C83-9A9C-4106DDBDC08E}" dt="2020-07-14T19:55:35.820" v="2088" actId="478"/>
          <ac:spMkLst>
            <pc:docMk/>
            <pc:sldMk cId="1120296908" sldId="282"/>
            <ac:spMk id="18" creationId="{1C0F71C2-3251-4A1B-9F43-732D69DFDC2A}"/>
          </ac:spMkLst>
        </pc:spChg>
        <pc:spChg chg="mod">
          <ac:chgData name="María Andrea Ureña" userId="1b5df1c2-ba86-4390-b659-58a674b611da" providerId="ADAL" clId="{8042DCD1-A117-4C83-9A9C-4106DDBDC08E}" dt="2020-07-14T20:15:31.589" v="2200" actId="20577"/>
          <ac:spMkLst>
            <pc:docMk/>
            <pc:sldMk cId="1120296908" sldId="282"/>
            <ac:spMk id="20" creationId="{068FA42A-BF09-463C-ADAA-1F3BCA780BCB}"/>
          </ac:spMkLst>
        </pc:spChg>
        <pc:spChg chg="mod">
          <ac:chgData name="María Andrea Ureña" userId="1b5df1c2-ba86-4390-b659-58a674b611da" providerId="ADAL" clId="{8042DCD1-A117-4C83-9A9C-4106DDBDC08E}" dt="2020-07-14T20:00:41.789" v="2126" actId="207"/>
          <ac:spMkLst>
            <pc:docMk/>
            <pc:sldMk cId="1120296908" sldId="282"/>
            <ac:spMk id="23" creationId="{926CC867-E809-43BA-94B5-79C0C0955F11}"/>
          </ac:spMkLst>
        </pc:spChg>
        <pc:spChg chg="mod">
          <ac:chgData name="María Andrea Ureña" userId="1b5df1c2-ba86-4390-b659-58a674b611da" providerId="ADAL" clId="{8042DCD1-A117-4C83-9A9C-4106DDBDC08E}" dt="2020-07-14T19:59:52.823" v="2121" actId="20577"/>
          <ac:spMkLst>
            <pc:docMk/>
            <pc:sldMk cId="1120296908" sldId="282"/>
            <ac:spMk id="25" creationId="{8B3D052F-C855-4901-9A4B-C101B13C95FA}"/>
          </ac:spMkLst>
        </pc:spChg>
        <pc:spChg chg="mod">
          <ac:chgData name="María Andrea Ureña" userId="1b5df1c2-ba86-4390-b659-58a674b611da" providerId="ADAL" clId="{8042DCD1-A117-4C83-9A9C-4106DDBDC08E}" dt="2020-07-14T19:59:46.971" v="2117" actId="20577"/>
          <ac:spMkLst>
            <pc:docMk/>
            <pc:sldMk cId="1120296908" sldId="282"/>
            <ac:spMk id="26" creationId="{8624E7A4-DD3E-4704-8E17-C522AF23B92E}"/>
          </ac:spMkLst>
        </pc:spChg>
        <pc:spChg chg="add mod">
          <ac:chgData name="María Andrea Ureña" userId="1b5df1c2-ba86-4390-b659-58a674b611da" providerId="ADAL" clId="{8042DCD1-A117-4C83-9A9C-4106DDBDC08E}" dt="2020-07-15T14:34:06.590" v="2676" actId="164"/>
          <ac:spMkLst>
            <pc:docMk/>
            <pc:sldMk cId="1120296908" sldId="282"/>
            <ac:spMk id="29" creationId="{8E50F901-57FF-45B3-B573-9CEA62DEEF07}"/>
          </ac:spMkLst>
        </pc:spChg>
        <pc:spChg chg="add mod">
          <ac:chgData name="María Andrea Ureña" userId="1b5df1c2-ba86-4390-b659-58a674b611da" providerId="ADAL" clId="{8042DCD1-A117-4C83-9A9C-4106DDBDC08E}" dt="2020-07-15T14:34:06.590" v="2676" actId="164"/>
          <ac:spMkLst>
            <pc:docMk/>
            <pc:sldMk cId="1120296908" sldId="282"/>
            <ac:spMk id="30" creationId="{057278DF-6C11-4B2F-9A78-79E54AA82F17}"/>
          </ac:spMkLst>
        </pc:spChg>
        <pc:spChg chg="add del mod">
          <ac:chgData name="María Andrea Ureña" userId="1b5df1c2-ba86-4390-b659-58a674b611da" providerId="ADAL" clId="{8042DCD1-A117-4C83-9A9C-4106DDBDC08E}" dt="2020-07-14T20:03:27.487" v="2140" actId="478"/>
          <ac:spMkLst>
            <pc:docMk/>
            <pc:sldMk cId="1120296908" sldId="282"/>
            <ac:spMk id="31" creationId="{0ED5DCDE-9207-49A6-B3CD-6A5A4AB2632D}"/>
          </ac:spMkLst>
        </pc:spChg>
        <pc:spChg chg="add del mod">
          <ac:chgData name="María Andrea Ureña" userId="1b5df1c2-ba86-4390-b659-58a674b611da" providerId="ADAL" clId="{8042DCD1-A117-4C83-9A9C-4106DDBDC08E}" dt="2020-07-15T14:47:25.849" v="2797" actId="478"/>
          <ac:spMkLst>
            <pc:docMk/>
            <pc:sldMk cId="1120296908" sldId="282"/>
            <ac:spMk id="31" creationId="{44EDD41E-43CF-4B8F-8C3C-1DE40DFDBAB8}"/>
          </ac:spMkLst>
        </pc:spChg>
        <pc:spChg chg="add del mod">
          <ac:chgData name="María Andrea Ureña" userId="1b5df1c2-ba86-4390-b659-58a674b611da" providerId="ADAL" clId="{8042DCD1-A117-4C83-9A9C-4106DDBDC08E}" dt="2020-07-14T20:07:49.949" v="2180" actId="478"/>
          <ac:spMkLst>
            <pc:docMk/>
            <pc:sldMk cId="1120296908" sldId="282"/>
            <ac:spMk id="32" creationId="{C2CFF8DD-0267-4E26-A17E-D5D58554E605}"/>
          </ac:spMkLst>
        </pc:spChg>
        <pc:spChg chg="add mod">
          <ac:chgData name="María Andrea Ureña" userId="1b5df1c2-ba86-4390-b659-58a674b611da" providerId="ADAL" clId="{8042DCD1-A117-4C83-9A9C-4106DDBDC08E}" dt="2020-07-15T14:37:04.452" v="2703" actId="164"/>
          <ac:spMkLst>
            <pc:docMk/>
            <pc:sldMk cId="1120296908" sldId="282"/>
            <ac:spMk id="33" creationId="{994E7407-D719-4A61-8817-1DDB5EF34AB7}"/>
          </ac:spMkLst>
        </pc:spChg>
        <pc:spChg chg="add mod">
          <ac:chgData name="María Andrea Ureña" userId="1b5df1c2-ba86-4390-b659-58a674b611da" providerId="ADAL" clId="{8042DCD1-A117-4C83-9A9C-4106DDBDC08E}" dt="2020-07-15T20:30:03.484" v="5823" actId="1076"/>
          <ac:spMkLst>
            <pc:docMk/>
            <pc:sldMk cId="1120296908" sldId="282"/>
            <ac:spMk id="34" creationId="{3670634D-1C5E-4572-86DD-E338A722B57B}"/>
          </ac:spMkLst>
        </pc:spChg>
        <pc:spChg chg="add del mod ord">
          <ac:chgData name="María Andrea Ureña" userId="1b5df1c2-ba86-4390-b659-58a674b611da" providerId="ADAL" clId="{8042DCD1-A117-4C83-9A9C-4106DDBDC08E}" dt="2020-07-15T14:36:29.944" v="2701" actId="478"/>
          <ac:spMkLst>
            <pc:docMk/>
            <pc:sldMk cId="1120296908" sldId="282"/>
            <ac:spMk id="35" creationId="{B95027C6-3D81-49BF-85CA-4FB24290EE24}"/>
          </ac:spMkLst>
        </pc:spChg>
        <pc:spChg chg="add mod">
          <ac:chgData name="María Andrea Ureña" userId="1b5df1c2-ba86-4390-b659-58a674b611da" providerId="ADAL" clId="{8042DCD1-A117-4C83-9A9C-4106DDBDC08E}" dt="2020-07-15T14:37:04.452" v="2703" actId="164"/>
          <ac:spMkLst>
            <pc:docMk/>
            <pc:sldMk cId="1120296908" sldId="282"/>
            <ac:spMk id="36" creationId="{E72B6722-8AAC-4A0C-9F97-D44995A0D6E3}"/>
          </ac:spMkLst>
        </pc:spChg>
        <pc:spChg chg="add del mod">
          <ac:chgData name="María Andrea Ureña" userId="1b5df1c2-ba86-4390-b659-58a674b611da" providerId="ADAL" clId="{8042DCD1-A117-4C83-9A9C-4106DDBDC08E}" dt="2020-07-14T20:18:27.140" v="2227" actId="478"/>
          <ac:spMkLst>
            <pc:docMk/>
            <pc:sldMk cId="1120296908" sldId="282"/>
            <ac:spMk id="37" creationId="{69C18965-6755-43E4-BB69-E514F4D432AD}"/>
          </ac:spMkLst>
        </pc:spChg>
        <pc:spChg chg="add mod">
          <ac:chgData name="María Andrea Ureña" userId="1b5df1c2-ba86-4390-b659-58a674b611da" providerId="ADAL" clId="{8042DCD1-A117-4C83-9A9C-4106DDBDC08E}" dt="2020-07-15T14:40:11.289" v="2723" actId="14100"/>
          <ac:spMkLst>
            <pc:docMk/>
            <pc:sldMk cId="1120296908" sldId="282"/>
            <ac:spMk id="37" creationId="{8FB3C028-19E8-4FE3-AC6E-43A00D374693}"/>
          </ac:spMkLst>
        </pc:spChg>
        <pc:spChg chg="add del mod">
          <ac:chgData name="María Andrea Ureña" userId="1b5df1c2-ba86-4390-b659-58a674b611da" providerId="ADAL" clId="{8042DCD1-A117-4C83-9A9C-4106DDBDC08E}" dt="2020-07-14T20:15:56.150" v="2205" actId="478"/>
          <ac:spMkLst>
            <pc:docMk/>
            <pc:sldMk cId="1120296908" sldId="282"/>
            <ac:spMk id="38" creationId="{8550919A-2E47-479A-8996-9C8265F7F53E}"/>
          </ac:spMkLst>
        </pc:spChg>
        <pc:spChg chg="add mod">
          <ac:chgData name="María Andrea Ureña" userId="1b5df1c2-ba86-4390-b659-58a674b611da" providerId="ADAL" clId="{8042DCD1-A117-4C83-9A9C-4106DDBDC08E}" dt="2020-07-15T14:35:27.871" v="2690" actId="164"/>
          <ac:spMkLst>
            <pc:docMk/>
            <pc:sldMk cId="1120296908" sldId="282"/>
            <ac:spMk id="41" creationId="{6A2CBA00-0792-47DB-BC63-507A6528B0F0}"/>
          </ac:spMkLst>
        </pc:spChg>
        <pc:spChg chg="add del mod">
          <ac:chgData name="María Andrea Ureña" userId="1b5df1c2-ba86-4390-b659-58a674b611da" providerId="ADAL" clId="{8042DCD1-A117-4C83-9A9C-4106DDBDC08E}" dt="2020-07-15T14:35:37.531" v="2692" actId="478"/>
          <ac:spMkLst>
            <pc:docMk/>
            <pc:sldMk cId="1120296908" sldId="282"/>
            <ac:spMk id="43" creationId="{8146966E-D880-4B7D-9B68-2128B03BC09C}"/>
          </ac:spMkLst>
        </pc:spChg>
        <pc:spChg chg="add mod">
          <ac:chgData name="María Andrea Ureña" userId="1b5df1c2-ba86-4390-b659-58a674b611da" providerId="ADAL" clId="{8042DCD1-A117-4C83-9A9C-4106DDBDC08E}" dt="2020-07-15T14:37:04.452" v="2703" actId="164"/>
          <ac:spMkLst>
            <pc:docMk/>
            <pc:sldMk cId="1120296908" sldId="282"/>
            <ac:spMk id="44" creationId="{85008082-841D-41D5-AD11-E72D48E06804}"/>
          </ac:spMkLst>
        </pc:spChg>
        <pc:spChg chg="add mod">
          <ac:chgData name="María Andrea Ureña" userId="1b5df1c2-ba86-4390-b659-58a674b611da" providerId="ADAL" clId="{8042DCD1-A117-4C83-9A9C-4106DDBDC08E}" dt="2020-07-15T15:22:11.731" v="2823" actId="1035"/>
          <ac:spMkLst>
            <pc:docMk/>
            <pc:sldMk cId="1120296908" sldId="282"/>
            <ac:spMk id="45" creationId="{C21FFD89-F17E-4563-997C-CAEAB4D7A5F2}"/>
          </ac:spMkLst>
        </pc:spChg>
        <pc:spChg chg="add mod">
          <ac:chgData name="María Andrea Ureña" userId="1b5df1c2-ba86-4390-b659-58a674b611da" providerId="ADAL" clId="{8042DCD1-A117-4C83-9A9C-4106DDBDC08E}" dt="2020-07-15T15:22:11.731" v="2823" actId="1035"/>
          <ac:spMkLst>
            <pc:docMk/>
            <pc:sldMk cId="1120296908" sldId="282"/>
            <ac:spMk id="46" creationId="{60A13D37-1A3D-4518-8CC7-B3AD1CBB7634}"/>
          </ac:spMkLst>
        </pc:spChg>
        <pc:spChg chg="add mod">
          <ac:chgData name="María Andrea Ureña" userId="1b5df1c2-ba86-4390-b659-58a674b611da" providerId="ADAL" clId="{8042DCD1-A117-4C83-9A9C-4106DDBDC08E}" dt="2020-07-15T15:22:11.731" v="2823" actId="1035"/>
          <ac:spMkLst>
            <pc:docMk/>
            <pc:sldMk cId="1120296908" sldId="282"/>
            <ac:spMk id="47" creationId="{70A08F16-D401-4721-8579-74BDC8162E4E}"/>
          </ac:spMkLst>
        </pc:spChg>
        <pc:spChg chg="add mod">
          <ac:chgData name="María Andrea Ureña" userId="1b5df1c2-ba86-4390-b659-58a674b611da" providerId="ADAL" clId="{8042DCD1-A117-4C83-9A9C-4106DDBDC08E}" dt="2020-07-15T15:22:11.731" v="2823" actId="1035"/>
          <ac:spMkLst>
            <pc:docMk/>
            <pc:sldMk cId="1120296908" sldId="282"/>
            <ac:spMk id="48" creationId="{6FA5F46B-1D06-4142-A9AE-22643953DF79}"/>
          </ac:spMkLst>
        </pc:spChg>
        <pc:spChg chg="add del mod">
          <ac:chgData name="María Andrea Ureña" userId="1b5df1c2-ba86-4390-b659-58a674b611da" providerId="ADAL" clId="{8042DCD1-A117-4C83-9A9C-4106DDBDC08E}" dt="2020-07-15T14:38:49.710" v="2714" actId="478"/>
          <ac:spMkLst>
            <pc:docMk/>
            <pc:sldMk cId="1120296908" sldId="282"/>
            <ac:spMk id="50" creationId="{301CCB78-5591-420D-8B1A-1520C09AAF0A}"/>
          </ac:spMkLst>
        </pc:spChg>
        <pc:spChg chg="add del mod">
          <ac:chgData name="María Andrea Ureña" userId="1b5df1c2-ba86-4390-b659-58a674b611da" providerId="ADAL" clId="{8042DCD1-A117-4C83-9A9C-4106DDBDC08E}" dt="2020-07-15T14:38:55.872" v="2716" actId="478"/>
          <ac:spMkLst>
            <pc:docMk/>
            <pc:sldMk cId="1120296908" sldId="282"/>
            <ac:spMk id="51" creationId="{CE4F0828-03BD-4A6C-BBA1-AD3004F8F4F3}"/>
          </ac:spMkLst>
        </pc:spChg>
        <pc:spChg chg="add mod">
          <ac:chgData name="María Andrea Ureña" userId="1b5df1c2-ba86-4390-b659-58a674b611da" providerId="ADAL" clId="{8042DCD1-A117-4C83-9A9C-4106DDBDC08E}" dt="2020-07-15T14:40:19.638" v="2725" actId="1076"/>
          <ac:spMkLst>
            <pc:docMk/>
            <pc:sldMk cId="1120296908" sldId="282"/>
            <ac:spMk id="52" creationId="{0949A4D5-ED60-4F0A-8D5E-7C866D2359C0}"/>
          </ac:spMkLst>
        </pc:spChg>
        <pc:grpChg chg="add mod">
          <ac:chgData name="María Andrea Ureña" userId="1b5df1c2-ba86-4390-b659-58a674b611da" providerId="ADAL" clId="{8042DCD1-A117-4C83-9A9C-4106DDBDC08E}" dt="2020-07-15T14:35:27.871" v="2690" actId="164"/>
          <ac:grpSpMkLst>
            <pc:docMk/>
            <pc:sldMk cId="1120296908" sldId="282"/>
            <ac:grpSpMk id="10" creationId="{933F4278-A16B-47FD-8049-5B8FB120793B}"/>
          </ac:grpSpMkLst>
        </pc:grpChg>
        <pc:grpChg chg="add del mod">
          <ac:chgData name="María Andrea Ureña" userId="1b5df1c2-ba86-4390-b659-58a674b611da" providerId="ADAL" clId="{8042DCD1-A117-4C83-9A9C-4106DDBDC08E}" dt="2020-07-15T14:36:52.220" v="2702" actId="478"/>
          <ac:grpSpMkLst>
            <pc:docMk/>
            <pc:sldMk cId="1120296908" sldId="282"/>
            <ac:grpSpMk id="11" creationId="{8C287ABB-35C5-4984-A380-4FFF5040793A}"/>
          </ac:grpSpMkLst>
        </pc:grpChg>
        <pc:grpChg chg="add mod">
          <ac:chgData name="María Andrea Ureña" userId="1b5df1c2-ba86-4390-b659-58a674b611da" providerId="ADAL" clId="{8042DCD1-A117-4C83-9A9C-4106DDBDC08E}" dt="2020-07-15T14:37:04.452" v="2703" actId="164"/>
          <ac:grpSpMkLst>
            <pc:docMk/>
            <pc:sldMk cId="1120296908" sldId="282"/>
            <ac:grpSpMk id="15" creationId="{99199D75-AF4B-4F75-8F68-C775C27986FD}"/>
          </ac:grpSpMkLst>
        </pc:grpChg>
        <pc:grpChg chg="add mod ord">
          <ac:chgData name="María Andrea Ureña" userId="1b5df1c2-ba86-4390-b659-58a674b611da" providerId="ADAL" clId="{8042DCD1-A117-4C83-9A9C-4106DDBDC08E}" dt="2020-07-15T14:37:04.452" v="2703" actId="164"/>
          <ac:grpSpMkLst>
            <pc:docMk/>
            <pc:sldMk cId="1120296908" sldId="282"/>
            <ac:grpSpMk id="18" creationId="{E4115B72-8677-44FE-A375-845C37B0B099}"/>
          </ac:grpSpMkLst>
        </pc:grpChg>
        <pc:grpChg chg="add mod">
          <ac:chgData name="María Andrea Ureña" userId="1b5df1c2-ba86-4390-b659-58a674b611da" providerId="ADAL" clId="{8042DCD1-A117-4C83-9A9C-4106DDBDC08E}" dt="2020-07-15T15:22:11.731" v="2823" actId="1035"/>
          <ac:grpSpMkLst>
            <pc:docMk/>
            <pc:sldMk cId="1120296908" sldId="282"/>
            <ac:grpSpMk id="28" creationId="{3FA82E09-6E46-4C21-AA6D-93EDDA2EE117}"/>
          </ac:grpSpMkLst>
        </pc:grpChg>
        <pc:graphicFrameChg chg="add del mod">
          <ac:chgData name="María Andrea Ureña" userId="1b5df1c2-ba86-4390-b659-58a674b611da" providerId="ADAL" clId="{8042DCD1-A117-4C83-9A9C-4106DDBDC08E}" dt="2020-07-15T14:30:41.310" v="2656"/>
          <ac:graphicFrameMkLst>
            <pc:docMk/>
            <pc:sldMk cId="1120296908" sldId="282"/>
            <ac:graphicFrameMk id="2" creationId="{D0C3E392-ECEE-467A-B008-8DF0A7582B38}"/>
          </ac:graphicFrameMkLst>
        </pc:graphicFrameChg>
        <pc:graphicFrameChg chg="add del mod">
          <ac:chgData name="María Andrea Ureña" userId="1b5df1c2-ba86-4390-b659-58a674b611da" providerId="ADAL" clId="{8042DCD1-A117-4C83-9A9C-4106DDBDC08E}" dt="2020-07-15T15:21:42.269" v="2800"/>
          <ac:graphicFrameMkLst>
            <pc:docMk/>
            <pc:sldMk cId="1120296908" sldId="282"/>
            <ac:graphicFrameMk id="32" creationId="{8BD18CD4-3D5E-46C0-8A0C-440D27957366}"/>
          </ac:graphicFrameMkLst>
        </pc:graphicFrameChg>
        <pc:picChg chg="add mod">
          <ac:chgData name="María Andrea Ureña" userId="1b5df1c2-ba86-4390-b659-58a674b611da" providerId="ADAL" clId="{8042DCD1-A117-4C83-9A9C-4106DDBDC08E}" dt="2020-07-15T14:34:06.590" v="2676" actId="164"/>
          <ac:picMkLst>
            <pc:docMk/>
            <pc:sldMk cId="1120296908" sldId="282"/>
            <ac:picMk id="3" creationId="{B4E89D85-C292-40C3-9C8B-C9E004402AD2}"/>
          </ac:picMkLst>
        </pc:picChg>
        <pc:picChg chg="mod topLvl">
          <ac:chgData name="María Andrea Ureña" userId="1b5df1c2-ba86-4390-b659-58a674b611da" providerId="ADAL" clId="{8042DCD1-A117-4C83-9A9C-4106DDBDC08E}" dt="2020-07-15T14:23:28.695" v="2653" actId="165"/>
          <ac:picMkLst>
            <pc:docMk/>
            <pc:sldMk cId="1120296908" sldId="282"/>
            <ac:picMk id="12" creationId="{790FDC88-0C50-4F7E-9976-CE6D6F31CC55}"/>
          </ac:picMkLst>
        </pc:picChg>
        <pc:cxnChg chg="add mod">
          <ac:chgData name="María Andrea Ureña" userId="1b5df1c2-ba86-4390-b659-58a674b611da" providerId="ADAL" clId="{8042DCD1-A117-4C83-9A9C-4106DDBDC08E}" dt="2020-07-15T14:34:06.590" v="2676" actId="164"/>
          <ac:cxnSpMkLst>
            <pc:docMk/>
            <pc:sldMk cId="1120296908" sldId="282"/>
            <ac:cxnSpMk id="7" creationId="{94D69687-D769-438A-8C4E-036B1EA2CBCA}"/>
          </ac:cxnSpMkLst>
        </pc:cxnChg>
        <pc:cxnChg chg="add del mod">
          <ac:chgData name="María Andrea Ureña" userId="1b5df1c2-ba86-4390-b659-58a674b611da" providerId="ADAL" clId="{8042DCD1-A117-4C83-9A9C-4106DDBDC08E}" dt="2020-07-14T20:01:38.282" v="2128" actId="478"/>
          <ac:cxnSpMkLst>
            <pc:docMk/>
            <pc:sldMk cId="1120296908" sldId="282"/>
            <ac:cxnSpMk id="10" creationId="{D7A27363-8E9E-4367-B0EF-27CD219454D0}"/>
          </ac:cxnSpMkLst>
        </pc:cxnChg>
        <pc:cxnChg chg="mod topLvl">
          <ac:chgData name="María Andrea Ureña" userId="1b5df1c2-ba86-4390-b659-58a674b611da" providerId="ADAL" clId="{8042DCD1-A117-4C83-9A9C-4106DDBDC08E}" dt="2020-07-15T14:23:28.695" v="2653" actId="165"/>
          <ac:cxnSpMkLst>
            <pc:docMk/>
            <pc:sldMk cId="1120296908" sldId="282"/>
            <ac:cxnSpMk id="13" creationId="{8AA86687-1458-422A-B551-4312FE8DD4B9}"/>
          </ac:cxnSpMkLst>
        </pc:cxnChg>
        <pc:cxnChg chg="mod">
          <ac:chgData name="María Andrea Ureña" userId="1b5df1c2-ba86-4390-b659-58a674b611da" providerId="ADAL" clId="{8042DCD1-A117-4C83-9A9C-4106DDBDC08E}" dt="2020-07-14T20:08:26.894" v="2184" actId="14100"/>
          <ac:cxnSpMkLst>
            <pc:docMk/>
            <pc:sldMk cId="1120296908" sldId="282"/>
            <ac:cxnSpMk id="24" creationId="{47B56438-4796-40FE-8264-811EBF4F46A7}"/>
          </ac:cxnSpMkLst>
        </pc:cxnChg>
        <pc:cxnChg chg="add del mod">
          <ac:chgData name="María Andrea Ureña" userId="1b5df1c2-ba86-4390-b659-58a674b611da" providerId="ADAL" clId="{8042DCD1-A117-4C83-9A9C-4106DDBDC08E}" dt="2020-07-14T20:03:32.130" v="2142" actId="478"/>
          <ac:cxnSpMkLst>
            <pc:docMk/>
            <pc:sldMk cId="1120296908" sldId="282"/>
            <ac:cxnSpMk id="29" creationId="{ABB05192-95D2-4959-B8E3-AD5EC74A548E}"/>
          </ac:cxnSpMkLst>
        </pc:cxnChg>
        <pc:cxnChg chg="add del mod">
          <ac:chgData name="María Andrea Ureña" userId="1b5df1c2-ba86-4390-b659-58a674b611da" providerId="ADAL" clId="{8042DCD1-A117-4C83-9A9C-4106DDBDC08E}" dt="2020-07-14T20:03:30.096" v="2141" actId="478"/>
          <ac:cxnSpMkLst>
            <pc:docMk/>
            <pc:sldMk cId="1120296908" sldId="282"/>
            <ac:cxnSpMk id="30" creationId="{539EF6C2-D2D9-4916-ACDD-CFC3B6FF494D}"/>
          </ac:cxnSpMkLst>
        </pc:cxnChg>
        <pc:cxnChg chg="add mod">
          <ac:chgData name="María Andrea Ureña" userId="1b5df1c2-ba86-4390-b659-58a674b611da" providerId="ADAL" clId="{8042DCD1-A117-4C83-9A9C-4106DDBDC08E}" dt="2020-07-15T14:35:27.871" v="2690" actId="164"/>
          <ac:cxnSpMkLst>
            <pc:docMk/>
            <pc:sldMk cId="1120296908" sldId="282"/>
            <ac:cxnSpMk id="38" creationId="{DA9ED85C-A727-46E7-92C2-81932B7027FC}"/>
          </ac:cxnSpMkLst>
        </pc:cxnChg>
        <pc:cxnChg chg="add mod">
          <ac:chgData name="María Andrea Ureña" userId="1b5df1c2-ba86-4390-b659-58a674b611da" providerId="ADAL" clId="{8042DCD1-A117-4C83-9A9C-4106DDBDC08E}" dt="2020-07-15T14:35:27.871" v="2690" actId="164"/>
          <ac:cxnSpMkLst>
            <pc:docMk/>
            <pc:sldMk cId="1120296908" sldId="282"/>
            <ac:cxnSpMk id="39" creationId="{A2441065-C082-474F-BFD5-F691B81CE0E3}"/>
          </ac:cxnSpMkLst>
        </pc:cxnChg>
        <pc:cxnChg chg="add del mod">
          <ac:chgData name="María Andrea Ureña" userId="1b5df1c2-ba86-4390-b659-58a674b611da" providerId="ADAL" clId="{8042DCD1-A117-4C83-9A9C-4106DDBDC08E}" dt="2020-07-15T14:35:39.401" v="2693" actId="478"/>
          <ac:cxnSpMkLst>
            <pc:docMk/>
            <pc:sldMk cId="1120296908" sldId="282"/>
            <ac:cxnSpMk id="40" creationId="{9E118466-4AF6-45AC-840C-547E30CB69B0}"/>
          </ac:cxnSpMkLst>
        </pc:cxnChg>
        <pc:cxnChg chg="add mod">
          <ac:chgData name="María Andrea Ureña" userId="1b5df1c2-ba86-4390-b659-58a674b611da" providerId="ADAL" clId="{8042DCD1-A117-4C83-9A9C-4106DDBDC08E}" dt="2020-07-15T14:37:04.452" v="2703" actId="164"/>
          <ac:cxnSpMkLst>
            <pc:docMk/>
            <pc:sldMk cId="1120296908" sldId="282"/>
            <ac:cxnSpMk id="42" creationId="{3A052AC1-B38A-4952-99F9-96E8C8827769}"/>
          </ac:cxnSpMkLst>
        </pc:cxnChg>
        <pc:cxnChg chg="add del mod">
          <ac:chgData name="María Andrea Ureña" userId="1b5df1c2-ba86-4390-b659-58a674b611da" providerId="ADAL" clId="{8042DCD1-A117-4C83-9A9C-4106DDBDC08E}" dt="2020-07-15T14:38:52.928" v="2715" actId="478"/>
          <ac:cxnSpMkLst>
            <pc:docMk/>
            <pc:sldMk cId="1120296908" sldId="282"/>
            <ac:cxnSpMk id="49" creationId="{1489D9D3-6C63-425E-B304-083A309FA51F}"/>
          </ac:cxnSpMkLst>
        </pc:cxnChg>
      </pc:sldChg>
      <pc:sldChg chg="modSp">
        <pc:chgData name="María Andrea Ureña" userId="1b5df1c2-ba86-4390-b659-58a674b611da" providerId="ADAL" clId="{8042DCD1-A117-4C83-9A9C-4106DDBDC08E}" dt="2020-07-15T15:47:34.940" v="2942" actId="20577"/>
        <pc:sldMkLst>
          <pc:docMk/>
          <pc:sldMk cId="3650412563" sldId="283"/>
        </pc:sldMkLst>
        <pc:spChg chg="mod">
          <ac:chgData name="María Andrea Ureña" userId="1b5df1c2-ba86-4390-b659-58a674b611da" providerId="ADAL" clId="{8042DCD1-A117-4C83-9A9C-4106DDBDC08E}" dt="2020-07-15T15:47:34.940" v="2942" actId="20577"/>
          <ac:spMkLst>
            <pc:docMk/>
            <pc:sldMk cId="3650412563" sldId="283"/>
            <ac:spMk id="3" creationId="{55DBB486-6B4F-4E60-8C5B-BA39B6AA9C21}"/>
          </ac:spMkLst>
        </pc:spChg>
      </pc:sldChg>
      <pc:sldChg chg="addSp delSp modSp">
        <pc:chgData name="María Andrea Ureña" userId="1b5df1c2-ba86-4390-b659-58a674b611da" providerId="ADAL" clId="{8042DCD1-A117-4C83-9A9C-4106DDBDC08E}" dt="2020-07-15T14:43:31.149" v="2732" actId="1076"/>
        <pc:sldMkLst>
          <pc:docMk/>
          <pc:sldMk cId="888026668" sldId="284"/>
        </pc:sldMkLst>
        <pc:spChg chg="mod">
          <ac:chgData name="María Andrea Ureña" userId="1b5df1c2-ba86-4390-b659-58a674b611da" providerId="ADAL" clId="{8042DCD1-A117-4C83-9A9C-4106DDBDC08E}" dt="2020-07-14T18:25:38.544" v="250" actId="1036"/>
          <ac:spMkLst>
            <pc:docMk/>
            <pc:sldMk cId="888026668" sldId="284"/>
            <ac:spMk id="2" creationId="{4CD0E818-58E9-4284-96DA-191E2BCC92E4}"/>
          </ac:spMkLst>
        </pc:spChg>
        <pc:spChg chg="del mod">
          <ac:chgData name="María Andrea Ureña" userId="1b5df1c2-ba86-4390-b659-58a674b611da" providerId="ADAL" clId="{8042DCD1-A117-4C83-9A9C-4106DDBDC08E}" dt="2020-07-15T13:47:11.779" v="2319"/>
          <ac:spMkLst>
            <pc:docMk/>
            <pc:sldMk cId="888026668" sldId="284"/>
            <ac:spMk id="3" creationId="{B132E271-2200-4E57-BE97-C9A4ED18A6A0}"/>
          </ac:spMkLst>
        </pc:spChg>
        <pc:spChg chg="mod">
          <ac:chgData name="María Andrea Ureña" userId="1b5df1c2-ba86-4390-b659-58a674b611da" providerId="ADAL" clId="{8042DCD1-A117-4C83-9A9C-4106DDBDC08E}" dt="2020-07-15T13:49:24.932" v="2342" actId="1076"/>
          <ac:spMkLst>
            <pc:docMk/>
            <pc:sldMk cId="888026668" sldId="284"/>
            <ac:spMk id="5" creationId="{D1C499BC-B795-4F93-AE4C-600C3549DCBC}"/>
          </ac:spMkLst>
        </pc:spChg>
        <pc:spChg chg="mod">
          <ac:chgData name="María Andrea Ureña" userId="1b5df1c2-ba86-4390-b659-58a674b611da" providerId="ADAL" clId="{8042DCD1-A117-4C83-9A9C-4106DDBDC08E}" dt="2020-07-15T13:49:40.836" v="2345" actId="1076"/>
          <ac:spMkLst>
            <pc:docMk/>
            <pc:sldMk cId="888026668" sldId="284"/>
            <ac:spMk id="6" creationId="{B6231064-B49F-4999-9003-E4CF17DE3DDD}"/>
          </ac:spMkLst>
        </pc:spChg>
        <pc:spChg chg="mod">
          <ac:chgData name="María Andrea Ureña" userId="1b5df1c2-ba86-4390-b659-58a674b611da" providerId="ADAL" clId="{8042DCD1-A117-4C83-9A9C-4106DDBDC08E}" dt="2020-07-15T13:45:25.823" v="2253" actId="1076"/>
          <ac:spMkLst>
            <pc:docMk/>
            <pc:sldMk cId="888026668" sldId="284"/>
            <ac:spMk id="7" creationId="{2C17D380-D9A9-4879-B4BF-AE269E6CCED8}"/>
          </ac:spMkLst>
        </pc:spChg>
        <pc:spChg chg="del mod">
          <ac:chgData name="María Andrea Ureña" userId="1b5df1c2-ba86-4390-b659-58a674b611da" providerId="ADAL" clId="{8042DCD1-A117-4C83-9A9C-4106DDBDC08E}" dt="2020-07-15T13:47:11.779" v="2319"/>
          <ac:spMkLst>
            <pc:docMk/>
            <pc:sldMk cId="888026668" sldId="284"/>
            <ac:spMk id="8" creationId="{60A94115-5EC8-46E3-8A0D-6677E83B55B9}"/>
          </ac:spMkLst>
        </pc:spChg>
        <pc:spChg chg="mod">
          <ac:chgData name="María Andrea Ureña" userId="1b5df1c2-ba86-4390-b659-58a674b611da" providerId="ADAL" clId="{8042DCD1-A117-4C83-9A9C-4106DDBDC08E}" dt="2020-07-15T13:49:27.068" v="2343" actId="1076"/>
          <ac:spMkLst>
            <pc:docMk/>
            <pc:sldMk cId="888026668" sldId="284"/>
            <ac:spMk id="9" creationId="{0B082415-80E3-4B40-B5D0-367503B03C8A}"/>
          </ac:spMkLst>
        </pc:spChg>
        <pc:spChg chg="mod">
          <ac:chgData name="María Andrea Ureña" userId="1b5df1c2-ba86-4390-b659-58a674b611da" providerId="ADAL" clId="{8042DCD1-A117-4C83-9A9C-4106DDBDC08E}" dt="2020-07-15T13:49:22.557" v="2341" actId="1076"/>
          <ac:spMkLst>
            <pc:docMk/>
            <pc:sldMk cId="888026668" sldId="284"/>
            <ac:spMk id="10" creationId="{CE44B8DD-BAF6-4EF7-9AB3-06D7C3B54635}"/>
          </ac:spMkLst>
        </pc:spChg>
        <pc:spChg chg="mod">
          <ac:chgData name="María Andrea Ureña" userId="1b5df1c2-ba86-4390-b659-58a674b611da" providerId="ADAL" clId="{8042DCD1-A117-4C83-9A9C-4106DDBDC08E}" dt="2020-07-15T13:49:42.965" v="2346" actId="1076"/>
          <ac:spMkLst>
            <pc:docMk/>
            <pc:sldMk cId="888026668" sldId="284"/>
            <ac:spMk id="11" creationId="{0AF9A04D-4C9F-405D-9449-9919AAA11162}"/>
          </ac:spMkLst>
        </pc:spChg>
        <pc:spChg chg="add mod">
          <ac:chgData name="María Andrea Ureña" userId="1b5df1c2-ba86-4390-b659-58a674b611da" providerId="ADAL" clId="{8042DCD1-A117-4C83-9A9C-4106DDBDC08E}" dt="2020-07-14T18:26:22.416" v="269" actId="1076"/>
          <ac:spMkLst>
            <pc:docMk/>
            <pc:sldMk cId="888026668" sldId="284"/>
            <ac:spMk id="12" creationId="{FCA20916-7651-42EF-8F0E-84A78616EF4F}"/>
          </ac:spMkLst>
        </pc:spChg>
        <pc:spChg chg="add mod">
          <ac:chgData name="María Andrea Ureña" userId="1b5df1c2-ba86-4390-b659-58a674b611da" providerId="ADAL" clId="{8042DCD1-A117-4C83-9A9C-4106DDBDC08E}" dt="2020-07-15T14:43:22.639" v="2730" actId="208"/>
          <ac:spMkLst>
            <pc:docMk/>
            <pc:sldMk cId="888026668" sldId="284"/>
            <ac:spMk id="13" creationId="{F0F11128-963F-4992-9F1D-86AB6B9E654D}"/>
          </ac:spMkLst>
        </pc:spChg>
        <pc:spChg chg="del mod">
          <ac:chgData name="María Andrea Ureña" userId="1b5df1c2-ba86-4390-b659-58a674b611da" providerId="ADAL" clId="{8042DCD1-A117-4C83-9A9C-4106DDBDC08E}" dt="2020-07-15T13:47:11.779" v="2319"/>
          <ac:spMkLst>
            <pc:docMk/>
            <pc:sldMk cId="888026668" sldId="284"/>
            <ac:spMk id="16" creationId="{9C9196D6-05E7-4029-8CC5-8DB4C76B7CA2}"/>
          </ac:spMkLst>
        </pc:spChg>
        <pc:spChg chg="add mod">
          <ac:chgData name="María Andrea Ureña" userId="1b5df1c2-ba86-4390-b659-58a674b611da" providerId="ADAL" clId="{8042DCD1-A117-4C83-9A9C-4106DDBDC08E}" dt="2020-07-15T14:43:31.149" v="2732" actId="1076"/>
          <ac:spMkLst>
            <pc:docMk/>
            <pc:sldMk cId="888026668" sldId="284"/>
            <ac:spMk id="26" creationId="{EFBF6B96-BC62-4315-BA56-4A6B318B2F94}"/>
          </ac:spMkLst>
        </pc:spChg>
        <pc:grpChg chg="add mod">
          <ac:chgData name="María Andrea Ureña" userId="1b5df1c2-ba86-4390-b659-58a674b611da" providerId="ADAL" clId="{8042DCD1-A117-4C83-9A9C-4106DDBDC08E}" dt="2020-07-15T13:50:42.005" v="2348" actId="1076"/>
          <ac:grpSpMkLst>
            <pc:docMk/>
            <pc:sldMk cId="888026668" sldId="284"/>
            <ac:grpSpMk id="14" creationId="{29F12335-284C-4EB9-BEEF-D95197930B73}"/>
          </ac:grpSpMkLst>
        </pc:grpChg>
      </pc:sldChg>
      <pc:sldChg chg="addSp modSp ord">
        <pc:chgData name="María Andrea Ureña" userId="1b5df1c2-ba86-4390-b659-58a674b611da" providerId="ADAL" clId="{8042DCD1-A117-4C83-9A9C-4106DDBDC08E}" dt="2020-07-15T14:44:22.796" v="2744" actId="1076"/>
        <pc:sldMkLst>
          <pc:docMk/>
          <pc:sldMk cId="2029454313" sldId="285"/>
        </pc:sldMkLst>
        <pc:spChg chg="mod">
          <ac:chgData name="María Andrea Ureña" userId="1b5df1c2-ba86-4390-b659-58a674b611da" providerId="ADAL" clId="{8042DCD1-A117-4C83-9A9C-4106DDBDC08E}" dt="2020-07-15T14:03:12.887" v="2355" actId="1076"/>
          <ac:spMkLst>
            <pc:docMk/>
            <pc:sldMk cId="2029454313" sldId="285"/>
            <ac:spMk id="2" creationId="{611E8DBE-9E32-43D2-A59D-2DC39CB5FF7B}"/>
          </ac:spMkLst>
        </pc:spChg>
        <pc:spChg chg="add mod">
          <ac:chgData name="María Andrea Ureña" userId="1b5df1c2-ba86-4390-b659-58a674b611da" providerId="ADAL" clId="{8042DCD1-A117-4C83-9A9C-4106DDBDC08E}" dt="2020-07-14T18:20:26.323" v="63" actId="1076"/>
          <ac:spMkLst>
            <pc:docMk/>
            <pc:sldMk cId="2029454313" sldId="285"/>
            <ac:spMk id="3" creationId="{FE2888C9-CE62-4883-AD91-1C4742E9C5D1}"/>
          </ac:spMkLst>
        </pc:spChg>
        <pc:spChg chg="add mod">
          <ac:chgData name="María Andrea Ureña" userId="1b5df1c2-ba86-4390-b659-58a674b611da" providerId="ADAL" clId="{8042DCD1-A117-4C83-9A9C-4106DDBDC08E}" dt="2020-07-15T14:43:50.341" v="2734" actId="1076"/>
          <ac:spMkLst>
            <pc:docMk/>
            <pc:sldMk cId="2029454313" sldId="285"/>
            <ac:spMk id="5" creationId="{9C0686BB-C3E2-4665-9D13-8BDF1C3E794E}"/>
          </ac:spMkLst>
        </pc:spChg>
        <pc:spChg chg="add mod">
          <ac:chgData name="María Andrea Ureña" userId="1b5df1c2-ba86-4390-b659-58a674b611da" providerId="ADAL" clId="{8042DCD1-A117-4C83-9A9C-4106DDBDC08E}" dt="2020-07-14T18:23:16.186" v="101" actId="1076"/>
          <ac:spMkLst>
            <pc:docMk/>
            <pc:sldMk cId="2029454313" sldId="285"/>
            <ac:spMk id="6" creationId="{8DD39022-4F3D-4CD5-ADBC-B35D55651148}"/>
          </ac:spMkLst>
        </pc:spChg>
        <pc:spChg chg="add mod">
          <ac:chgData name="María Andrea Ureña" userId="1b5df1c2-ba86-4390-b659-58a674b611da" providerId="ADAL" clId="{8042DCD1-A117-4C83-9A9C-4106DDBDC08E}" dt="2020-07-15T14:20:11.024" v="2651" actId="1076"/>
          <ac:spMkLst>
            <pc:docMk/>
            <pc:sldMk cId="2029454313" sldId="285"/>
            <ac:spMk id="7" creationId="{5ACC25DD-5B8E-4EE8-ACF9-45F0988A9410}"/>
          </ac:spMkLst>
        </pc:spChg>
        <pc:spChg chg="add mod">
          <ac:chgData name="María Andrea Ureña" userId="1b5df1c2-ba86-4390-b659-58a674b611da" providerId="ADAL" clId="{8042DCD1-A117-4C83-9A9C-4106DDBDC08E}" dt="2020-07-15T14:03:07.153" v="2354" actId="1076"/>
          <ac:spMkLst>
            <pc:docMk/>
            <pc:sldMk cId="2029454313" sldId="285"/>
            <ac:spMk id="13" creationId="{39A348AA-D980-4CEC-AB54-F85191973C8D}"/>
          </ac:spMkLst>
        </pc:spChg>
        <pc:spChg chg="add mod">
          <ac:chgData name="María Andrea Ureña" userId="1b5df1c2-ba86-4390-b659-58a674b611da" providerId="ADAL" clId="{8042DCD1-A117-4C83-9A9C-4106DDBDC08E}" dt="2020-07-15T14:43:55.357" v="2736" actId="1076"/>
          <ac:spMkLst>
            <pc:docMk/>
            <pc:sldMk cId="2029454313" sldId="285"/>
            <ac:spMk id="21" creationId="{C9CD52B0-3EA9-4ACB-B275-33DB4904201F}"/>
          </ac:spMkLst>
        </pc:spChg>
        <pc:spChg chg="add mod">
          <ac:chgData name="María Andrea Ureña" userId="1b5df1c2-ba86-4390-b659-58a674b611da" providerId="ADAL" clId="{8042DCD1-A117-4C83-9A9C-4106DDBDC08E}" dt="2020-07-15T14:44:13.614" v="2740" actId="1076"/>
          <ac:spMkLst>
            <pc:docMk/>
            <pc:sldMk cId="2029454313" sldId="285"/>
            <ac:spMk id="22" creationId="{3A6BA96D-1E30-4773-86D9-F208EABFFD6E}"/>
          </ac:spMkLst>
        </pc:spChg>
        <pc:spChg chg="mod">
          <ac:chgData name="María Andrea Ureña" userId="1b5df1c2-ba86-4390-b659-58a674b611da" providerId="ADAL" clId="{8042DCD1-A117-4C83-9A9C-4106DDBDC08E}" dt="2020-07-14T18:27:09.685" v="288" actId="20577"/>
          <ac:spMkLst>
            <pc:docMk/>
            <pc:sldMk cId="2029454313" sldId="285"/>
            <ac:spMk id="23" creationId="{07BF4F6F-E08F-47BD-AFE4-781605FA7036}"/>
          </ac:spMkLst>
        </pc:spChg>
        <pc:spChg chg="mod">
          <ac:chgData name="María Andrea Ureña" userId="1b5df1c2-ba86-4390-b659-58a674b611da" providerId="ADAL" clId="{8042DCD1-A117-4C83-9A9C-4106DDBDC08E}" dt="2020-07-15T14:03:14.902" v="2356" actId="1076"/>
          <ac:spMkLst>
            <pc:docMk/>
            <pc:sldMk cId="2029454313" sldId="285"/>
            <ac:spMk id="25" creationId="{FD369FB7-C35E-45AC-9F50-697455ECA907}"/>
          </ac:spMkLst>
        </pc:spChg>
        <pc:spChg chg="add mod">
          <ac:chgData name="María Andrea Ureña" userId="1b5df1c2-ba86-4390-b659-58a674b611da" providerId="ADAL" clId="{8042DCD1-A117-4C83-9A9C-4106DDBDC08E}" dt="2020-07-15T14:44:22.796" v="2744" actId="1076"/>
          <ac:spMkLst>
            <pc:docMk/>
            <pc:sldMk cId="2029454313" sldId="285"/>
            <ac:spMk id="26" creationId="{E80E51D0-4DD7-4185-A5AC-12F93A4FAC23}"/>
          </ac:spMkLst>
        </pc:spChg>
        <pc:grpChg chg="add mod">
          <ac:chgData name="María Andrea Ureña" userId="1b5df1c2-ba86-4390-b659-58a674b611da" providerId="ADAL" clId="{8042DCD1-A117-4C83-9A9C-4106DDBDC08E}" dt="2020-07-15T14:20:06.791" v="2650" actId="1076"/>
          <ac:grpSpMkLst>
            <pc:docMk/>
            <pc:sldMk cId="2029454313" sldId="285"/>
            <ac:grpSpMk id="14" creationId="{F2264811-6898-482C-8C37-95F550A408F5}"/>
          </ac:grpSpMkLst>
        </pc:grpChg>
      </pc:sldChg>
      <pc:sldChg chg="addSp delSp modSp add">
        <pc:chgData name="María Andrea Ureña" userId="1b5df1c2-ba86-4390-b659-58a674b611da" providerId="ADAL" clId="{8042DCD1-A117-4C83-9A9C-4106DDBDC08E}" dt="2020-07-15T15:44:55.724" v="2857" actId="20577"/>
        <pc:sldMkLst>
          <pc:docMk/>
          <pc:sldMk cId="414786938" sldId="286"/>
        </pc:sldMkLst>
        <pc:spChg chg="add mod">
          <ac:chgData name="María Andrea Ureña" userId="1b5df1c2-ba86-4390-b659-58a674b611da" providerId="ADAL" clId="{8042DCD1-A117-4C83-9A9C-4106DDBDC08E}" dt="2020-07-15T14:15:35.875" v="2575" actId="208"/>
          <ac:spMkLst>
            <pc:docMk/>
            <pc:sldMk cId="414786938" sldId="286"/>
            <ac:spMk id="2" creationId="{55F143EB-14F3-4981-B5DB-D24CF583C1E7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2" creationId="{611E8DBE-9E32-43D2-A59D-2DC39CB5FF7B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3" creationId="{FE2888C9-CE62-4883-AD91-1C4742E9C5D1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5" creationId="{9C0686BB-C3E2-4665-9D13-8BDF1C3E794E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6" creationId="{8DD39022-4F3D-4CD5-ADBC-B35D55651148}"/>
          </ac:spMkLst>
        </pc:spChg>
        <pc:spChg chg="add mod">
          <ac:chgData name="María Andrea Ureña" userId="1b5df1c2-ba86-4390-b659-58a674b611da" providerId="ADAL" clId="{8042DCD1-A117-4C83-9A9C-4106DDBDC08E}" dt="2020-07-14T18:47:19.278" v="1334" actId="20577"/>
          <ac:spMkLst>
            <pc:docMk/>
            <pc:sldMk cId="414786938" sldId="286"/>
            <ac:spMk id="7" creationId="{9B2C9D2D-5952-47C3-9509-1DA1AB69B708}"/>
          </ac:spMkLst>
        </pc:spChg>
        <pc:spChg chg="add mod">
          <ac:chgData name="María Andrea Ureña" userId="1b5df1c2-ba86-4390-b659-58a674b611da" providerId="ADAL" clId="{8042DCD1-A117-4C83-9A9C-4106DDBDC08E}" dt="2020-07-14T18:43:37.182" v="1268" actId="164"/>
          <ac:spMkLst>
            <pc:docMk/>
            <pc:sldMk cId="414786938" sldId="286"/>
            <ac:spMk id="8" creationId="{77FF59A9-8FDD-4CAE-8D34-000068F80E33}"/>
          </ac:spMkLst>
        </pc:spChg>
        <pc:spChg chg="add mod">
          <ac:chgData name="María Andrea Ureña" userId="1b5df1c2-ba86-4390-b659-58a674b611da" providerId="ADAL" clId="{8042DCD1-A117-4C83-9A9C-4106DDBDC08E}" dt="2020-07-14T18:43:37.182" v="1268" actId="164"/>
          <ac:spMkLst>
            <pc:docMk/>
            <pc:sldMk cId="414786938" sldId="286"/>
            <ac:spMk id="9" creationId="{9AB20C9F-4DC8-4EB7-B79F-3471E3FED651}"/>
          </ac:spMkLst>
        </pc:spChg>
        <pc:spChg chg="add mod">
          <ac:chgData name="María Andrea Ureña" userId="1b5df1c2-ba86-4390-b659-58a674b611da" providerId="ADAL" clId="{8042DCD1-A117-4C83-9A9C-4106DDBDC08E}" dt="2020-07-14T18:43:37.182" v="1268" actId="164"/>
          <ac:spMkLst>
            <pc:docMk/>
            <pc:sldMk cId="414786938" sldId="286"/>
            <ac:spMk id="10" creationId="{0CC05F2E-DB9D-4463-B7D4-ACFBE03A272C}"/>
          </ac:spMkLst>
        </pc:spChg>
        <pc:spChg chg="add mod">
          <ac:chgData name="María Andrea Ureña" userId="1b5df1c2-ba86-4390-b659-58a674b611da" providerId="ADAL" clId="{8042DCD1-A117-4C83-9A9C-4106DDBDC08E}" dt="2020-07-15T14:15:04.632" v="2570" actId="20577"/>
          <ac:spMkLst>
            <pc:docMk/>
            <pc:sldMk cId="414786938" sldId="286"/>
            <ac:spMk id="11" creationId="{D0168D8C-CA2E-4B0C-9485-AAD11A3639B9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13" creationId="{39A348AA-D980-4CEC-AB54-F85191973C8D}"/>
          </ac:spMkLst>
        </pc:spChg>
        <pc:spChg chg="add mod">
          <ac:chgData name="María Andrea Ureña" userId="1b5df1c2-ba86-4390-b659-58a674b611da" providerId="ADAL" clId="{8042DCD1-A117-4C83-9A9C-4106DDBDC08E}" dt="2020-07-15T15:44:55.724" v="2857" actId="20577"/>
          <ac:spMkLst>
            <pc:docMk/>
            <pc:sldMk cId="414786938" sldId="286"/>
            <ac:spMk id="14" creationId="{65E2A0ED-0E88-47CD-9FD7-95E61E3FE84A}"/>
          </ac:spMkLst>
        </pc:spChg>
        <pc:spChg chg="mod">
          <ac:chgData name="María Andrea Ureña" userId="1b5df1c2-ba86-4390-b659-58a674b611da" providerId="ADAL" clId="{8042DCD1-A117-4C83-9A9C-4106DDBDC08E}" dt="2020-07-14T18:30:41.666" v="306" actId="20577"/>
          <ac:spMkLst>
            <pc:docMk/>
            <pc:sldMk cId="414786938" sldId="286"/>
            <ac:spMk id="16" creationId="{5E8E68E6-CEC3-43C3-ADBF-AC7C086AF0A6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19" creationId="{44A4A0EE-1737-4B34-8080-C69C4BC876BF}"/>
          </ac:spMkLst>
        </pc:spChg>
        <pc:spChg chg="del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20" creationId="{6D7D79B6-7284-4B36-B309-0978A02466A9}"/>
          </ac:spMkLst>
        </pc:spChg>
        <pc:spChg chg="mod">
          <ac:chgData name="María Andrea Ureña" userId="1b5df1c2-ba86-4390-b659-58a674b611da" providerId="ADAL" clId="{8042DCD1-A117-4C83-9A9C-4106DDBDC08E}" dt="2020-07-15T15:23:21.282" v="2827" actId="115"/>
          <ac:spMkLst>
            <pc:docMk/>
            <pc:sldMk cId="414786938" sldId="286"/>
            <ac:spMk id="23" creationId="{07BF4F6F-E08F-47BD-AFE4-781605FA7036}"/>
          </ac:spMkLst>
        </pc:spChg>
        <pc:spChg chg="del mod">
          <ac:chgData name="María Andrea Ureña" userId="1b5df1c2-ba86-4390-b659-58a674b611da" providerId="ADAL" clId="{8042DCD1-A117-4C83-9A9C-4106DDBDC08E}" dt="2020-07-14T18:34:55.537" v="681" actId="478"/>
          <ac:spMkLst>
            <pc:docMk/>
            <pc:sldMk cId="414786938" sldId="286"/>
            <ac:spMk id="24" creationId="{FCE2AFA2-FA1A-41AF-99CB-F3D2996CD6D5}"/>
          </ac:spMkLst>
        </pc:spChg>
        <pc:spChg chg="del">
          <ac:chgData name="María Andrea Ureña" userId="1b5df1c2-ba86-4390-b659-58a674b611da" providerId="ADAL" clId="{8042DCD1-A117-4C83-9A9C-4106DDBDC08E}" dt="2020-07-14T18:34:58.382" v="682" actId="478"/>
          <ac:spMkLst>
            <pc:docMk/>
            <pc:sldMk cId="414786938" sldId="286"/>
            <ac:spMk id="25" creationId="{FD369FB7-C35E-45AC-9F50-697455ECA907}"/>
          </ac:spMkLst>
        </pc:spChg>
        <pc:grpChg chg="add mod">
          <ac:chgData name="María Andrea Ureña" userId="1b5df1c2-ba86-4390-b659-58a674b611da" providerId="ADAL" clId="{8042DCD1-A117-4C83-9A9C-4106DDBDC08E}" dt="2020-07-14T18:47:18.842" v="1333" actId="20577"/>
          <ac:grpSpMkLst>
            <pc:docMk/>
            <pc:sldMk cId="414786938" sldId="286"/>
            <ac:grpSpMk id="12" creationId="{B1E94965-93A0-47DD-9305-782D191B8AAC}"/>
          </ac:grpSpMkLst>
        </pc:grpChg>
      </pc:sldChg>
      <pc:sldChg chg="addSp delSp modSp add">
        <pc:chgData name="María Andrea Ureña" userId="1b5df1c2-ba86-4390-b659-58a674b611da" providerId="ADAL" clId="{8042DCD1-A117-4C83-9A9C-4106DDBDC08E}" dt="2020-07-15T15:46:55.020" v="2941" actId="1035"/>
        <pc:sldMkLst>
          <pc:docMk/>
          <pc:sldMk cId="2145238270" sldId="287"/>
        </pc:sldMkLst>
        <pc:spChg chg="add mod">
          <ac:chgData name="María Andrea Ureña" userId="1b5df1c2-ba86-4390-b659-58a674b611da" providerId="ADAL" clId="{8042DCD1-A117-4C83-9A9C-4106DDBDC08E}" dt="2020-07-15T15:46:39.314" v="2934" actId="1076"/>
          <ac:spMkLst>
            <pc:docMk/>
            <pc:sldMk cId="2145238270" sldId="287"/>
            <ac:spMk id="2" creationId="{19665208-09EC-4436-9781-EB5DECF6CFA7}"/>
          </ac:spMkLst>
        </pc:spChg>
        <pc:spChg chg="add del mod">
          <ac:chgData name="María Andrea Ureña" userId="1b5df1c2-ba86-4390-b659-58a674b611da" providerId="ADAL" clId="{8042DCD1-A117-4C83-9A9C-4106DDBDC08E}" dt="2020-07-14T19:01:21.039" v="1716" actId="478"/>
          <ac:spMkLst>
            <pc:docMk/>
            <pc:sldMk cId="2145238270" sldId="287"/>
            <ac:spMk id="2" creationId="{7DC402E1-53FC-4E41-A704-98B9B5956FE9}"/>
          </ac:spMkLst>
        </pc:spChg>
        <pc:spChg chg="add mod">
          <ac:chgData name="María Andrea Ureña" userId="1b5df1c2-ba86-4390-b659-58a674b611da" providerId="ADAL" clId="{8042DCD1-A117-4C83-9A9C-4106DDBDC08E}" dt="2020-07-15T15:46:55.020" v="2941" actId="1035"/>
          <ac:spMkLst>
            <pc:docMk/>
            <pc:sldMk cId="2145238270" sldId="287"/>
            <ac:spMk id="3" creationId="{508F74E9-60F0-4661-93D5-CB41C2DB0CE5}"/>
          </ac:spMkLst>
        </pc:spChg>
        <pc:spChg chg="add mod">
          <ac:chgData name="María Andrea Ureña" userId="1b5df1c2-ba86-4390-b659-58a674b611da" providerId="ADAL" clId="{8042DCD1-A117-4C83-9A9C-4106DDBDC08E}" dt="2020-07-14T19:37:54.419" v="1971" actId="1076"/>
          <ac:spMkLst>
            <pc:docMk/>
            <pc:sldMk cId="2145238270" sldId="287"/>
            <ac:spMk id="5" creationId="{C7FFE2C9-17D4-4679-B836-57DEAAA457B6}"/>
          </ac:spMkLst>
        </pc:spChg>
        <pc:spChg chg="add mod">
          <ac:chgData name="María Andrea Ureña" userId="1b5df1c2-ba86-4390-b659-58a674b611da" providerId="ADAL" clId="{8042DCD1-A117-4C83-9A9C-4106DDBDC08E}" dt="2020-07-14T19:43:48.383" v="2029" actId="1076"/>
          <ac:spMkLst>
            <pc:docMk/>
            <pc:sldMk cId="2145238270" sldId="287"/>
            <ac:spMk id="6" creationId="{6C96C094-CFC2-4ADA-8A17-E4C7C9D80CF7}"/>
          </ac:spMkLst>
        </pc:spChg>
        <pc:spChg chg="add mod">
          <ac:chgData name="María Andrea Ureña" userId="1b5df1c2-ba86-4390-b659-58a674b611da" providerId="ADAL" clId="{8042DCD1-A117-4C83-9A9C-4106DDBDC08E}" dt="2020-07-15T15:46:48.282" v="2935" actId="14100"/>
          <ac:spMkLst>
            <pc:docMk/>
            <pc:sldMk cId="2145238270" sldId="287"/>
            <ac:spMk id="7" creationId="{35A80AB1-121B-4D71-87A4-ED0A6795A1FB}"/>
          </ac:spMkLst>
        </pc:spChg>
        <pc:spChg chg="add del mod">
          <ac:chgData name="María Andrea Ureña" userId="1b5df1c2-ba86-4390-b659-58a674b611da" providerId="ADAL" clId="{8042DCD1-A117-4C83-9A9C-4106DDBDC08E}" dt="2020-07-14T19:35:09.166" v="1877" actId="478"/>
          <ac:spMkLst>
            <pc:docMk/>
            <pc:sldMk cId="2145238270" sldId="287"/>
            <ac:spMk id="13" creationId="{1BC03712-70F9-4444-9D4D-0066040465C3}"/>
          </ac:spMkLst>
        </pc:spChg>
        <pc:spChg chg="del mod">
          <ac:chgData name="María Andrea Ureña" userId="1b5df1c2-ba86-4390-b659-58a674b611da" providerId="ADAL" clId="{8042DCD1-A117-4C83-9A9C-4106DDBDC08E}" dt="2020-07-14T19:37:56.030" v="1972" actId="478"/>
          <ac:spMkLst>
            <pc:docMk/>
            <pc:sldMk cId="2145238270" sldId="287"/>
            <ac:spMk id="14" creationId="{65E2A0ED-0E88-47CD-9FD7-95E61E3FE84A}"/>
          </ac:spMkLst>
        </pc:spChg>
        <pc:spChg chg="add mod">
          <ac:chgData name="María Andrea Ureña" userId="1b5df1c2-ba86-4390-b659-58a674b611da" providerId="ADAL" clId="{8042DCD1-A117-4C83-9A9C-4106DDBDC08E}" dt="2020-07-14T19:35:33.179" v="1881" actId="1076"/>
          <ac:spMkLst>
            <pc:docMk/>
            <pc:sldMk cId="2145238270" sldId="287"/>
            <ac:spMk id="15" creationId="{CD67192B-D102-4BF4-B79E-A60894463594}"/>
          </ac:spMkLst>
        </pc:spChg>
        <pc:spChg chg="mod">
          <ac:chgData name="María Andrea Ureña" userId="1b5df1c2-ba86-4390-b659-58a674b611da" providerId="ADAL" clId="{8042DCD1-A117-4C83-9A9C-4106DDBDC08E}" dt="2020-07-14T18:51:55.833" v="1410" actId="20577"/>
          <ac:spMkLst>
            <pc:docMk/>
            <pc:sldMk cId="2145238270" sldId="287"/>
            <ac:spMk id="16" creationId="{5E8E68E6-CEC3-43C3-ADBF-AC7C086AF0A6}"/>
          </ac:spMkLst>
        </pc:spChg>
        <pc:spChg chg="add mod">
          <ac:chgData name="María Andrea Ureña" userId="1b5df1c2-ba86-4390-b659-58a674b611da" providerId="ADAL" clId="{8042DCD1-A117-4C83-9A9C-4106DDBDC08E}" dt="2020-07-14T19:35:33.179" v="1881" actId="1076"/>
          <ac:spMkLst>
            <pc:docMk/>
            <pc:sldMk cId="2145238270" sldId="287"/>
            <ac:spMk id="17" creationId="{EC82AC1C-EC00-4186-A11D-BFF4E7E4A4F5}"/>
          </ac:spMkLst>
        </pc:spChg>
        <pc:spChg chg="add mod">
          <ac:chgData name="María Andrea Ureña" userId="1b5df1c2-ba86-4390-b659-58a674b611da" providerId="ADAL" clId="{8042DCD1-A117-4C83-9A9C-4106DDBDC08E}" dt="2020-07-14T19:35:33.179" v="1881" actId="1076"/>
          <ac:spMkLst>
            <pc:docMk/>
            <pc:sldMk cId="2145238270" sldId="287"/>
            <ac:spMk id="18" creationId="{86F70C49-B259-4B62-94EC-324F2158B1CD}"/>
          </ac:spMkLst>
        </pc:spChg>
        <pc:spChg chg="add mod">
          <ac:chgData name="María Andrea Ureña" userId="1b5df1c2-ba86-4390-b659-58a674b611da" providerId="ADAL" clId="{8042DCD1-A117-4C83-9A9C-4106DDBDC08E}" dt="2020-07-14T19:35:33.179" v="1881" actId="1076"/>
          <ac:spMkLst>
            <pc:docMk/>
            <pc:sldMk cId="2145238270" sldId="287"/>
            <ac:spMk id="19" creationId="{950D6A73-56B8-4293-9CAB-09EB0026985E}"/>
          </ac:spMkLst>
        </pc:spChg>
        <pc:spChg chg="add mod">
          <ac:chgData name="María Andrea Ureña" userId="1b5df1c2-ba86-4390-b659-58a674b611da" providerId="ADAL" clId="{8042DCD1-A117-4C83-9A9C-4106DDBDC08E}" dt="2020-07-15T14:42:16.665" v="2727" actId="6549"/>
          <ac:spMkLst>
            <pc:docMk/>
            <pc:sldMk cId="2145238270" sldId="287"/>
            <ac:spMk id="21" creationId="{57F5FD5C-E7D2-415B-A02A-C9845EA140BC}"/>
          </ac:spMkLst>
        </pc:spChg>
        <pc:spChg chg="add mod">
          <ac:chgData name="María Andrea Ureña" userId="1b5df1c2-ba86-4390-b659-58a674b611da" providerId="ADAL" clId="{8042DCD1-A117-4C83-9A9C-4106DDBDC08E}" dt="2020-07-14T19:35:51.626" v="1885" actId="1076"/>
          <ac:spMkLst>
            <pc:docMk/>
            <pc:sldMk cId="2145238270" sldId="287"/>
            <ac:spMk id="22" creationId="{E400AE13-5475-41E0-869B-E8F58F21F207}"/>
          </ac:spMkLst>
        </pc:spChg>
        <pc:spChg chg="mod">
          <ac:chgData name="María Andrea Ureña" userId="1b5df1c2-ba86-4390-b659-58a674b611da" providerId="ADAL" clId="{8042DCD1-A117-4C83-9A9C-4106DDBDC08E}" dt="2020-07-14T19:36:52.294" v="1957" actId="114"/>
          <ac:spMkLst>
            <pc:docMk/>
            <pc:sldMk cId="2145238270" sldId="287"/>
            <ac:spMk id="23" creationId="{07BF4F6F-E08F-47BD-AFE4-781605FA7036}"/>
          </ac:spMkLst>
        </pc:spChg>
        <pc:spChg chg="add mod">
          <ac:chgData name="María Andrea Ureña" userId="1b5df1c2-ba86-4390-b659-58a674b611da" providerId="ADAL" clId="{8042DCD1-A117-4C83-9A9C-4106DDBDC08E}" dt="2020-07-14T19:37:50.426" v="1969" actId="1076"/>
          <ac:spMkLst>
            <pc:docMk/>
            <pc:sldMk cId="2145238270" sldId="287"/>
            <ac:spMk id="24" creationId="{3CDD7F45-14B1-40C2-986C-9E6BAE0CE3BD}"/>
          </ac:spMkLst>
        </pc:spChg>
        <pc:spChg chg="add mod">
          <ac:chgData name="María Andrea Ureña" userId="1b5df1c2-ba86-4390-b659-58a674b611da" providerId="ADAL" clId="{8042DCD1-A117-4C83-9A9C-4106DDBDC08E}" dt="2020-07-14T19:38:33.386" v="1980" actId="1076"/>
          <ac:spMkLst>
            <pc:docMk/>
            <pc:sldMk cId="2145238270" sldId="287"/>
            <ac:spMk id="25" creationId="{00421231-30CE-48B2-8FA8-742B9483F127}"/>
          </ac:spMkLst>
        </pc:spChg>
        <pc:spChg chg="add mod">
          <ac:chgData name="María Andrea Ureña" userId="1b5df1c2-ba86-4390-b659-58a674b611da" providerId="ADAL" clId="{8042DCD1-A117-4C83-9A9C-4106DDBDC08E}" dt="2020-07-14T19:54:44.570" v="2087" actId="1076"/>
          <ac:spMkLst>
            <pc:docMk/>
            <pc:sldMk cId="2145238270" sldId="287"/>
            <ac:spMk id="26" creationId="{510B3809-4D85-4BFB-B90C-8FA0A1211F2C}"/>
          </ac:spMkLst>
        </pc:spChg>
        <pc:grpChg chg="del">
          <ac:chgData name="María Andrea Ureña" userId="1b5df1c2-ba86-4390-b659-58a674b611da" providerId="ADAL" clId="{8042DCD1-A117-4C83-9A9C-4106DDBDC08E}" dt="2020-07-14T18:54:39.984" v="1629" actId="478"/>
          <ac:grpSpMkLst>
            <pc:docMk/>
            <pc:sldMk cId="2145238270" sldId="287"/>
            <ac:grpSpMk id="12" creationId="{B1E94965-93A0-47DD-9305-782D191B8AAC}"/>
          </ac:grpSpMkLst>
        </pc:grpChg>
        <pc:cxnChg chg="add mod">
          <ac:chgData name="María Andrea Ureña" userId="1b5df1c2-ba86-4390-b659-58a674b611da" providerId="ADAL" clId="{8042DCD1-A117-4C83-9A9C-4106DDBDC08E}" dt="2020-07-14T19:35:33.179" v="1881" actId="1076"/>
          <ac:cxnSpMkLst>
            <pc:docMk/>
            <pc:sldMk cId="2145238270" sldId="287"/>
            <ac:cxnSpMk id="20" creationId="{63766999-366B-4FF6-83E1-3C4D340DDB97}"/>
          </ac:cxnSpMkLst>
        </pc:cxnChg>
      </pc:sldChg>
      <pc:sldChg chg="addSp delSp modSp add">
        <pc:chgData name="María Andrea Ureña" userId="1b5df1c2-ba86-4390-b659-58a674b611da" providerId="ADAL" clId="{8042DCD1-A117-4C83-9A9C-4106DDBDC08E}" dt="2020-07-15T14:38:20.082" v="2709" actId="1076"/>
        <pc:sldMkLst>
          <pc:docMk/>
          <pc:sldMk cId="2665074984" sldId="288"/>
        </pc:sldMkLst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2" creationId="{0E6FF8E1-5947-4102-A534-6C4C6735D241}"/>
          </ac:spMkLst>
        </pc:spChg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3" creationId="{376DD1C5-41A4-4D6D-B045-28CB74C6F18F}"/>
          </ac:spMkLst>
        </pc:spChg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8" creationId="{0DE2D3D7-F3C8-465F-890A-80E778942779}"/>
          </ac:spMkLst>
        </pc:spChg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10" creationId="{5B42759C-8F6D-466B-8A51-B4144FD9E54D}"/>
          </ac:spMkLst>
        </pc:spChg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11" creationId="{34641B94-1ED8-4B53-B70F-56174F855B2E}"/>
          </ac:spMkLst>
        </pc:spChg>
        <pc:spChg chg="del mod">
          <ac:chgData name="María Andrea Ureña" userId="1b5df1c2-ba86-4390-b659-58a674b611da" providerId="ADAL" clId="{8042DCD1-A117-4C83-9A9C-4106DDBDC08E}" dt="2020-07-15T14:09:22.353" v="2450" actId="478"/>
          <ac:spMkLst>
            <pc:docMk/>
            <pc:sldMk cId="2665074984" sldId="288"/>
            <ac:spMk id="12" creationId="{F4D8ACDD-CF32-45A3-979C-44B98BEF79DB}"/>
          </ac:spMkLst>
        </pc:spChg>
        <pc:spChg chg="del">
          <ac:chgData name="María Andrea Ureña" userId="1b5df1c2-ba86-4390-b659-58a674b611da" providerId="ADAL" clId="{8042DCD1-A117-4C83-9A9C-4106DDBDC08E}" dt="2020-07-15T14:09:22.353" v="2450" actId="478"/>
          <ac:spMkLst>
            <pc:docMk/>
            <pc:sldMk cId="2665074984" sldId="288"/>
            <ac:spMk id="13" creationId="{AE2A179B-370B-4E66-82EE-5F1D91DA818B}"/>
          </ac:spMkLst>
        </pc:spChg>
        <pc:spChg chg="del">
          <ac:chgData name="María Andrea Ureña" userId="1b5df1c2-ba86-4390-b659-58a674b611da" providerId="ADAL" clId="{8042DCD1-A117-4C83-9A9C-4106DDBDC08E}" dt="2020-07-15T14:09:22.353" v="2450" actId="478"/>
          <ac:spMkLst>
            <pc:docMk/>
            <pc:sldMk cId="2665074984" sldId="288"/>
            <ac:spMk id="15" creationId="{CF2582A6-5131-4879-AAAC-4F14852EFB0A}"/>
          </ac:spMkLst>
        </pc:spChg>
        <pc:spChg chg="mod">
          <ac:chgData name="María Andrea Ureña" userId="1b5df1c2-ba86-4390-b659-58a674b611da" providerId="ADAL" clId="{8042DCD1-A117-4C83-9A9C-4106DDBDC08E}" dt="2020-07-15T14:38:20.082" v="2709" actId="1076"/>
          <ac:spMkLst>
            <pc:docMk/>
            <pc:sldMk cId="2665074984" sldId="288"/>
            <ac:spMk id="16" creationId="{D5051993-D1D5-4BD6-A338-B1F3E16198A0}"/>
          </ac:spMkLst>
        </pc:spChg>
        <pc:spChg chg="del">
          <ac:chgData name="María Andrea Ureña" userId="1b5df1c2-ba86-4390-b659-58a674b611da" providerId="ADAL" clId="{8042DCD1-A117-4C83-9A9C-4106DDBDC08E}" dt="2020-07-15T14:09:22.353" v="2450" actId="478"/>
          <ac:spMkLst>
            <pc:docMk/>
            <pc:sldMk cId="2665074984" sldId="288"/>
            <ac:spMk id="17" creationId="{099D7C0D-B48C-4A03-896B-C242FE9749E0}"/>
          </ac:spMkLst>
        </pc:spChg>
        <pc:grpChg chg="add del">
          <ac:chgData name="María Andrea Ureña" userId="1b5df1c2-ba86-4390-b659-58a674b611da" providerId="ADAL" clId="{8042DCD1-A117-4C83-9A9C-4106DDBDC08E}" dt="2020-07-15T13:48:20.085" v="2329"/>
          <ac:grpSpMkLst>
            <pc:docMk/>
            <pc:sldMk cId="2665074984" sldId="288"/>
            <ac:grpSpMk id="14" creationId="{24EFA6AC-71C9-470E-B681-9850ADDA51AD}"/>
          </ac:grpSpMkLst>
        </pc:grpChg>
        <pc:cxnChg chg="mod">
          <ac:chgData name="María Andrea Ureña" userId="1b5df1c2-ba86-4390-b659-58a674b611da" providerId="ADAL" clId="{8042DCD1-A117-4C83-9A9C-4106DDBDC08E}" dt="2020-07-15T14:38:20.082" v="2709" actId="1076"/>
          <ac:cxnSpMkLst>
            <pc:docMk/>
            <pc:sldMk cId="2665074984" sldId="288"/>
            <ac:cxnSpMk id="9" creationId="{A9793B8A-4885-42DD-A14C-A4512AB1D475}"/>
          </ac:cxnSpMkLst>
        </pc:cxnChg>
      </pc:sldChg>
      <pc:sldChg chg="add del">
        <pc:chgData name="María Andrea Ureña" userId="1b5df1c2-ba86-4390-b659-58a674b611da" providerId="ADAL" clId="{8042DCD1-A117-4C83-9A9C-4106DDBDC08E}" dt="2020-07-15T20:23:00.560" v="5775" actId="2696"/>
        <pc:sldMkLst>
          <pc:docMk/>
          <pc:sldMk cId="2573482816" sldId="289"/>
        </pc:sldMkLst>
      </pc:sldChg>
      <pc:sldChg chg="add del">
        <pc:chgData name="María Andrea Ureña" userId="1b5df1c2-ba86-4390-b659-58a674b611da" providerId="ADAL" clId="{8042DCD1-A117-4C83-9A9C-4106DDBDC08E}" dt="2020-07-15T20:23:02.371" v="5776" actId="2696"/>
        <pc:sldMkLst>
          <pc:docMk/>
          <pc:sldMk cId="3318749281" sldId="290"/>
        </pc:sldMkLst>
      </pc:sldChg>
      <pc:sldChg chg="addSp delSp modSp add ord">
        <pc:chgData name="María Andrea Ureña" userId="1b5df1c2-ba86-4390-b659-58a674b611da" providerId="ADAL" clId="{8042DCD1-A117-4C83-9A9C-4106DDBDC08E}" dt="2020-07-15T20:53:11.809" v="5826" actId="20577"/>
        <pc:sldMkLst>
          <pc:docMk/>
          <pc:sldMk cId="3360213425" sldId="291"/>
        </pc:sldMkLst>
        <pc:spChg chg="add mod">
          <ac:chgData name="María Andrea Ureña" userId="1b5df1c2-ba86-4390-b659-58a674b611da" providerId="ADAL" clId="{8042DCD1-A117-4C83-9A9C-4106DDBDC08E}" dt="2020-07-15T16:12:08.360" v="3368" actId="1076"/>
          <ac:spMkLst>
            <pc:docMk/>
            <pc:sldMk cId="3360213425" sldId="291"/>
            <ac:spMk id="2" creationId="{44576EE7-0170-42FF-BB7E-E9FDBA8CC6C5}"/>
          </ac:spMkLst>
        </pc:spChg>
        <pc:spChg chg="add mod">
          <ac:chgData name="María Andrea Ureña" userId="1b5df1c2-ba86-4390-b659-58a674b611da" providerId="ADAL" clId="{8042DCD1-A117-4C83-9A9C-4106DDBDC08E}" dt="2020-07-15T17:18:05.795" v="3574" actId="1076"/>
          <ac:spMkLst>
            <pc:docMk/>
            <pc:sldMk cId="3360213425" sldId="291"/>
            <ac:spMk id="3" creationId="{D8061CC8-B160-4635-A941-FCFD5C516D13}"/>
          </ac:spMkLst>
        </pc:spChg>
        <pc:spChg chg="del">
          <ac:chgData name="María Andrea Ureña" userId="1b5df1c2-ba86-4390-b659-58a674b611da" providerId="ADAL" clId="{8042DCD1-A117-4C83-9A9C-4106DDBDC08E}" dt="2020-07-15T17:18:33.805" v="3579" actId="478"/>
          <ac:spMkLst>
            <pc:docMk/>
            <pc:sldMk cId="3360213425" sldId="291"/>
            <ac:spMk id="17" creationId="{B3EA1C9C-609A-4777-83CA-F87D25B4730A}"/>
          </ac:spMkLst>
        </pc:spChg>
        <pc:spChg chg="del">
          <ac:chgData name="María Andrea Ureña" userId="1b5df1c2-ba86-4390-b659-58a674b611da" providerId="ADAL" clId="{8042DCD1-A117-4C83-9A9C-4106DDBDC08E}" dt="2020-07-15T17:18:54.906" v="3583" actId="478"/>
          <ac:spMkLst>
            <pc:docMk/>
            <pc:sldMk cId="3360213425" sldId="291"/>
            <ac:spMk id="18" creationId="{3B3AF459-1699-443A-8B7D-B5F574933D2C}"/>
          </ac:spMkLst>
        </pc:spChg>
        <pc:spChg chg="del">
          <ac:chgData name="María Andrea Ureña" userId="1b5df1c2-ba86-4390-b659-58a674b611da" providerId="ADAL" clId="{8042DCD1-A117-4C83-9A9C-4106DDBDC08E}" dt="2020-07-15T17:19:00.237" v="3584" actId="478"/>
          <ac:spMkLst>
            <pc:docMk/>
            <pc:sldMk cId="3360213425" sldId="291"/>
            <ac:spMk id="19" creationId="{EC92E524-684C-44FB-84A5-E86353E26B36}"/>
          </ac:spMkLst>
        </pc:spChg>
        <pc:spChg chg="del">
          <ac:chgData name="María Andrea Ureña" userId="1b5df1c2-ba86-4390-b659-58a674b611da" providerId="ADAL" clId="{8042DCD1-A117-4C83-9A9C-4106DDBDC08E}" dt="2020-07-15T17:18:50.713" v="3582" actId="478"/>
          <ac:spMkLst>
            <pc:docMk/>
            <pc:sldMk cId="3360213425" sldId="291"/>
            <ac:spMk id="20" creationId="{EEBE0D52-EB81-4138-B3D6-2424FF3E4BE4}"/>
          </ac:spMkLst>
        </pc:spChg>
        <pc:spChg chg="del">
          <ac:chgData name="María Andrea Ureña" userId="1b5df1c2-ba86-4390-b659-58a674b611da" providerId="ADAL" clId="{8042DCD1-A117-4C83-9A9C-4106DDBDC08E}" dt="2020-07-15T17:18:29.913" v="3578" actId="478"/>
          <ac:spMkLst>
            <pc:docMk/>
            <pc:sldMk cId="3360213425" sldId="291"/>
            <ac:spMk id="21" creationId="{A6DA4F5A-31A2-4A4F-996D-BD8673281CC6}"/>
          </ac:spMkLst>
        </pc:spChg>
        <pc:spChg chg="del">
          <ac:chgData name="María Andrea Ureña" userId="1b5df1c2-ba86-4390-b659-58a674b611da" providerId="ADAL" clId="{8042DCD1-A117-4C83-9A9C-4106DDBDC08E}" dt="2020-07-15T17:19:04.278" v="3585" actId="478"/>
          <ac:spMkLst>
            <pc:docMk/>
            <pc:sldMk cId="3360213425" sldId="291"/>
            <ac:spMk id="22" creationId="{2AA3E586-534A-4B60-97F7-FAE8569171F6}"/>
          </ac:spMkLst>
        </pc:spChg>
        <pc:spChg chg="del">
          <ac:chgData name="María Andrea Ureña" userId="1b5df1c2-ba86-4390-b659-58a674b611da" providerId="ADAL" clId="{8042DCD1-A117-4C83-9A9C-4106DDBDC08E}" dt="2020-07-15T17:18:42.890" v="3581" actId="478"/>
          <ac:spMkLst>
            <pc:docMk/>
            <pc:sldMk cId="3360213425" sldId="291"/>
            <ac:spMk id="23" creationId="{4A996627-380E-409D-B559-A644F7316FDE}"/>
          </ac:spMkLst>
        </pc:spChg>
        <pc:spChg chg="del">
          <ac:chgData name="María Andrea Ureña" userId="1b5df1c2-ba86-4390-b659-58a674b611da" providerId="ADAL" clId="{8042DCD1-A117-4C83-9A9C-4106DDBDC08E}" dt="2020-07-15T17:18:38.774" v="3580" actId="478"/>
          <ac:spMkLst>
            <pc:docMk/>
            <pc:sldMk cId="3360213425" sldId="291"/>
            <ac:spMk id="24" creationId="{E80F75AC-A504-4054-BA20-E4FED932125A}"/>
          </ac:spMkLst>
        </pc:spChg>
        <pc:spChg chg="del">
          <ac:chgData name="María Andrea Ureña" userId="1b5df1c2-ba86-4390-b659-58a674b611da" providerId="ADAL" clId="{8042DCD1-A117-4C83-9A9C-4106DDBDC08E}" dt="2020-07-15T17:17:26.496" v="3570" actId="478"/>
          <ac:spMkLst>
            <pc:docMk/>
            <pc:sldMk cId="3360213425" sldId="291"/>
            <ac:spMk id="25" creationId="{D934270C-C344-41C0-8848-35369ADB88B7}"/>
          </ac:spMkLst>
        </pc:spChg>
        <pc:spChg chg="mod">
          <ac:chgData name="María Andrea Ureña" userId="1b5df1c2-ba86-4390-b659-58a674b611da" providerId="ADAL" clId="{8042DCD1-A117-4C83-9A9C-4106DDBDC08E}" dt="2020-07-15T16:01:05.608" v="3045" actId="115"/>
          <ac:spMkLst>
            <pc:docMk/>
            <pc:sldMk cId="3360213425" sldId="291"/>
            <ac:spMk id="27" creationId="{C3619AD6-3D9A-4C44-9FA6-05F5258496A4}"/>
          </ac:spMkLst>
        </pc:spChg>
        <pc:spChg chg="mod">
          <ac:chgData name="María Andrea Ureña" userId="1b5df1c2-ba86-4390-b659-58a674b611da" providerId="ADAL" clId="{8042DCD1-A117-4C83-9A9C-4106DDBDC08E}" dt="2020-07-15T16:03:49.652" v="3086" actId="20577"/>
          <ac:spMkLst>
            <pc:docMk/>
            <pc:sldMk cId="3360213425" sldId="291"/>
            <ac:spMk id="28" creationId="{1A2E997F-B9AA-4DEF-98F2-766EAFA00DA8}"/>
          </ac:spMkLst>
        </pc:spChg>
        <pc:spChg chg="mod">
          <ac:chgData name="María Andrea Ureña" userId="1b5df1c2-ba86-4390-b659-58a674b611da" providerId="ADAL" clId="{8042DCD1-A117-4C83-9A9C-4106DDBDC08E}" dt="2020-07-15T20:53:11.809" v="5826" actId="20577"/>
          <ac:spMkLst>
            <pc:docMk/>
            <pc:sldMk cId="3360213425" sldId="291"/>
            <ac:spMk id="29" creationId="{0B8E13A1-9501-4264-BF3F-896178B2C2D3}"/>
          </ac:spMkLst>
        </pc:spChg>
        <pc:spChg chg="add mod">
          <ac:chgData name="María Andrea Ureña" userId="1b5df1c2-ba86-4390-b659-58a674b611da" providerId="ADAL" clId="{8042DCD1-A117-4C83-9A9C-4106DDBDC08E}" dt="2020-07-15T17:18:15.306" v="3577" actId="20577"/>
          <ac:spMkLst>
            <pc:docMk/>
            <pc:sldMk cId="3360213425" sldId="291"/>
            <ac:spMk id="39" creationId="{E4E4C5C6-AFD4-4D8D-9BD3-B9A787CAE41E}"/>
          </ac:spMkLst>
        </pc:spChg>
        <pc:cxnChg chg="del">
          <ac:chgData name="María Andrea Ureña" userId="1b5df1c2-ba86-4390-b659-58a674b611da" providerId="ADAL" clId="{8042DCD1-A117-4C83-9A9C-4106DDBDC08E}" dt="2020-07-15T17:17:31.012" v="3571" actId="478"/>
          <ac:cxnSpMkLst>
            <pc:docMk/>
            <pc:sldMk cId="3360213425" sldId="291"/>
            <ac:cxnSpMk id="26" creationId="{49310147-FF09-4C8F-8523-38A79F555518}"/>
          </ac:cxnSpMkLst>
        </pc:cxnChg>
      </pc:sldChg>
      <pc:sldChg chg="addSp delSp modSp add">
        <pc:chgData name="María Andrea Ureña" userId="1b5df1c2-ba86-4390-b659-58a674b611da" providerId="ADAL" clId="{8042DCD1-A117-4C83-9A9C-4106DDBDC08E}" dt="2020-07-15T19:38:38.918" v="4689" actId="1036"/>
        <pc:sldMkLst>
          <pc:docMk/>
          <pc:sldMk cId="2869525310" sldId="292"/>
        </pc:sldMkLst>
        <pc:spChg chg="add mod">
          <ac:chgData name="María Andrea Ureña" userId="1b5df1c2-ba86-4390-b659-58a674b611da" providerId="ADAL" clId="{8042DCD1-A117-4C83-9A9C-4106DDBDC08E}" dt="2020-07-15T18:45:58.966" v="3598" actId="1076"/>
          <ac:spMkLst>
            <pc:docMk/>
            <pc:sldMk cId="2869525310" sldId="292"/>
            <ac:spMk id="2" creationId="{B93D87DC-B7B1-4755-B80C-46456DC6143C}"/>
          </ac:spMkLst>
        </pc:spChg>
        <pc:spChg chg="add mod">
          <ac:chgData name="María Andrea Ureña" userId="1b5df1c2-ba86-4390-b659-58a674b611da" providerId="ADAL" clId="{8042DCD1-A117-4C83-9A9C-4106DDBDC08E}" dt="2020-07-15T19:14:22.282" v="3954" actId="1076"/>
          <ac:spMkLst>
            <pc:docMk/>
            <pc:sldMk cId="2869525310" sldId="292"/>
            <ac:spMk id="3" creationId="{BCE31B3D-312E-40DF-A79D-2BCC2B358B70}"/>
          </ac:spMkLst>
        </pc:spChg>
        <pc:spChg chg="add mod">
          <ac:chgData name="María Andrea Ureña" userId="1b5df1c2-ba86-4390-b659-58a674b611da" providerId="ADAL" clId="{8042DCD1-A117-4C83-9A9C-4106DDBDC08E}" dt="2020-07-15T19:14:26.611" v="3955" actId="1076"/>
          <ac:spMkLst>
            <pc:docMk/>
            <pc:sldMk cId="2869525310" sldId="292"/>
            <ac:spMk id="5" creationId="{66754836-6091-42EF-A940-142265B25920}"/>
          </ac:spMkLst>
        </pc:spChg>
        <pc:spChg chg="add mod">
          <ac:chgData name="María Andrea Ureña" userId="1b5df1c2-ba86-4390-b659-58a674b611da" providerId="ADAL" clId="{8042DCD1-A117-4C83-9A9C-4106DDBDC08E}" dt="2020-07-15T19:38:38.918" v="4689" actId="1036"/>
          <ac:spMkLst>
            <pc:docMk/>
            <pc:sldMk cId="2869525310" sldId="292"/>
            <ac:spMk id="6" creationId="{BDE3232B-C7BF-4586-931D-238BB01C6420}"/>
          </ac:spMkLst>
        </pc:spChg>
        <pc:spChg chg="add del mod">
          <ac:chgData name="María Andrea Ureña" userId="1b5df1c2-ba86-4390-b659-58a674b611da" providerId="ADAL" clId="{8042DCD1-A117-4C83-9A9C-4106DDBDC08E}" dt="2020-07-15T19:18:59.432" v="4266"/>
          <ac:spMkLst>
            <pc:docMk/>
            <pc:sldMk cId="2869525310" sldId="292"/>
            <ac:spMk id="7" creationId="{FACC6D0C-6F1E-4689-8D48-DF5685171901}"/>
          </ac:spMkLst>
        </pc:spChg>
        <pc:spChg chg="add mod">
          <ac:chgData name="María Andrea Ureña" userId="1b5df1c2-ba86-4390-b659-58a674b611da" providerId="ADAL" clId="{8042DCD1-A117-4C83-9A9C-4106DDBDC08E}" dt="2020-07-15T19:38:32.986" v="4677" actId="1036"/>
          <ac:spMkLst>
            <pc:docMk/>
            <pc:sldMk cId="2869525310" sldId="292"/>
            <ac:spMk id="8" creationId="{5752A0A0-784A-4605-BA3F-C3E41E0BB003}"/>
          </ac:spMkLst>
        </pc:spChg>
        <pc:spChg chg="add mod">
          <ac:chgData name="María Andrea Ureña" userId="1b5df1c2-ba86-4390-b659-58a674b611da" providerId="ADAL" clId="{8042DCD1-A117-4C83-9A9C-4106DDBDC08E}" dt="2020-07-15T19:38:23.368" v="4657" actId="1076"/>
          <ac:spMkLst>
            <pc:docMk/>
            <pc:sldMk cId="2869525310" sldId="292"/>
            <ac:spMk id="9" creationId="{1FD8DB8F-34A5-4E52-B0F3-6A59AEB1F476}"/>
          </ac:spMkLst>
        </pc:spChg>
        <pc:spChg chg="add del mod">
          <ac:chgData name="María Andrea Ureña" userId="1b5df1c2-ba86-4390-b659-58a674b611da" providerId="ADAL" clId="{8042DCD1-A117-4C83-9A9C-4106DDBDC08E}" dt="2020-07-15T19:38:19.291" v="4656" actId="478"/>
          <ac:spMkLst>
            <pc:docMk/>
            <pc:sldMk cId="2869525310" sldId="292"/>
            <ac:spMk id="10" creationId="{09B3783A-1A9A-45D8-B8CE-8B084EA7B3DA}"/>
          </ac:spMkLst>
        </pc:spChg>
        <pc:spChg chg="del">
          <ac:chgData name="María Andrea Ureña" userId="1b5df1c2-ba86-4390-b659-58a674b611da" providerId="ADAL" clId="{8042DCD1-A117-4C83-9A9C-4106DDBDC08E}" dt="2020-07-15T18:45:29.799" v="3587" actId="478"/>
          <ac:spMkLst>
            <pc:docMk/>
            <pc:sldMk cId="2869525310" sldId="292"/>
            <ac:spMk id="27" creationId="{C3619AD6-3D9A-4C44-9FA6-05F5258496A4}"/>
          </ac:spMkLst>
        </pc:spChg>
        <pc:spChg chg="mod">
          <ac:chgData name="María Andrea Ureña" userId="1b5df1c2-ba86-4390-b659-58a674b611da" providerId="ADAL" clId="{8042DCD1-A117-4C83-9A9C-4106DDBDC08E}" dt="2020-07-15T19:38:32.986" v="4677" actId="1036"/>
          <ac:spMkLst>
            <pc:docMk/>
            <pc:sldMk cId="2869525310" sldId="292"/>
            <ac:spMk id="28" creationId="{1A2E997F-B9AA-4DEF-98F2-766EAFA00DA8}"/>
          </ac:spMkLst>
        </pc:spChg>
        <pc:spChg chg="del">
          <ac:chgData name="María Andrea Ureña" userId="1b5df1c2-ba86-4390-b659-58a674b611da" providerId="ADAL" clId="{8042DCD1-A117-4C83-9A9C-4106DDBDC08E}" dt="2020-07-15T18:46:37.553" v="3604" actId="478"/>
          <ac:spMkLst>
            <pc:docMk/>
            <pc:sldMk cId="2869525310" sldId="292"/>
            <ac:spMk id="29" creationId="{0B8E13A1-9501-4264-BF3F-896178B2C2D3}"/>
          </ac:spMkLst>
        </pc:spChg>
        <pc:spChg chg="del">
          <ac:chgData name="María Andrea Ureña" userId="1b5df1c2-ba86-4390-b659-58a674b611da" providerId="ADAL" clId="{8042DCD1-A117-4C83-9A9C-4106DDBDC08E}" dt="2020-07-15T18:46:28.121" v="3601" actId="478"/>
          <ac:spMkLst>
            <pc:docMk/>
            <pc:sldMk cId="2869525310" sldId="292"/>
            <ac:spMk id="30" creationId="{F94F541D-FB7A-49F3-BE4F-431908A9A156}"/>
          </ac:spMkLst>
        </pc:spChg>
        <pc:spChg chg="del">
          <ac:chgData name="María Andrea Ureña" userId="1b5df1c2-ba86-4390-b659-58a674b611da" providerId="ADAL" clId="{8042DCD1-A117-4C83-9A9C-4106DDBDC08E}" dt="2020-07-15T18:46:37.553" v="3604" actId="478"/>
          <ac:spMkLst>
            <pc:docMk/>
            <pc:sldMk cId="2869525310" sldId="292"/>
            <ac:spMk id="31" creationId="{84DBE408-B330-42B3-A875-BDE72499BB83}"/>
          </ac:spMkLst>
        </pc:spChg>
        <pc:spChg chg="del">
          <ac:chgData name="María Andrea Ureña" userId="1b5df1c2-ba86-4390-b659-58a674b611da" providerId="ADAL" clId="{8042DCD1-A117-4C83-9A9C-4106DDBDC08E}" dt="2020-07-15T18:46:31.095" v="3602" actId="478"/>
          <ac:spMkLst>
            <pc:docMk/>
            <pc:sldMk cId="2869525310" sldId="292"/>
            <ac:spMk id="32" creationId="{69D229FC-0215-4F91-8D9E-1BE3B3608B65}"/>
          </ac:spMkLst>
        </pc:spChg>
        <pc:spChg chg="mod">
          <ac:chgData name="María Andrea Ureña" userId="1b5df1c2-ba86-4390-b659-58a674b611da" providerId="ADAL" clId="{8042DCD1-A117-4C83-9A9C-4106DDBDC08E}" dt="2020-07-15T19:38:32.986" v="4677" actId="1036"/>
          <ac:spMkLst>
            <pc:docMk/>
            <pc:sldMk cId="2869525310" sldId="292"/>
            <ac:spMk id="33" creationId="{D9A75D2A-EE82-426C-B29F-932BBD74DC13}"/>
          </ac:spMkLst>
        </pc:spChg>
        <pc:spChg chg="del">
          <ac:chgData name="María Andrea Ureña" userId="1b5df1c2-ba86-4390-b659-58a674b611da" providerId="ADAL" clId="{8042DCD1-A117-4C83-9A9C-4106DDBDC08E}" dt="2020-07-15T19:09:41.321" v="3610" actId="478"/>
          <ac:spMkLst>
            <pc:docMk/>
            <pc:sldMk cId="2869525310" sldId="292"/>
            <ac:spMk id="39" creationId="{39E5ADDA-650C-41E0-B51E-737DE5A5C553}"/>
          </ac:spMkLst>
        </pc:spChg>
        <pc:spChg chg="del">
          <ac:chgData name="María Andrea Ureña" userId="1b5df1c2-ba86-4390-b659-58a674b611da" providerId="ADAL" clId="{8042DCD1-A117-4C83-9A9C-4106DDBDC08E}" dt="2020-07-15T18:46:34.404" v="3603" actId="478"/>
          <ac:spMkLst>
            <pc:docMk/>
            <pc:sldMk cId="2869525310" sldId="292"/>
            <ac:spMk id="40" creationId="{D67DCDEA-A3F3-4C6C-8F34-98A77A77C9EE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43" creationId="{A283EE50-107C-4637-9BA4-E9F74DFFC679}"/>
          </ac:spMkLst>
        </pc:spChg>
        <pc:spChg chg="del">
          <ac:chgData name="María Andrea Ureña" userId="1b5df1c2-ba86-4390-b659-58a674b611da" providerId="ADAL" clId="{8042DCD1-A117-4C83-9A9C-4106DDBDC08E}" dt="2020-07-15T18:46:37.553" v="3604" actId="478"/>
          <ac:spMkLst>
            <pc:docMk/>
            <pc:sldMk cId="2869525310" sldId="292"/>
            <ac:spMk id="44" creationId="{86AFB8F8-C62E-442F-88E6-23AE9371D4AB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45" creationId="{ECA7BAD0-E8D9-44C9-A1C7-58A6576F0731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46" creationId="{55E2EFF1-1A08-4485-A3FC-CB27DA9C759C}"/>
          </ac:spMkLst>
        </pc:spChg>
        <pc:spChg chg="add mod">
          <ac:chgData name="María Andrea Ureña" userId="1b5df1c2-ba86-4390-b659-58a674b611da" providerId="ADAL" clId="{8042DCD1-A117-4C83-9A9C-4106DDBDC08E}" dt="2020-07-15T19:24:52.230" v="4413"/>
          <ac:spMkLst>
            <pc:docMk/>
            <pc:sldMk cId="2869525310" sldId="292"/>
            <ac:spMk id="48" creationId="{12ADCFE1-BFFA-43E8-BEC7-D925F0BFF95D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50" creationId="{2868BD72-FF01-45FC-804C-2511E9026BA6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51" creationId="{4175D02E-63C6-44A2-94DB-60A6EEBE8B7E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52" creationId="{86191786-85E5-4D4B-AF16-74D57163FA1E}"/>
          </ac:spMkLst>
        </pc:spChg>
        <pc:spChg chg="del">
          <ac:chgData name="María Andrea Ureña" userId="1b5df1c2-ba86-4390-b659-58a674b611da" providerId="ADAL" clId="{8042DCD1-A117-4C83-9A9C-4106DDBDC08E}" dt="2020-07-15T18:46:42.196" v="3605" actId="478"/>
          <ac:spMkLst>
            <pc:docMk/>
            <pc:sldMk cId="2869525310" sldId="292"/>
            <ac:spMk id="53" creationId="{A31959F0-8531-40AB-9682-C77432354713}"/>
          </ac:spMkLst>
        </pc:spChg>
        <pc:spChg chg="del">
          <ac:chgData name="María Andrea Ureña" userId="1b5df1c2-ba86-4390-b659-58a674b611da" providerId="ADAL" clId="{8042DCD1-A117-4C83-9A9C-4106DDBDC08E}" dt="2020-07-15T18:45:48.833" v="3596" actId="478"/>
          <ac:spMkLst>
            <pc:docMk/>
            <pc:sldMk cId="2869525310" sldId="292"/>
            <ac:spMk id="54" creationId="{A8639E79-EF4F-40C5-B4DA-C284DD11E21F}"/>
          </ac:spMkLst>
        </pc:spChg>
        <pc:spChg chg="del">
          <ac:chgData name="María Andrea Ureña" userId="1b5df1c2-ba86-4390-b659-58a674b611da" providerId="ADAL" clId="{8042DCD1-A117-4C83-9A9C-4106DDBDC08E}" dt="2020-07-15T18:46:47.935" v="3607" actId="478"/>
          <ac:spMkLst>
            <pc:docMk/>
            <pc:sldMk cId="2869525310" sldId="292"/>
            <ac:spMk id="55" creationId="{8A79AE4A-8B12-4479-8A75-26D07CC509DE}"/>
          </ac:spMkLst>
        </pc:spChg>
        <pc:spChg chg="add del mod">
          <ac:chgData name="María Andrea Ureña" userId="1b5df1c2-ba86-4390-b659-58a674b611da" providerId="ADAL" clId="{8042DCD1-A117-4C83-9A9C-4106DDBDC08E}" dt="2020-07-15T19:38:19.291" v="4656" actId="478"/>
          <ac:spMkLst>
            <pc:docMk/>
            <pc:sldMk cId="2869525310" sldId="292"/>
            <ac:spMk id="56" creationId="{69151179-F12D-4D36-9258-4173F2854A76}"/>
          </ac:spMkLst>
        </pc:spChg>
        <pc:spChg chg="del">
          <ac:chgData name="María Andrea Ureña" userId="1b5df1c2-ba86-4390-b659-58a674b611da" providerId="ADAL" clId="{8042DCD1-A117-4C83-9A9C-4106DDBDC08E}" dt="2020-07-15T18:46:24.534" v="3600" actId="478"/>
          <ac:spMkLst>
            <pc:docMk/>
            <pc:sldMk cId="2869525310" sldId="292"/>
            <ac:spMk id="57" creationId="{5B4FAA23-BF45-4A18-8B87-D68289365B84}"/>
          </ac:spMkLst>
        </pc:spChg>
        <pc:spChg chg="del">
          <ac:chgData name="María Andrea Ureña" userId="1b5df1c2-ba86-4390-b659-58a674b611da" providerId="ADAL" clId="{8042DCD1-A117-4C83-9A9C-4106DDBDC08E}" dt="2020-07-15T18:46:24.534" v="3600" actId="478"/>
          <ac:spMkLst>
            <pc:docMk/>
            <pc:sldMk cId="2869525310" sldId="292"/>
            <ac:spMk id="58" creationId="{2736725C-F3C5-4B07-A77F-2ED626394C01}"/>
          </ac:spMkLst>
        </pc:spChg>
        <pc:spChg chg="del">
          <ac:chgData name="María Andrea Ureña" userId="1b5df1c2-ba86-4390-b659-58a674b611da" providerId="ADAL" clId="{8042DCD1-A117-4C83-9A9C-4106DDBDC08E}" dt="2020-07-15T18:46:50.865" v="3608" actId="478"/>
          <ac:spMkLst>
            <pc:docMk/>
            <pc:sldMk cId="2869525310" sldId="292"/>
            <ac:spMk id="59" creationId="{22E5F727-8AB6-4F98-AD77-7C00E45041B6}"/>
          </ac:spMkLst>
        </pc:spChg>
        <pc:grpChg chg="del">
          <ac:chgData name="María Andrea Ureña" userId="1b5df1c2-ba86-4390-b659-58a674b611da" providerId="ADAL" clId="{8042DCD1-A117-4C83-9A9C-4106DDBDC08E}" dt="2020-07-15T18:46:17.295" v="3599" actId="478"/>
          <ac:grpSpMkLst>
            <pc:docMk/>
            <pc:sldMk cId="2869525310" sldId="292"/>
            <ac:grpSpMk id="12" creationId="{E6A7BCB4-D072-44F5-8B61-91C09B822E15}"/>
          </ac:grpSpMkLst>
        </pc:grpChg>
        <pc:picChg chg="del">
          <ac:chgData name="María Andrea Ureña" userId="1b5df1c2-ba86-4390-b659-58a674b611da" providerId="ADAL" clId="{8042DCD1-A117-4C83-9A9C-4106DDBDC08E}" dt="2020-07-15T19:22:03.180" v="4363" actId="478"/>
          <ac:picMkLst>
            <pc:docMk/>
            <pc:sldMk cId="2869525310" sldId="292"/>
            <ac:picMk id="4" creationId="{C4B8EDCC-5D23-4021-BA89-DAD05481ACFD}"/>
          </ac:picMkLst>
        </pc:picChg>
        <pc:picChg chg="add">
          <ac:chgData name="María Andrea Ureña" userId="1b5df1c2-ba86-4390-b659-58a674b611da" providerId="ADAL" clId="{8042DCD1-A117-4C83-9A9C-4106DDBDC08E}" dt="2020-07-15T19:22:30.878" v="4371"/>
          <ac:picMkLst>
            <pc:docMk/>
            <pc:sldMk cId="2869525310" sldId="292"/>
            <ac:picMk id="49" creationId="{D9B87567-AECA-4233-82E5-C7B4E43D88F0}"/>
          </ac:picMkLst>
        </pc:picChg>
        <pc:cxnChg chg="del">
          <ac:chgData name="María Andrea Ureña" userId="1b5df1c2-ba86-4390-b659-58a674b611da" providerId="ADAL" clId="{8042DCD1-A117-4C83-9A9C-4106DDBDC08E}" dt="2020-07-15T18:46:44.635" v="3606" actId="478"/>
          <ac:cxnSpMkLst>
            <pc:docMk/>
            <pc:sldMk cId="2869525310" sldId="292"/>
            <ac:cxnSpMk id="42" creationId="{442FC5A4-2CE2-4DBC-94CB-FD27F0E7DDF1}"/>
          </ac:cxnSpMkLst>
        </pc:cxnChg>
        <pc:cxnChg chg="del">
          <ac:chgData name="María Andrea Ureña" userId="1b5df1c2-ba86-4390-b659-58a674b611da" providerId="ADAL" clId="{8042DCD1-A117-4C83-9A9C-4106DDBDC08E}" dt="2020-07-15T18:46:42.196" v="3605" actId="478"/>
          <ac:cxnSpMkLst>
            <pc:docMk/>
            <pc:sldMk cId="2869525310" sldId="292"/>
            <ac:cxnSpMk id="47" creationId="{ABE64363-74F9-47B8-AFD5-BDBDAB3DFAE9}"/>
          </ac:cxnSpMkLst>
        </pc:cxnChg>
      </pc:sldChg>
      <pc:sldChg chg="addSp delSp modSp add">
        <pc:chgData name="María Andrea Ureña" userId="1b5df1c2-ba86-4390-b659-58a674b611da" providerId="ADAL" clId="{8042DCD1-A117-4C83-9A9C-4106DDBDC08E}" dt="2020-07-15T19:39:19.336" v="4693" actId="478"/>
        <pc:sldMkLst>
          <pc:docMk/>
          <pc:sldMk cId="56794862" sldId="293"/>
        </pc:sldMkLst>
        <pc:spChg chg="del">
          <ac:chgData name="María Andrea Ureña" userId="1b5df1c2-ba86-4390-b659-58a674b611da" providerId="ADAL" clId="{8042DCD1-A117-4C83-9A9C-4106DDBDC08E}" dt="2020-07-15T19:29:35.854" v="4546" actId="478"/>
          <ac:spMkLst>
            <pc:docMk/>
            <pc:sldMk cId="56794862" sldId="293"/>
            <ac:spMk id="2" creationId="{B93D87DC-B7B1-4755-B80C-46456DC6143C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3" creationId="{BCE31B3D-312E-40DF-A79D-2BCC2B358B70}"/>
          </ac:spMkLst>
        </pc:spChg>
        <pc:spChg chg="add mod">
          <ac:chgData name="María Andrea Ureña" userId="1b5df1c2-ba86-4390-b659-58a674b611da" providerId="ADAL" clId="{8042DCD1-A117-4C83-9A9C-4106DDBDC08E}" dt="2020-07-15T19:30:25.461" v="4569" actId="1076"/>
          <ac:spMkLst>
            <pc:docMk/>
            <pc:sldMk cId="56794862" sldId="293"/>
            <ac:spMk id="4" creationId="{6FFA7549-0DA4-4802-8C7E-93CB0B067C74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5" creationId="{66754836-6091-42EF-A940-142265B25920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6" creationId="{BDE3232B-C7BF-4586-931D-238BB01C6420}"/>
          </ac:spMkLst>
        </pc:spChg>
        <pc:spChg chg="add del mod">
          <ac:chgData name="María Andrea Ureña" userId="1b5df1c2-ba86-4390-b659-58a674b611da" providerId="ADAL" clId="{8042DCD1-A117-4C83-9A9C-4106DDBDC08E}" dt="2020-07-15T19:32:00.760" v="4575" actId="478"/>
          <ac:spMkLst>
            <pc:docMk/>
            <pc:sldMk cId="56794862" sldId="293"/>
            <ac:spMk id="7" creationId="{E1829E31-7E07-4A58-8E12-E749EA7188FB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8" creationId="{5752A0A0-784A-4605-BA3F-C3E41E0BB003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9" creationId="{1FD8DB8F-34A5-4E52-B0F3-6A59AEB1F476}"/>
          </ac:spMkLst>
        </pc:spChg>
        <pc:spChg chg="mod">
          <ac:chgData name="María Andrea Ureña" userId="1b5df1c2-ba86-4390-b659-58a674b611da" providerId="ADAL" clId="{8042DCD1-A117-4C83-9A9C-4106DDBDC08E}" dt="2020-07-15T19:29:54.699" v="4549" actId="1076"/>
          <ac:spMkLst>
            <pc:docMk/>
            <pc:sldMk cId="56794862" sldId="293"/>
            <ac:spMk id="10" creationId="{09B3783A-1A9A-45D8-B8CE-8B084EA7B3DA}"/>
          </ac:spMkLst>
        </pc:spChg>
        <pc:spChg chg="add del mod">
          <ac:chgData name="María Andrea Ureña" userId="1b5df1c2-ba86-4390-b659-58a674b611da" providerId="ADAL" clId="{8042DCD1-A117-4C83-9A9C-4106DDBDC08E}" dt="2020-07-15T19:39:19.336" v="4693" actId="478"/>
          <ac:spMkLst>
            <pc:docMk/>
            <pc:sldMk cId="56794862" sldId="293"/>
            <ac:spMk id="11" creationId="{32036D87-4353-4C60-B35D-44C2BB4CB732}"/>
          </ac:spMkLst>
        </pc:spChg>
        <pc:spChg chg="add mod">
          <ac:chgData name="María Andrea Ureña" userId="1b5df1c2-ba86-4390-b659-58a674b611da" providerId="ADAL" clId="{8042DCD1-A117-4C83-9A9C-4106DDBDC08E}" dt="2020-07-15T19:35:38.091" v="4629" actId="1076"/>
          <ac:spMkLst>
            <pc:docMk/>
            <pc:sldMk cId="56794862" sldId="293"/>
            <ac:spMk id="16" creationId="{25C5D4B4-2AB8-4DA6-AAF3-C4280DA4C521}"/>
          </ac:spMkLst>
        </pc:spChg>
        <pc:spChg chg="add mod">
          <ac:chgData name="María Andrea Ureña" userId="1b5df1c2-ba86-4390-b659-58a674b611da" providerId="ADAL" clId="{8042DCD1-A117-4C83-9A9C-4106DDBDC08E}" dt="2020-07-15T19:37:02.796" v="4645" actId="113"/>
          <ac:spMkLst>
            <pc:docMk/>
            <pc:sldMk cId="56794862" sldId="293"/>
            <ac:spMk id="17" creationId="{D348B1FB-3353-40CE-BBA5-29FB2B36DEC0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28" creationId="{1A2E997F-B9AA-4DEF-98F2-766EAFA00DA8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33" creationId="{D9A75D2A-EE82-426C-B29F-932BBD74DC13}"/>
          </ac:spMkLst>
        </pc:spChg>
        <pc:spChg chg="del">
          <ac:chgData name="María Andrea Ureña" userId="1b5df1c2-ba86-4390-b659-58a674b611da" providerId="ADAL" clId="{8042DCD1-A117-4C83-9A9C-4106DDBDC08E}" dt="2020-07-15T19:29:33.130" v="4545" actId="478"/>
          <ac:spMkLst>
            <pc:docMk/>
            <pc:sldMk cId="56794862" sldId="293"/>
            <ac:spMk id="48" creationId="{12ADCFE1-BFFA-43E8-BEC7-D925F0BFF95D}"/>
          </ac:spMkLst>
        </pc:spChg>
        <pc:spChg chg="mod">
          <ac:chgData name="María Andrea Ureña" userId="1b5df1c2-ba86-4390-b659-58a674b611da" providerId="ADAL" clId="{8042DCD1-A117-4C83-9A9C-4106DDBDC08E}" dt="2020-07-15T19:29:50.284" v="4548" actId="1076"/>
          <ac:spMkLst>
            <pc:docMk/>
            <pc:sldMk cId="56794862" sldId="293"/>
            <ac:spMk id="56" creationId="{69151179-F12D-4D36-9258-4173F2854A76}"/>
          </ac:spMkLst>
        </pc:spChg>
      </pc:sldChg>
      <pc:sldChg chg="addSp delSp modSp add">
        <pc:chgData name="María Andrea Ureña" userId="1b5df1c2-ba86-4390-b659-58a674b611da" providerId="ADAL" clId="{8042DCD1-A117-4C83-9A9C-4106DDBDC08E}" dt="2020-07-15T21:16:31.636" v="6101" actId="20577"/>
        <pc:sldMkLst>
          <pc:docMk/>
          <pc:sldMk cId="1924388195" sldId="294"/>
        </pc:sldMkLst>
        <pc:spChg chg="add del mod">
          <ac:chgData name="María Andrea Ureña" userId="1b5df1c2-ba86-4390-b659-58a674b611da" providerId="ADAL" clId="{8042DCD1-A117-4C83-9A9C-4106DDBDC08E}" dt="2020-07-15T19:39:44.146" v="4697" actId="478"/>
          <ac:spMkLst>
            <pc:docMk/>
            <pc:sldMk cId="1924388195" sldId="294"/>
            <ac:spMk id="2" creationId="{51D3F807-D7DB-471F-A2F7-452C81A3D290}"/>
          </ac:spMkLst>
        </pc:spChg>
        <pc:spChg chg="add mod">
          <ac:chgData name="María Andrea Ureña" userId="1b5df1c2-ba86-4390-b659-58a674b611da" providerId="ADAL" clId="{8042DCD1-A117-4C83-9A9C-4106DDBDC08E}" dt="2020-07-15T19:41:22.400" v="4875" actId="14100"/>
          <ac:spMkLst>
            <pc:docMk/>
            <pc:sldMk cId="1924388195" sldId="294"/>
            <ac:spMk id="3" creationId="{134EBA03-67CA-4F5E-8A99-00FC2611FFA5}"/>
          </ac:spMkLst>
        </pc:spChg>
        <pc:spChg chg="del">
          <ac:chgData name="María Andrea Ureña" userId="1b5df1c2-ba86-4390-b659-58a674b611da" providerId="ADAL" clId="{8042DCD1-A117-4C83-9A9C-4106DDBDC08E}" dt="2020-07-15T19:39:03.771" v="4691" actId="478"/>
          <ac:spMkLst>
            <pc:docMk/>
            <pc:sldMk cId="1924388195" sldId="294"/>
            <ac:spMk id="4" creationId="{6FFA7549-0DA4-4802-8C7E-93CB0B067C74}"/>
          </ac:spMkLst>
        </pc:spChg>
        <pc:spChg chg="add del mod">
          <ac:chgData name="María Andrea Ureña" userId="1b5df1c2-ba86-4390-b659-58a674b611da" providerId="ADAL" clId="{8042DCD1-A117-4C83-9A9C-4106DDBDC08E}" dt="2020-07-15T19:43:33.366" v="4891" actId="478"/>
          <ac:spMkLst>
            <pc:docMk/>
            <pc:sldMk cId="1924388195" sldId="294"/>
            <ac:spMk id="5" creationId="{EDA7AACD-A4F9-472D-A7D2-05C16F0EC690}"/>
          </ac:spMkLst>
        </pc:spChg>
        <pc:spChg chg="add mod">
          <ac:chgData name="María Andrea Ureña" userId="1b5df1c2-ba86-4390-b659-58a674b611da" providerId="ADAL" clId="{8042DCD1-A117-4C83-9A9C-4106DDBDC08E}" dt="2020-07-15T21:16:31.636" v="6101" actId="20577"/>
          <ac:spMkLst>
            <pc:docMk/>
            <pc:sldMk cId="1924388195" sldId="294"/>
            <ac:spMk id="6" creationId="{59D1C957-4741-45EA-A2C9-358C0D69BDAA}"/>
          </ac:spMkLst>
        </pc:spChg>
        <pc:spChg chg="add mod">
          <ac:chgData name="María Andrea Ureña" userId="1b5df1c2-ba86-4390-b659-58a674b611da" providerId="ADAL" clId="{8042DCD1-A117-4C83-9A9C-4106DDBDC08E}" dt="2020-07-15T21:16:15.843" v="6099" actId="113"/>
          <ac:spMkLst>
            <pc:docMk/>
            <pc:sldMk cId="1924388195" sldId="294"/>
            <ac:spMk id="7" creationId="{4E7A4ADF-E640-4389-BBD8-33904489A0D9}"/>
          </ac:spMkLst>
        </pc:spChg>
        <pc:spChg chg="del">
          <ac:chgData name="María Andrea Ureña" userId="1b5df1c2-ba86-4390-b659-58a674b611da" providerId="ADAL" clId="{8042DCD1-A117-4C83-9A9C-4106DDBDC08E}" dt="2020-07-15T19:39:03.771" v="4691" actId="478"/>
          <ac:spMkLst>
            <pc:docMk/>
            <pc:sldMk cId="1924388195" sldId="294"/>
            <ac:spMk id="10" creationId="{09B3783A-1A9A-45D8-B8CE-8B084EA7B3DA}"/>
          </ac:spMkLst>
        </pc:spChg>
        <pc:spChg chg="mod">
          <ac:chgData name="María Andrea Ureña" userId="1b5df1c2-ba86-4390-b659-58a674b611da" providerId="ADAL" clId="{8042DCD1-A117-4C83-9A9C-4106DDBDC08E}" dt="2020-07-15T19:39:08.801" v="4692" actId="1076"/>
          <ac:spMkLst>
            <pc:docMk/>
            <pc:sldMk cId="1924388195" sldId="294"/>
            <ac:spMk id="11" creationId="{32036D87-4353-4C60-B35D-44C2BB4CB732}"/>
          </ac:spMkLst>
        </pc:spChg>
        <pc:spChg chg="add mod">
          <ac:chgData name="María Andrea Ureña" userId="1b5df1c2-ba86-4390-b659-58a674b611da" providerId="ADAL" clId="{8042DCD1-A117-4C83-9A9C-4106DDBDC08E}" dt="2020-07-15T19:41:58.464" v="4877" actId="1076"/>
          <ac:spMkLst>
            <pc:docMk/>
            <pc:sldMk cId="1924388195" sldId="294"/>
            <ac:spMk id="12" creationId="{61CE8546-0239-4A5D-AB03-D7AC0FCBC0FE}"/>
          </ac:spMkLst>
        </pc:spChg>
        <pc:spChg chg="add mod">
          <ac:chgData name="María Andrea Ureña" userId="1b5df1c2-ba86-4390-b659-58a674b611da" providerId="ADAL" clId="{8042DCD1-A117-4C83-9A9C-4106DDBDC08E}" dt="2020-07-15T20:52:55.809" v="5824" actId="20577"/>
          <ac:spMkLst>
            <pc:docMk/>
            <pc:sldMk cId="1924388195" sldId="294"/>
            <ac:spMk id="13" creationId="{6759985C-44DC-4A56-846F-B632E21605CC}"/>
          </ac:spMkLst>
        </pc:spChg>
        <pc:spChg chg="add mod">
          <ac:chgData name="María Andrea Ureña" userId="1b5df1c2-ba86-4390-b659-58a674b611da" providerId="ADAL" clId="{8042DCD1-A117-4C83-9A9C-4106DDBDC08E}" dt="2020-07-15T19:41:58.464" v="4877" actId="1076"/>
          <ac:spMkLst>
            <pc:docMk/>
            <pc:sldMk cId="1924388195" sldId="294"/>
            <ac:spMk id="14" creationId="{FBA353CB-EE60-415B-A105-C2B369AC8D85}"/>
          </ac:spMkLst>
        </pc:spChg>
        <pc:spChg chg="add mod">
          <ac:chgData name="María Andrea Ureña" userId="1b5df1c2-ba86-4390-b659-58a674b611da" providerId="ADAL" clId="{8042DCD1-A117-4C83-9A9C-4106DDBDC08E}" dt="2020-07-15T19:41:58.464" v="4877" actId="1076"/>
          <ac:spMkLst>
            <pc:docMk/>
            <pc:sldMk cId="1924388195" sldId="294"/>
            <ac:spMk id="15" creationId="{905526E6-447A-4C11-BF14-18D0765BDFF3}"/>
          </ac:spMkLst>
        </pc:spChg>
        <pc:spChg chg="del">
          <ac:chgData name="María Andrea Ureña" userId="1b5df1c2-ba86-4390-b659-58a674b611da" providerId="ADAL" clId="{8042DCD1-A117-4C83-9A9C-4106DDBDC08E}" dt="2020-07-15T19:39:03.771" v="4691" actId="478"/>
          <ac:spMkLst>
            <pc:docMk/>
            <pc:sldMk cId="1924388195" sldId="294"/>
            <ac:spMk id="16" creationId="{25C5D4B4-2AB8-4DA6-AAF3-C4280DA4C521}"/>
          </ac:spMkLst>
        </pc:spChg>
        <pc:spChg chg="del">
          <ac:chgData name="María Andrea Ureña" userId="1b5df1c2-ba86-4390-b659-58a674b611da" providerId="ADAL" clId="{8042DCD1-A117-4C83-9A9C-4106DDBDC08E}" dt="2020-07-15T19:39:03.771" v="4691" actId="478"/>
          <ac:spMkLst>
            <pc:docMk/>
            <pc:sldMk cId="1924388195" sldId="294"/>
            <ac:spMk id="17" creationId="{D348B1FB-3353-40CE-BBA5-29FB2B36DEC0}"/>
          </ac:spMkLst>
        </pc:spChg>
        <pc:spChg chg="add mod">
          <ac:chgData name="María Andrea Ureña" userId="1b5df1c2-ba86-4390-b659-58a674b611da" providerId="ADAL" clId="{8042DCD1-A117-4C83-9A9C-4106DDBDC08E}" dt="2020-07-15T19:41:58.464" v="4877" actId="1076"/>
          <ac:spMkLst>
            <pc:docMk/>
            <pc:sldMk cId="1924388195" sldId="294"/>
            <ac:spMk id="18" creationId="{69C18A74-F446-4784-91C3-8341A8959257}"/>
          </ac:spMkLst>
        </pc:spChg>
        <pc:spChg chg="add mod">
          <ac:chgData name="María Andrea Ureña" userId="1b5df1c2-ba86-4390-b659-58a674b611da" providerId="ADAL" clId="{8042DCD1-A117-4C83-9A9C-4106DDBDC08E}" dt="2020-07-15T19:41:58.464" v="4877" actId="1076"/>
          <ac:spMkLst>
            <pc:docMk/>
            <pc:sldMk cId="1924388195" sldId="294"/>
            <ac:spMk id="19" creationId="{543136C0-3917-497B-9E64-B7CCF8D5A482}"/>
          </ac:spMkLst>
        </pc:spChg>
        <pc:spChg chg="del">
          <ac:chgData name="María Andrea Ureña" userId="1b5df1c2-ba86-4390-b659-58a674b611da" providerId="ADAL" clId="{8042DCD1-A117-4C83-9A9C-4106DDBDC08E}" dt="2020-07-15T19:39:03.771" v="4691" actId="478"/>
          <ac:spMkLst>
            <pc:docMk/>
            <pc:sldMk cId="1924388195" sldId="294"/>
            <ac:spMk id="56" creationId="{69151179-F12D-4D36-9258-4173F2854A76}"/>
          </ac:spMkLst>
        </pc:spChg>
      </pc:sldChg>
      <pc:sldChg chg="addSp delSp modSp add del">
        <pc:chgData name="María Andrea Ureña" userId="1b5df1c2-ba86-4390-b659-58a674b611da" providerId="ADAL" clId="{8042DCD1-A117-4C83-9A9C-4106DDBDC08E}" dt="2020-07-15T21:15:48.173" v="6097" actId="2696"/>
        <pc:sldMkLst>
          <pc:docMk/>
          <pc:sldMk cId="3547912409" sldId="295"/>
        </pc:sldMkLst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3" creationId="{134EBA03-67CA-4F5E-8A99-00FC2611FFA5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6" creationId="{59D1C957-4741-45EA-A2C9-358C0D69BDAA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7" creationId="{4E7A4ADF-E640-4389-BBD8-33904489A0D9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1" creationId="{32036D87-4353-4C60-B35D-44C2BB4CB732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2" creationId="{61CE8546-0239-4A5D-AB03-D7AC0FCBC0FE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3" creationId="{6759985C-44DC-4A56-846F-B632E21605CC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4" creationId="{FBA353CB-EE60-415B-A105-C2B369AC8D85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5" creationId="{905526E6-447A-4C11-BF14-18D0765BDFF3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8" creationId="{69C18A74-F446-4784-91C3-8341A8959257}"/>
          </ac:spMkLst>
        </pc:spChg>
        <pc:spChg chg="del">
          <ac:chgData name="María Andrea Ureña" userId="1b5df1c2-ba86-4390-b659-58a674b611da" providerId="ADAL" clId="{8042DCD1-A117-4C83-9A9C-4106DDBDC08E}" dt="2020-07-15T19:50:21.122" v="5426" actId="478"/>
          <ac:spMkLst>
            <pc:docMk/>
            <pc:sldMk cId="3547912409" sldId="295"/>
            <ac:spMk id="19" creationId="{543136C0-3917-497B-9E64-B7CCF8D5A482}"/>
          </ac:spMkLst>
        </pc:spChg>
        <pc:spChg chg="del">
          <ac:chgData name="María Andrea Ureña" userId="1b5df1c2-ba86-4390-b659-58a674b611da" providerId="ADAL" clId="{8042DCD1-A117-4C83-9A9C-4106DDBDC08E}" dt="2020-07-15T19:51:08.160" v="5429" actId="478"/>
          <ac:spMkLst>
            <pc:docMk/>
            <pc:sldMk cId="3547912409" sldId="295"/>
            <ac:spMk id="24" creationId="{157CC31F-0832-4E51-ADC0-817437625A4D}"/>
          </ac:spMkLst>
        </pc:spChg>
        <pc:spChg chg="mod">
          <ac:chgData name="María Andrea Ureña" userId="1b5df1c2-ba86-4390-b659-58a674b611da" providerId="ADAL" clId="{8042DCD1-A117-4C83-9A9C-4106DDBDC08E}" dt="2020-07-15T19:51:40.404" v="5432" actId="1076"/>
          <ac:spMkLst>
            <pc:docMk/>
            <pc:sldMk cId="3547912409" sldId="295"/>
            <ac:spMk id="39" creationId="{8E39D818-1A5A-4369-815E-824EA2DD71B0}"/>
          </ac:spMkLst>
        </pc:spChg>
        <pc:spChg chg="mod">
          <ac:chgData name="María Andrea Ureña" userId="1b5df1c2-ba86-4390-b659-58a674b611da" providerId="ADAL" clId="{8042DCD1-A117-4C83-9A9C-4106DDBDC08E}" dt="2020-07-15T19:55:16.681" v="5494" actId="1076"/>
          <ac:spMkLst>
            <pc:docMk/>
            <pc:sldMk cId="3547912409" sldId="295"/>
            <ac:spMk id="77" creationId="{973E25D3-F91E-4171-9014-8A503030FEC3}"/>
          </ac:spMkLst>
        </pc:spChg>
        <pc:spChg chg="add mod">
          <ac:chgData name="María Andrea Ureña" userId="1b5df1c2-ba86-4390-b659-58a674b611da" providerId="ADAL" clId="{8042DCD1-A117-4C83-9A9C-4106DDBDC08E}" dt="2020-07-15T19:57:46.444" v="5511" actId="164"/>
          <ac:spMkLst>
            <pc:docMk/>
            <pc:sldMk cId="3547912409" sldId="295"/>
            <ac:spMk id="97" creationId="{626B45F8-00F6-4B78-B99A-3FE789D3ECA0}"/>
          </ac:spMkLst>
        </pc:spChg>
        <pc:spChg chg="add mod">
          <ac:chgData name="María Andrea Ureña" userId="1b5df1c2-ba86-4390-b659-58a674b611da" providerId="ADAL" clId="{8042DCD1-A117-4C83-9A9C-4106DDBDC08E}" dt="2020-07-15T19:57:46.444" v="5511" actId="164"/>
          <ac:spMkLst>
            <pc:docMk/>
            <pc:sldMk cId="3547912409" sldId="295"/>
            <ac:spMk id="99" creationId="{1F80EF04-A58A-487D-83D5-8389F834C794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30" creationId="{7B07CF4E-22E1-4994-87F5-2FEE8270ABE0}"/>
          </ac:spMkLst>
        </pc:spChg>
        <pc:spChg chg="add mod">
          <ac:chgData name="María Andrea Ureña" userId="1b5df1c2-ba86-4390-b659-58a674b611da" providerId="ADAL" clId="{8042DCD1-A117-4C83-9A9C-4106DDBDC08E}" dt="2020-07-15T20:07:39.937" v="5770" actId="164"/>
          <ac:spMkLst>
            <pc:docMk/>
            <pc:sldMk cId="3547912409" sldId="295"/>
            <ac:spMk id="133" creationId="{F26FEE62-58C8-4408-A58F-8933A8728BAB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35" creationId="{86AE4007-0CD9-40CD-8362-F8BCFFC2A85E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37" creationId="{9822C909-00EE-4A3E-9D53-CE660B3EB8A3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39" creationId="{BE228690-3B97-4664-86C8-262F7E279FCF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40" creationId="{67513718-2886-4DB6-8A8A-C4DA977FA208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41" creationId="{D2559CB1-FAF0-43E9-A3D4-685A17F0ED67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42" creationId="{D7B2A63A-0460-48DE-8C01-C717FFBB26FF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43" creationId="{4CC6EC93-009A-4F2F-B362-A2050822D245}"/>
          </ac:spMkLst>
        </pc:spChg>
        <pc:spChg chg="add mod">
          <ac:chgData name="María Andrea Ureña" userId="1b5df1c2-ba86-4390-b659-58a674b611da" providerId="ADAL" clId="{8042DCD1-A117-4C83-9A9C-4106DDBDC08E}" dt="2020-07-15T20:07:25.380" v="5769" actId="164"/>
          <ac:spMkLst>
            <pc:docMk/>
            <pc:sldMk cId="3547912409" sldId="295"/>
            <ac:spMk id="144" creationId="{3FEEEE14-894C-451F-AA19-1665B8761514}"/>
          </ac:spMkLst>
        </pc:spChg>
        <pc:spChg chg="add mod">
          <ac:chgData name="María Andrea Ureña" userId="1b5df1c2-ba86-4390-b659-58a674b611da" providerId="ADAL" clId="{8042DCD1-A117-4C83-9A9C-4106DDBDC08E}" dt="2020-07-15T20:08:14.749" v="5773" actId="1076"/>
          <ac:spMkLst>
            <pc:docMk/>
            <pc:sldMk cId="3547912409" sldId="295"/>
            <ac:spMk id="151" creationId="{F69D5C98-8298-4AD6-96F6-BEB1B194B617}"/>
          </ac:spMkLst>
        </pc:spChg>
        <pc:spChg chg="add mod">
          <ac:chgData name="María Andrea Ureña" userId="1b5df1c2-ba86-4390-b659-58a674b611da" providerId="ADAL" clId="{8042DCD1-A117-4C83-9A9C-4106DDBDC08E}" dt="2020-07-15T20:08:20.307" v="5774" actId="1076"/>
          <ac:spMkLst>
            <pc:docMk/>
            <pc:sldMk cId="3547912409" sldId="295"/>
            <ac:spMk id="152" creationId="{FE9CBF7B-344B-46C6-9198-89FF776BE1FD}"/>
          </ac:spMkLst>
        </pc:spChg>
        <pc:grpChg chg="add mod">
          <ac:chgData name="María Andrea Ureña" userId="1b5df1c2-ba86-4390-b659-58a674b611da" providerId="ADAL" clId="{8042DCD1-A117-4C83-9A9C-4106DDBDC08E}" dt="2020-07-15T20:07:25.380" v="5769" actId="164"/>
          <ac:grpSpMkLst>
            <pc:docMk/>
            <pc:sldMk cId="3547912409" sldId="295"/>
            <ac:grpSpMk id="9" creationId="{2E2EBDFE-459B-4F52-AD78-F8C804B3F1AA}"/>
          </ac:grpSpMkLst>
        </pc:grpChg>
        <pc:grpChg chg="add mod">
          <ac:chgData name="María Andrea Ureña" userId="1b5df1c2-ba86-4390-b659-58a674b611da" providerId="ADAL" clId="{8042DCD1-A117-4C83-9A9C-4106DDBDC08E}" dt="2020-07-15T19:57:46.444" v="5511" actId="164"/>
          <ac:grpSpMkLst>
            <pc:docMk/>
            <pc:sldMk cId="3547912409" sldId="295"/>
            <ac:grpSpMk id="16" creationId="{B690F584-2C54-40D6-96DA-3532073C06E7}"/>
          </ac:grpSpMkLst>
        </pc:grpChg>
        <pc:grpChg chg="add mod">
          <ac:chgData name="María Andrea Ureña" userId="1b5df1c2-ba86-4390-b659-58a674b611da" providerId="ADAL" clId="{8042DCD1-A117-4C83-9A9C-4106DDBDC08E}" dt="2020-07-15T19:57:46.444" v="5511" actId="164"/>
          <ac:grpSpMkLst>
            <pc:docMk/>
            <pc:sldMk cId="3547912409" sldId="295"/>
            <ac:grpSpMk id="45" creationId="{4642D158-275B-479D-988F-EE52D4D98065}"/>
          </ac:grpSpMkLst>
        </pc:grpChg>
        <pc:grpChg chg="mod">
          <ac:chgData name="María Andrea Ureña" userId="1b5df1c2-ba86-4390-b659-58a674b611da" providerId="ADAL" clId="{8042DCD1-A117-4C83-9A9C-4106DDBDC08E}" dt="2020-07-15T19:53:08.513" v="5478"/>
          <ac:grpSpMkLst>
            <pc:docMk/>
            <pc:sldMk cId="3547912409" sldId="295"/>
            <ac:grpSpMk id="46" creationId="{6C53D7D8-059E-4D6E-A0BC-6EFE4C0C22F7}"/>
          </ac:grpSpMkLst>
        </pc:grpChg>
        <pc:grpChg chg="mod">
          <ac:chgData name="María Andrea Ureña" userId="1b5df1c2-ba86-4390-b659-58a674b611da" providerId="ADAL" clId="{8042DCD1-A117-4C83-9A9C-4106DDBDC08E}" dt="2020-07-15T19:53:08.513" v="5478"/>
          <ac:grpSpMkLst>
            <pc:docMk/>
            <pc:sldMk cId="3547912409" sldId="295"/>
            <ac:grpSpMk id="47" creationId="{D7F78765-4332-4F6D-B92C-ACF1473D5B49}"/>
          </ac:grpSpMkLst>
        </pc:grpChg>
        <pc:grpChg chg="mod">
          <ac:chgData name="María Andrea Ureña" userId="1b5df1c2-ba86-4390-b659-58a674b611da" providerId="ADAL" clId="{8042DCD1-A117-4C83-9A9C-4106DDBDC08E}" dt="2020-07-15T19:53:08.513" v="5478"/>
          <ac:grpSpMkLst>
            <pc:docMk/>
            <pc:sldMk cId="3547912409" sldId="295"/>
            <ac:grpSpMk id="51" creationId="{B4987C61-99E1-4C5A-894C-4F6AC161EEF9}"/>
          </ac:grpSpMkLst>
        </pc:grpChg>
        <pc:grpChg chg="mod">
          <ac:chgData name="María Andrea Ureña" userId="1b5df1c2-ba86-4390-b659-58a674b611da" providerId="ADAL" clId="{8042DCD1-A117-4C83-9A9C-4106DDBDC08E}" dt="2020-07-15T19:53:08.513" v="5478"/>
          <ac:grpSpMkLst>
            <pc:docMk/>
            <pc:sldMk cId="3547912409" sldId="295"/>
            <ac:grpSpMk id="61" creationId="{F2313CCD-C295-4246-B076-ECB62248DA1F}"/>
          </ac:grpSpMkLst>
        </pc:grpChg>
        <pc:grpChg chg="add mod">
          <ac:chgData name="María Andrea Ureña" userId="1b5df1c2-ba86-4390-b659-58a674b611da" providerId="ADAL" clId="{8042DCD1-A117-4C83-9A9C-4106DDBDC08E}" dt="2020-07-15T19:57:46.444" v="5511" actId="164"/>
          <ac:grpSpMkLst>
            <pc:docMk/>
            <pc:sldMk cId="3547912409" sldId="295"/>
            <ac:grpSpMk id="70" creationId="{CAACE091-E9DE-4856-A9A8-FD32EBE1A591}"/>
          </ac:grpSpMkLst>
        </pc:grpChg>
        <pc:grpChg chg="mod">
          <ac:chgData name="María Andrea Ureña" userId="1b5df1c2-ba86-4390-b659-58a674b611da" providerId="ADAL" clId="{8042DCD1-A117-4C83-9A9C-4106DDBDC08E}" dt="2020-07-15T19:53:21.383" v="5480"/>
          <ac:grpSpMkLst>
            <pc:docMk/>
            <pc:sldMk cId="3547912409" sldId="295"/>
            <ac:grpSpMk id="71" creationId="{B588547E-B837-492E-A559-D31CF6B3FA03}"/>
          </ac:grpSpMkLst>
        </pc:grpChg>
        <pc:grpChg chg="mod">
          <ac:chgData name="María Andrea Ureña" userId="1b5df1c2-ba86-4390-b659-58a674b611da" providerId="ADAL" clId="{8042DCD1-A117-4C83-9A9C-4106DDBDC08E}" dt="2020-07-15T19:53:21.383" v="5480"/>
          <ac:grpSpMkLst>
            <pc:docMk/>
            <pc:sldMk cId="3547912409" sldId="295"/>
            <ac:grpSpMk id="72" creationId="{35CF89AF-1628-45E2-9AB1-26B8E8F66AEE}"/>
          </ac:grpSpMkLst>
        </pc:grpChg>
        <pc:grpChg chg="mod">
          <ac:chgData name="María Andrea Ureña" userId="1b5df1c2-ba86-4390-b659-58a674b611da" providerId="ADAL" clId="{8042DCD1-A117-4C83-9A9C-4106DDBDC08E}" dt="2020-07-15T19:53:21.383" v="5480"/>
          <ac:grpSpMkLst>
            <pc:docMk/>
            <pc:sldMk cId="3547912409" sldId="295"/>
            <ac:grpSpMk id="75" creationId="{0DD21291-CA56-4725-9BBE-508B0D76E860}"/>
          </ac:grpSpMkLst>
        </pc:grpChg>
        <pc:grpChg chg="mod">
          <ac:chgData name="María Andrea Ureña" userId="1b5df1c2-ba86-4390-b659-58a674b611da" providerId="ADAL" clId="{8042DCD1-A117-4C83-9A9C-4106DDBDC08E}" dt="2020-07-15T19:53:21.383" v="5480"/>
          <ac:grpSpMkLst>
            <pc:docMk/>
            <pc:sldMk cId="3547912409" sldId="295"/>
            <ac:grpSpMk id="85" creationId="{4152413C-E43E-49A3-943F-551F18B22055}"/>
          </ac:grpSpMkLst>
        </pc:grpChg>
        <pc:grpChg chg="add del mod">
          <ac:chgData name="María Andrea Ureña" userId="1b5df1c2-ba86-4390-b659-58a674b611da" providerId="ADAL" clId="{8042DCD1-A117-4C83-9A9C-4106DDBDC08E}" dt="2020-07-15T19:58:29.947" v="5517" actId="478"/>
          <ac:grpSpMkLst>
            <pc:docMk/>
            <pc:sldMk cId="3547912409" sldId="295"/>
            <ac:grpSpMk id="102" creationId="{BF2626F0-09DF-4B51-B1F9-9BD38C2AA71C}"/>
          </ac:grpSpMkLst>
        </pc:grpChg>
        <pc:grpChg chg="add mod">
          <ac:chgData name="María Andrea Ureña" userId="1b5df1c2-ba86-4390-b659-58a674b611da" providerId="ADAL" clId="{8042DCD1-A117-4C83-9A9C-4106DDBDC08E}" dt="2020-07-15T20:07:39.937" v="5770" actId="164"/>
          <ac:grpSpMkLst>
            <pc:docMk/>
            <pc:sldMk cId="3547912409" sldId="295"/>
            <ac:grpSpMk id="149" creationId="{38F9FC92-FBC1-4A32-B7F6-68362236C302}"/>
          </ac:grpSpMkLst>
        </pc:grpChg>
        <pc:grpChg chg="add mod">
          <ac:chgData name="María Andrea Ureña" userId="1b5df1c2-ba86-4390-b659-58a674b611da" providerId="ADAL" clId="{8042DCD1-A117-4C83-9A9C-4106DDBDC08E}" dt="2020-07-15T20:07:39.937" v="5770" actId="164"/>
          <ac:grpSpMkLst>
            <pc:docMk/>
            <pc:sldMk cId="3547912409" sldId="295"/>
            <ac:grpSpMk id="150" creationId="{C140B58E-327E-4896-B6EB-C0D0891C98DF}"/>
          </ac:grpSpMkLst>
        </pc:grpChg>
        <pc:picChg chg="add mod modCrop">
          <ac:chgData name="María Andrea Ureña" userId="1b5df1c2-ba86-4390-b659-58a674b611da" providerId="ADAL" clId="{8042DCD1-A117-4C83-9A9C-4106DDBDC08E}" dt="2020-07-15T20:07:25.380" v="5769" actId="164"/>
          <ac:picMkLst>
            <pc:docMk/>
            <pc:sldMk cId="3547912409" sldId="295"/>
            <ac:picMk id="10" creationId="{5FF87A2E-A865-4FFB-B948-5FE411E25559}"/>
          </ac:picMkLst>
        </pc:picChg>
        <pc:cxnChg chg="del">
          <ac:chgData name="María Andrea Ureña" userId="1b5df1c2-ba86-4390-b659-58a674b611da" providerId="ADAL" clId="{8042DCD1-A117-4C83-9A9C-4106DDBDC08E}" dt="2020-07-15T19:51:12.634" v="5430" actId="478"/>
          <ac:cxnSpMkLst>
            <pc:docMk/>
            <pc:sldMk cId="3547912409" sldId="295"/>
            <ac:cxnSpMk id="23" creationId="{F74B83FD-958D-4A73-8EF2-9AC770BE1AA8}"/>
          </ac:cxnSpMkLst>
        </pc:cxnChg>
        <pc:cxnChg chg="mod">
          <ac:chgData name="María Andrea Ureña" userId="1b5df1c2-ba86-4390-b659-58a674b611da" providerId="ADAL" clId="{8042DCD1-A117-4C83-9A9C-4106DDBDC08E}" dt="2020-07-15T19:52:48.470" v="5477" actId="1035"/>
          <ac:cxnSpMkLst>
            <pc:docMk/>
            <pc:sldMk cId="3547912409" sldId="295"/>
            <ac:cxnSpMk id="31" creationId="{9E067B0D-4C4D-4DC8-A8DB-542F02D04ABB}"/>
          </ac:cxnSpMkLst>
        </pc:cxnChg>
        <pc:cxnChg chg="mod">
          <ac:chgData name="María Andrea Ureña" userId="1b5df1c2-ba86-4390-b659-58a674b611da" providerId="ADAL" clId="{8042DCD1-A117-4C83-9A9C-4106DDBDC08E}" dt="2020-07-15T19:51:45.275" v="5433" actId="1076"/>
          <ac:cxnSpMkLst>
            <pc:docMk/>
            <pc:sldMk cId="3547912409" sldId="295"/>
            <ac:cxnSpMk id="38" creationId="{49D9D8D9-80AA-42E1-8E98-0CCECDCAF280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44" creationId="{1CEA89F2-DBFB-4F74-80F6-7AE2A220C431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94" creationId="{9AE376A9-DBEF-4578-80B9-067D541680D5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95" creationId="{F1A53385-E289-4FA7-AFBE-A70BB8993355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96" creationId="{1E868ADC-D96E-4505-AE4B-0F1BC2B3E8E0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98" creationId="{60CCBFAA-13DB-44F1-971B-6B3998BC523B}"/>
          </ac:cxnSpMkLst>
        </pc:cxnChg>
        <pc:cxnChg chg="add mod">
          <ac:chgData name="María Andrea Ureña" userId="1b5df1c2-ba86-4390-b659-58a674b611da" providerId="ADAL" clId="{8042DCD1-A117-4C83-9A9C-4106DDBDC08E}" dt="2020-07-15T19:57:46.444" v="5511" actId="164"/>
          <ac:cxnSpMkLst>
            <pc:docMk/>
            <pc:sldMk cId="3547912409" sldId="295"/>
            <ac:cxnSpMk id="100" creationId="{3B656568-D4C4-4BED-8566-C835436CBD24}"/>
          </ac:cxnSpMkLst>
        </pc:cxnChg>
        <pc:cxnChg chg="add mod">
          <ac:chgData name="María Andrea Ureña" userId="1b5df1c2-ba86-4390-b659-58a674b611da" providerId="ADAL" clId="{8042DCD1-A117-4C83-9A9C-4106DDBDC08E}" dt="2020-07-15T20:00:10.652" v="5531" actId="1037"/>
          <ac:cxnSpMkLst>
            <pc:docMk/>
            <pc:sldMk cId="3547912409" sldId="295"/>
            <ac:cxnSpMk id="101" creationId="{94CA6A57-E5F1-46BE-ACD2-D0A5775093AD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16" creationId="{0EBE823A-4512-4A64-BF36-55EF5B75E305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18" creationId="{D254702C-9DA7-4167-8026-3CCAF0A6A811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20" creationId="{7F324C72-58AD-46DA-AD4B-5D74109422DA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23" creationId="{ADF2AF49-53B1-45AF-968F-714F0BEA79CB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24" creationId="{034F5076-4ABC-4AA6-A05A-AD4F7E958C69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27" creationId="{1B0EAEAF-F44C-4313-AB21-6B75C26A5D68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31" creationId="{A53AC687-35AD-4826-93D0-114B9A85B9DD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34" creationId="{C434DB2C-9CD1-4343-A0EC-FA9C3B486F8D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36" creationId="{20C03965-BC10-4709-893C-ACA610CABD5B}"/>
          </ac:cxnSpMkLst>
        </pc:cxnChg>
        <pc:cxnChg chg="add mod">
          <ac:chgData name="María Andrea Ureña" userId="1b5df1c2-ba86-4390-b659-58a674b611da" providerId="ADAL" clId="{8042DCD1-A117-4C83-9A9C-4106DDBDC08E}" dt="2020-07-15T20:07:25.380" v="5769" actId="164"/>
          <ac:cxnSpMkLst>
            <pc:docMk/>
            <pc:sldMk cId="3547912409" sldId="295"/>
            <ac:cxnSpMk id="138" creationId="{2A133DD0-4EA8-4250-AC85-E4648942C7E6}"/>
          </ac:cxnSpMkLst>
        </pc:cxnChg>
      </pc:sldChg>
      <pc:sldChg chg="addSp delSp modSp add">
        <pc:chgData name="María Andrea Ureña" userId="1b5df1c2-ba86-4390-b659-58a674b611da" providerId="ADAL" clId="{8042DCD1-A117-4C83-9A9C-4106DDBDC08E}" dt="2020-07-15T21:15:42.175" v="6096" actId="164"/>
        <pc:sldMkLst>
          <pc:docMk/>
          <pc:sldMk cId="3788616150" sldId="296"/>
        </pc:sldMkLst>
        <pc:spChg chg="mod topLvl">
          <ac:chgData name="María Andrea Ureña" userId="1b5df1c2-ba86-4390-b659-58a674b611da" providerId="ADAL" clId="{8042DCD1-A117-4C83-9A9C-4106DDBDC08E}" dt="2020-07-15T21:06:20.050" v="5852" actId="338"/>
          <ac:spMkLst>
            <pc:docMk/>
            <pc:sldMk cId="3788616150" sldId="296"/>
            <ac:spMk id="97" creationId="{626B45F8-00F6-4B78-B99A-3FE789D3ECA0}"/>
          </ac:spMkLst>
        </pc:spChg>
        <pc:spChg chg="mod topLvl">
          <ac:chgData name="María Andrea Ureña" userId="1b5df1c2-ba86-4390-b659-58a674b611da" providerId="ADAL" clId="{8042DCD1-A117-4C83-9A9C-4106DDBDC08E}" dt="2020-07-15T21:06:20.050" v="5852" actId="338"/>
          <ac:spMkLst>
            <pc:docMk/>
            <pc:sldMk cId="3788616150" sldId="296"/>
            <ac:spMk id="99" creationId="{1F80EF04-A58A-487D-83D5-8389F834C794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30" creationId="{7B07CF4E-22E1-4994-87F5-2FEE8270ABE0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33" creationId="{F26FEE62-58C8-4408-A58F-8933A8728BAB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35" creationId="{86AE4007-0CD9-40CD-8362-F8BCFFC2A85E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37" creationId="{9822C909-00EE-4A3E-9D53-CE660B3EB8A3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39" creationId="{BE228690-3B97-4664-86C8-262F7E279FCF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40" creationId="{67513718-2886-4DB6-8A8A-C4DA977FA208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41" creationId="{D2559CB1-FAF0-43E9-A3D4-685A17F0ED67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42" creationId="{D7B2A63A-0460-48DE-8C01-C717FFBB26FF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43" creationId="{4CC6EC93-009A-4F2F-B362-A2050822D245}"/>
          </ac:spMkLst>
        </pc:spChg>
        <pc:spChg chg="mod topLvl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44" creationId="{3FEEEE14-894C-451F-AA19-1665B8761514}"/>
          </ac:spMkLst>
        </pc:spChg>
        <pc:spChg chg="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51" creationId="{F69D5C98-8298-4AD6-96F6-BEB1B194B617}"/>
          </ac:spMkLst>
        </pc:spChg>
        <pc:spChg chg="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152" creationId="{FE9CBF7B-344B-46C6-9198-89FF776BE1FD}"/>
          </ac:spMkLst>
        </pc:spChg>
        <pc:spChg chg="add del">
          <ac:chgData name="María Andrea Ureña" userId="1b5df1c2-ba86-4390-b659-58a674b611da" providerId="ADAL" clId="{8042DCD1-A117-4C83-9A9C-4106DDBDC08E}" dt="2020-07-15T21:05:59.629" v="5849"/>
          <ac:spMkLst>
            <pc:docMk/>
            <pc:sldMk cId="3788616150" sldId="296"/>
            <ac:spMk id="210" creationId="{6B3D126A-FECD-413B-978A-43939AB2836B}"/>
          </ac:spMkLst>
        </pc:spChg>
        <pc:spChg chg="add del">
          <ac:chgData name="María Andrea Ureña" userId="1b5df1c2-ba86-4390-b659-58a674b611da" providerId="ADAL" clId="{8042DCD1-A117-4C83-9A9C-4106DDBDC08E}" dt="2020-07-15T21:05:59.629" v="5849"/>
          <ac:spMkLst>
            <pc:docMk/>
            <pc:sldMk cId="3788616150" sldId="296"/>
            <ac:spMk id="212" creationId="{ABB67F30-464B-4E3E-805A-069F312E951B}"/>
          </ac:spMkLst>
        </pc:spChg>
        <pc:spChg chg="mod">
          <ac:chgData name="María Andrea Ureña" userId="1b5df1c2-ba86-4390-b659-58a674b611da" providerId="ADAL" clId="{8042DCD1-A117-4C83-9A9C-4106DDBDC08E}" dt="2020-07-15T21:07:17.811" v="5859" actId="1076"/>
          <ac:spMkLst>
            <pc:docMk/>
            <pc:sldMk cId="3788616150" sldId="296"/>
            <ac:spMk id="222" creationId="{9C8E4CB2-2B89-4401-B4EE-DE3BB06E93E4}"/>
          </ac:spMkLst>
        </pc:spChg>
        <pc:spChg chg="mod">
          <ac:chgData name="María Andrea Ureña" userId="1b5df1c2-ba86-4390-b659-58a674b611da" providerId="ADAL" clId="{8042DCD1-A117-4C83-9A9C-4106DDBDC08E}" dt="2020-07-15T21:07:07.195" v="5858" actId="1076"/>
          <ac:spMkLst>
            <pc:docMk/>
            <pc:sldMk cId="3788616150" sldId="296"/>
            <ac:spMk id="231" creationId="{0AF90583-D12C-409F-8141-0D582967B891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19" creationId="{82964BF5-F4B3-434B-8128-B8EFEB1FFFB2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22" creationId="{6CD3FE4C-6957-42F4-94AC-B97122E47CA7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25" creationId="{8ACEF171-8FEF-45EC-B428-39FBC92410AD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27" creationId="{7B2F33EB-704F-4895-AABB-CFD3F7688BBD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28" creationId="{54CCC0F0-9862-4AC6-BF8C-B0EDEC56469C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29" creationId="{7C460E13-8B78-4C28-8B1F-036E62B773FF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30" creationId="{53EDC6CF-F7CE-4283-BE2C-FF61F6242B04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31" creationId="{CBE41D55-3AA8-49BF-8278-07DECDC521FC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32" creationId="{8932BD57-D82B-42A5-A0F4-73C546B543E7}"/>
          </ac:spMkLst>
        </pc:spChg>
        <pc:spChg chg="add mod">
          <ac:chgData name="María Andrea Ureña" userId="1b5df1c2-ba86-4390-b659-58a674b611da" providerId="ADAL" clId="{8042DCD1-A117-4C83-9A9C-4106DDBDC08E}" dt="2020-07-15T21:15:42.175" v="6096" actId="164"/>
          <ac:spMkLst>
            <pc:docMk/>
            <pc:sldMk cId="3788616150" sldId="296"/>
            <ac:spMk id="333" creationId="{F8F54A71-C2BB-4B92-8FED-AA092B49BA7D}"/>
          </ac:spMkLst>
        </pc:spChg>
        <pc:grpChg chg="del mod topLvl">
          <ac:chgData name="María Andrea Ureña" userId="1b5df1c2-ba86-4390-b659-58a674b611da" providerId="ADAL" clId="{8042DCD1-A117-4C83-9A9C-4106DDBDC08E}" dt="2020-07-15T21:09:39.486" v="5968" actId="478"/>
          <ac:grpSpMkLst>
            <pc:docMk/>
            <pc:sldMk cId="3788616150" sldId="296"/>
            <ac:grpSpMk id="2" creationId="{94A820CD-5E29-4BEC-81C1-788E3DB9CD46}"/>
          </ac:grpSpMkLst>
        </pc:grpChg>
        <pc:grpChg chg="add del mod">
          <ac:chgData name="María Andrea Ureña" userId="1b5df1c2-ba86-4390-b659-58a674b611da" providerId="ADAL" clId="{8042DCD1-A117-4C83-9A9C-4106DDBDC08E}" dt="2020-07-15T21:08:26.219" v="5870" actId="165"/>
          <ac:grpSpMkLst>
            <pc:docMk/>
            <pc:sldMk cId="3788616150" sldId="296"/>
            <ac:grpSpMk id="3" creationId="{6F4E5D78-036E-4A3D-A106-4B771BB03A02}"/>
          </ac:grpSpMkLst>
        </pc:grpChg>
        <pc:grpChg chg="add mod">
          <ac:chgData name="María Andrea Ureña" userId="1b5df1c2-ba86-4390-b659-58a674b611da" providerId="ADAL" clId="{8042DCD1-A117-4C83-9A9C-4106DDBDC08E}" dt="2020-07-15T21:15:42.175" v="6096" actId="164"/>
          <ac:grpSpMkLst>
            <pc:docMk/>
            <pc:sldMk cId="3788616150" sldId="296"/>
            <ac:grpSpMk id="5" creationId="{6631ACCF-F82C-48AB-A544-A3C6A7BBC003}"/>
          </ac:grpSpMkLst>
        </pc:grpChg>
        <pc:grpChg chg="del mod topLvl">
          <ac:chgData name="María Andrea Ureña" userId="1b5df1c2-ba86-4390-b659-58a674b611da" providerId="ADAL" clId="{8042DCD1-A117-4C83-9A9C-4106DDBDC08E}" dt="2020-07-15T21:05:51.900" v="5847" actId="165"/>
          <ac:grpSpMkLst>
            <pc:docMk/>
            <pc:sldMk cId="3788616150" sldId="296"/>
            <ac:grpSpMk id="9" creationId="{2E2EBDFE-459B-4F52-AD78-F8C804B3F1AA}"/>
          </ac:grpSpMkLst>
        </pc:grpChg>
        <pc:grpChg chg="mod topLvl">
          <ac:chgData name="María Andrea Ureña" userId="1b5df1c2-ba86-4390-b659-58a674b611da" providerId="ADAL" clId="{8042DCD1-A117-4C83-9A9C-4106DDBDC08E}" dt="2020-07-15T21:06:20.050" v="5852" actId="338"/>
          <ac:grpSpMkLst>
            <pc:docMk/>
            <pc:sldMk cId="3788616150" sldId="296"/>
            <ac:grpSpMk id="16" creationId="{B690F584-2C54-40D6-96DA-3532073C06E7}"/>
          </ac:grpSpMkLst>
        </pc:grpChg>
        <pc:grpChg chg="add mod">
          <ac:chgData name="María Andrea Ureña" userId="1b5df1c2-ba86-4390-b659-58a674b611da" providerId="ADAL" clId="{8042DCD1-A117-4C83-9A9C-4106DDBDC08E}" dt="2020-07-15T21:15:42.175" v="6096" actId="164"/>
          <ac:grpSpMkLst>
            <pc:docMk/>
            <pc:sldMk cId="3788616150" sldId="296"/>
            <ac:grpSpMk id="19" creationId="{308600EE-65A8-4D77-BE25-D21E2CB7C2A9}"/>
          </ac:grpSpMkLst>
        </pc:grpChg>
        <pc:grpChg chg="mod topLvl">
          <ac:chgData name="María Andrea Ureña" userId="1b5df1c2-ba86-4390-b659-58a674b611da" providerId="ADAL" clId="{8042DCD1-A117-4C83-9A9C-4106DDBDC08E}" dt="2020-07-15T21:06:20.050" v="5852" actId="338"/>
          <ac:grpSpMkLst>
            <pc:docMk/>
            <pc:sldMk cId="3788616150" sldId="296"/>
            <ac:grpSpMk id="45" creationId="{4642D158-275B-479D-988F-EE52D4D98065}"/>
          </ac:grpSpMkLst>
        </pc:grpChg>
        <pc:grpChg chg="mod topLvl">
          <ac:chgData name="María Andrea Ureña" userId="1b5df1c2-ba86-4390-b659-58a674b611da" providerId="ADAL" clId="{8042DCD1-A117-4C83-9A9C-4106DDBDC08E}" dt="2020-07-15T21:06:20.050" v="5852" actId="338"/>
          <ac:grpSpMkLst>
            <pc:docMk/>
            <pc:sldMk cId="3788616150" sldId="296"/>
            <ac:grpSpMk id="70" creationId="{CAACE091-E9DE-4856-A9A8-FD32EBE1A591}"/>
          </ac:grpSpMkLst>
        </pc:grpChg>
        <pc:grpChg chg="add del mod">
          <ac:chgData name="María Andrea Ureña" userId="1b5df1c2-ba86-4390-b659-58a674b611da" providerId="ADAL" clId="{8042DCD1-A117-4C83-9A9C-4106DDBDC08E}" dt="2020-07-15T21:05:59.629" v="5849"/>
          <ac:grpSpMkLst>
            <pc:docMk/>
            <pc:sldMk cId="3788616150" sldId="296"/>
            <ac:grpSpMk id="110" creationId="{87E13451-9DEA-4FD4-803E-96F25989747F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11" creationId="{EC84F01E-B329-459F-8D50-E6298C808613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12" creationId="{97A0E8BC-552F-4CCE-A496-7E9C5A68F136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15" creationId="{4EB84E86-C55E-439B-815B-812E643EF75B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45" creationId="{1EC2760E-2788-40ED-8846-1672115601E8}"/>
          </ac:grpSpMkLst>
        </pc:grpChg>
        <pc:grpChg chg="del mod topLvl">
          <ac:chgData name="María Andrea Ureña" userId="1b5df1c2-ba86-4390-b659-58a674b611da" providerId="ADAL" clId="{8042DCD1-A117-4C83-9A9C-4106DDBDC08E}" dt="2020-07-15T21:02:50.231" v="5841" actId="165"/>
          <ac:grpSpMkLst>
            <pc:docMk/>
            <pc:sldMk cId="3788616150" sldId="296"/>
            <ac:grpSpMk id="149" creationId="{38F9FC92-FBC1-4A32-B7F6-68362236C302}"/>
          </ac:grpSpMkLst>
        </pc:grpChg>
        <pc:grpChg chg="del">
          <ac:chgData name="María Andrea Ureña" userId="1b5df1c2-ba86-4390-b659-58a674b611da" providerId="ADAL" clId="{8042DCD1-A117-4C83-9A9C-4106DDBDC08E}" dt="2020-07-15T21:02:45.940" v="5840" actId="165"/>
          <ac:grpSpMkLst>
            <pc:docMk/>
            <pc:sldMk cId="3788616150" sldId="296"/>
            <ac:grpSpMk id="150" creationId="{C140B58E-327E-4896-B6EB-C0D0891C98DF}"/>
          </ac:grpSpMkLst>
        </pc:grpChg>
        <pc:grpChg chg="add del mod">
          <ac:chgData name="María Andrea Ureña" userId="1b5df1c2-ba86-4390-b659-58a674b611da" providerId="ADAL" clId="{8042DCD1-A117-4C83-9A9C-4106DDBDC08E}" dt="2020-07-15T21:05:59.629" v="5849"/>
          <ac:grpSpMkLst>
            <pc:docMk/>
            <pc:sldMk cId="3788616150" sldId="296"/>
            <ac:grpSpMk id="159" creationId="{41204A5A-7378-48FA-8423-6005EC2919CA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60" creationId="{97631036-1C87-4DD4-AE14-D4AC0BF24AB3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61" creationId="{E570F5E9-2AF9-43F9-90F9-E34FEBDC9851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64" creationId="{E93A676C-F7DC-4519-8211-D91E4F29007D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74" creationId="{BC5A4DC5-3163-452E-A7AD-93692EE73895}"/>
          </ac:grpSpMkLst>
        </pc:grpChg>
        <pc:grpChg chg="add del mod">
          <ac:chgData name="María Andrea Ureña" userId="1b5df1c2-ba86-4390-b659-58a674b611da" providerId="ADAL" clId="{8042DCD1-A117-4C83-9A9C-4106DDBDC08E}" dt="2020-07-15T21:05:59.629" v="5849"/>
          <ac:grpSpMkLst>
            <pc:docMk/>
            <pc:sldMk cId="3788616150" sldId="296"/>
            <ac:grpSpMk id="183" creationId="{E47BADD7-F65D-4F0B-AFB6-0FC8A691FB28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84" creationId="{A00632A7-73E9-4973-8349-C29612ADE788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85" creationId="{42D79CBB-E2A0-4BD8-9D61-E450FDFDAEFF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88" creationId="{98CDF6E1-CE46-49F1-9236-075FE405E838}"/>
          </ac:grpSpMkLst>
        </pc:grpChg>
        <pc:grpChg chg="mod">
          <ac:chgData name="María Andrea Ureña" userId="1b5df1c2-ba86-4390-b659-58a674b611da" providerId="ADAL" clId="{8042DCD1-A117-4C83-9A9C-4106DDBDC08E}" dt="2020-07-15T21:05:56.753" v="5848"/>
          <ac:grpSpMkLst>
            <pc:docMk/>
            <pc:sldMk cId="3788616150" sldId="296"/>
            <ac:grpSpMk id="198" creationId="{23A6CE2E-1100-4E22-AE42-6CABB21E84E2}"/>
          </ac:grpSpMkLst>
        </pc:grpChg>
        <pc:grpChg chg="add mod">
          <ac:chgData name="María Andrea Ureña" userId="1b5df1c2-ba86-4390-b659-58a674b611da" providerId="ADAL" clId="{8042DCD1-A117-4C83-9A9C-4106DDBDC08E}" dt="2020-07-15T21:07:45.947" v="5862" actId="164"/>
          <ac:grpSpMkLst>
            <pc:docMk/>
            <pc:sldMk cId="3788616150" sldId="296"/>
            <ac:grpSpMk id="215" creationId="{2654D3A2-C56D-4AF0-BCA2-F0C560F72245}"/>
          </ac:grpSpMkLst>
        </pc:grpChg>
        <pc:grpChg chg="mod">
          <ac:chgData name="María Andrea Ureña" userId="1b5df1c2-ba86-4390-b659-58a674b611da" providerId="ADAL" clId="{8042DCD1-A117-4C83-9A9C-4106DDBDC08E}" dt="2020-07-15T21:06:04.264" v="5850"/>
          <ac:grpSpMkLst>
            <pc:docMk/>
            <pc:sldMk cId="3788616150" sldId="296"/>
            <ac:grpSpMk id="216" creationId="{041CC471-9BA6-4AF6-8D0B-19E9E376F955}"/>
          </ac:grpSpMkLst>
        </pc:grpChg>
        <pc:grpChg chg="mod">
          <ac:chgData name="María Andrea Ureña" userId="1b5df1c2-ba86-4390-b659-58a674b611da" providerId="ADAL" clId="{8042DCD1-A117-4C83-9A9C-4106DDBDC08E}" dt="2020-07-15T21:06:04.264" v="5850"/>
          <ac:grpSpMkLst>
            <pc:docMk/>
            <pc:sldMk cId="3788616150" sldId="296"/>
            <ac:grpSpMk id="217" creationId="{5F4EE11A-10CE-4711-8F51-53F601B53885}"/>
          </ac:grpSpMkLst>
        </pc:grpChg>
        <pc:grpChg chg="mod">
          <ac:chgData name="María Andrea Ureña" userId="1b5df1c2-ba86-4390-b659-58a674b611da" providerId="ADAL" clId="{8042DCD1-A117-4C83-9A9C-4106DDBDC08E}" dt="2020-07-15T21:06:04.264" v="5850"/>
          <ac:grpSpMkLst>
            <pc:docMk/>
            <pc:sldMk cId="3788616150" sldId="296"/>
            <ac:grpSpMk id="220" creationId="{03D87B92-3582-4297-AE45-41B6B61A8E78}"/>
          </ac:grpSpMkLst>
        </pc:grpChg>
        <pc:grpChg chg="mod">
          <ac:chgData name="María Andrea Ureña" userId="1b5df1c2-ba86-4390-b659-58a674b611da" providerId="ADAL" clId="{8042DCD1-A117-4C83-9A9C-4106DDBDC08E}" dt="2020-07-15T21:06:04.264" v="5850"/>
          <ac:grpSpMkLst>
            <pc:docMk/>
            <pc:sldMk cId="3788616150" sldId="296"/>
            <ac:grpSpMk id="230" creationId="{8C2C3A9B-1DA8-4341-9AFF-DEA5B57F004B}"/>
          </ac:grpSpMkLst>
        </pc:grpChg>
        <pc:grpChg chg="add mod">
          <ac:chgData name="María Andrea Ureña" userId="1b5df1c2-ba86-4390-b659-58a674b611da" providerId="ADAL" clId="{8042DCD1-A117-4C83-9A9C-4106DDBDC08E}" dt="2020-07-15T21:15:42.175" v="6096" actId="164"/>
          <ac:grpSpMkLst>
            <pc:docMk/>
            <pc:sldMk cId="3788616150" sldId="296"/>
            <ac:grpSpMk id="240" creationId="{6D674109-076A-4D8E-8DC5-A960BC581C65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41" creationId="{5105ABCA-2CEC-4E60-BBF3-4D9DC6124ED4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43" creationId="{6C628B11-BC1C-4CB7-A95D-09952E51BEA4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44" creationId="{D86F30C9-F893-4129-9FF4-0720B8879904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47" creationId="{A4FC7171-BE07-4D7C-97B8-B29FAAB4E773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57" creationId="{F00CACFE-1A71-4ADA-A445-FF09EC1D7CC9}"/>
          </ac:grpSpMkLst>
        </pc:grpChg>
        <pc:grpChg chg="add mod">
          <ac:chgData name="María Andrea Ureña" userId="1b5df1c2-ba86-4390-b659-58a674b611da" providerId="ADAL" clId="{8042DCD1-A117-4C83-9A9C-4106DDBDC08E}" dt="2020-07-15T21:15:42.175" v="6096" actId="164"/>
          <ac:grpSpMkLst>
            <pc:docMk/>
            <pc:sldMk cId="3788616150" sldId="296"/>
            <ac:grpSpMk id="266" creationId="{10131B34-F0D4-4D3B-85C2-8EB9A3C6AE8E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67" creationId="{0510655D-193B-4816-8083-CF852E5991AF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69" creationId="{168F5892-92A2-4AB1-9BEC-AF2F45F4C984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70" creationId="{1627E4B7-32CC-4AB1-ACAD-607F68FAF83D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73" creationId="{310996EC-FAC2-4F7F-A60A-BB5B0CA9EFC6}"/>
          </ac:grpSpMkLst>
        </pc:grpChg>
        <pc:grpChg chg="mod">
          <ac:chgData name="María Andrea Ureña" userId="1b5df1c2-ba86-4390-b659-58a674b611da" providerId="ADAL" clId="{8042DCD1-A117-4C83-9A9C-4106DDBDC08E}" dt="2020-07-15T21:10:05.520" v="5971" actId="408"/>
          <ac:grpSpMkLst>
            <pc:docMk/>
            <pc:sldMk cId="3788616150" sldId="296"/>
            <ac:grpSpMk id="283" creationId="{A043CCB3-0F80-402A-9CBC-B3EA93432D3C}"/>
          </ac:grpSpMkLst>
        </pc:grpChg>
        <pc:grpChg chg="add mod">
          <ac:chgData name="María Andrea Ureña" userId="1b5df1c2-ba86-4390-b659-58a674b611da" providerId="ADAL" clId="{8042DCD1-A117-4C83-9A9C-4106DDBDC08E}" dt="2020-07-15T21:15:42.175" v="6096" actId="164"/>
          <ac:grpSpMkLst>
            <pc:docMk/>
            <pc:sldMk cId="3788616150" sldId="296"/>
            <ac:grpSpMk id="292" creationId="{357BD969-5AB2-4ED9-93FD-FCEA1E2CEA5C}"/>
          </ac:grpSpMkLst>
        </pc:grpChg>
        <pc:grpChg chg="mod">
          <ac:chgData name="María Andrea Ureña" userId="1b5df1c2-ba86-4390-b659-58a674b611da" providerId="ADAL" clId="{8042DCD1-A117-4C83-9A9C-4106DDBDC08E}" dt="2020-07-15T21:08:01.392" v="5868"/>
          <ac:grpSpMkLst>
            <pc:docMk/>
            <pc:sldMk cId="3788616150" sldId="296"/>
            <ac:grpSpMk id="293" creationId="{35C30462-84F5-486B-95C3-9B17E5BA3E35}"/>
          </ac:grpSpMkLst>
        </pc:grpChg>
        <pc:grpChg chg="mod">
          <ac:chgData name="María Andrea Ureña" userId="1b5df1c2-ba86-4390-b659-58a674b611da" providerId="ADAL" clId="{8042DCD1-A117-4C83-9A9C-4106DDBDC08E}" dt="2020-07-15T21:08:01.392" v="5868"/>
          <ac:grpSpMkLst>
            <pc:docMk/>
            <pc:sldMk cId="3788616150" sldId="296"/>
            <ac:grpSpMk id="295" creationId="{0926D8AC-E1BB-402F-8999-322E94CEC4C4}"/>
          </ac:grpSpMkLst>
        </pc:grpChg>
        <pc:grpChg chg="mod">
          <ac:chgData name="María Andrea Ureña" userId="1b5df1c2-ba86-4390-b659-58a674b611da" providerId="ADAL" clId="{8042DCD1-A117-4C83-9A9C-4106DDBDC08E}" dt="2020-07-15T21:08:01.392" v="5868"/>
          <ac:grpSpMkLst>
            <pc:docMk/>
            <pc:sldMk cId="3788616150" sldId="296"/>
            <ac:grpSpMk id="296" creationId="{2AE91B40-6753-4B05-A903-847CE85055D2}"/>
          </ac:grpSpMkLst>
        </pc:grpChg>
        <pc:grpChg chg="mod">
          <ac:chgData name="María Andrea Ureña" userId="1b5df1c2-ba86-4390-b659-58a674b611da" providerId="ADAL" clId="{8042DCD1-A117-4C83-9A9C-4106DDBDC08E}" dt="2020-07-15T21:08:01.392" v="5868"/>
          <ac:grpSpMkLst>
            <pc:docMk/>
            <pc:sldMk cId="3788616150" sldId="296"/>
            <ac:grpSpMk id="299" creationId="{BC6CB143-04BC-46DA-9401-B94646AD040A}"/>
          </ac:grpSpMkLst>
        </pc:grpChg>
        <pc:grpChg chg="mod">
          <ac:chgData name="María Andrea Ureña" userId="1b5df1c2-ba86-4390-b659-58a674b611da" providerId="ADAL" clId="{8042DCD1-A117-4C83-9A9C-4106DDBDC08E}" dt="2020-07-15T21:08:01.392" v="5868"/>
          <ac:grpSpMkLst>
            <pc:docMk/>
            <pc:sldMk cId="3788616150" sldId="296"/>
            <ac:grpSpMk id="309" creationId="{68433DAD-9438-47E8-9BED-9919737EB106}"/>
          </ac:grpSpMkLst>
        </pc:grpChg>
        <pc:picChg chg="mod topLvl">
          <ac:chgData name="María Andrea Ureña" userId="1b5df1c2-ba86-4390-b659-58a674b611da" providerId="ADAL" clId="{8042DCD1-A117-4C83-9A9C-4106DDBDC08E}" dt="2020-07-15T21:15:42.175" v="6096" actId="164"/>
          <ac:picMkLst>
            <pc:docMk/>
            <pc:sldMk cId="3788616150" sldId="296"/>
            <ac:picMk id="10" creationId="{5FF87A2E-A865-4FFB-B948-5FE411E25559}"/>
          </ac:picMkLst>
        </pc:pic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44" creationId="{1CEA89F2-DBFB-4F74-80F6-7AE2A220C431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94" creationId="{9AE376A9-DBEF-4578-80B9-067D541680D5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95" creationId="{F1A53385-E289-4FA7-AFBE-A70BB8993355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96" creationId="{1E868ADC-D96E-4505-AE4B-0F1BC2B3E8E0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98" creationId="{60CCBFAA-13DB-44F1-971B-6B3998BC523B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100" creationId="{3B656568-D4C4-4BED-8566-C835436CBD24}"/>
          </ac:cxnSpMkLst>
        </pc:cxnChg>
        <pc:cxnChg chg="mod topLvl">
          <ac:chgData name="María Andrea Ureña" userId="1b5df1c2-ba86-4390-b659-58a674b611da" providerId="ADAL" clId="{8042DCD1-A117-4C83-9A9C-4106DDBDC08E}" dt="2020-07-15T21:06:20.050" v="5852" actId="338"/>
          <ac:cxnSpMkLst>
            <pc:docMk/>
            <pc:sldMk cId="3788616150" sldId="296"/>
            <ac:cxnSpMk id="101" creationId="{94CA6A57-E5F1-46BE-ACD2-D0A5775093AD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16" creationId="{0EBE823A-4512-4A64-BF36-55EF5B75E305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18" creationId="{D254702C-9DA7-4167-8026-3CCAF0A6A811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20" creationId="{7F324C72-58AD-46DA-AD4B-5D74109422DA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23" creationId="{ADF2AF49-53B1-45AF-968F-714F0BEA79CB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24" creationId="{034F5076-4ABC-4AA6-A05A-AD4F7E958C69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27" creationId="{1B0EAEAF-F44C-4313-AB21-6B75C26A5D68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31" creationId="{A53AC687-35AD-4826-93D0-114B9A85B9DD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34" creationId="{C434DB2C-9CD1-4343-A0EC-FA9C3B486F8D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36" creationId="{20C03965-BC10-4709-893C-ACA610CABD5B}"/>
          </ac:cxnSpMkLst>
        </pc:cxnChg>
        <pc:cxnChg chg="mod topLvl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138" creationId="{2A133DD0-4EA8-4250-AC85-E4648942C7E6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158" creationId="{CA52A6A1-0D2E-4BD0-8B6D-01D29EDF5A5D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07" creationId="{C642F2FA-FECC-4CDF-993C-B3C74845D936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08" creationId="{CB9A200A-FE2C-4B1B-A723-4612EE1842D2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09" creationId="{C3DC26D2-75AD-44CF-AD80-6C6334D48A8A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11" creationId="{7ED22B99-AA29-47D3-94A6-BFF90E886AE7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13" creationId="{F3FF2B4A-8CED-4A20-AB2E-06E138CDFCEA}"/>
          </ac:cxnSpMkLst>
        </pc:cxnChg>
        <pc:cxnChg chg="add del">
          <ac:chgData name="María Andrea Ureña" userId="1b5df1c2-ba86-4390-b659-58a674b611da" providerId="ADAL" clId="{8042DCD1-A117-4C83-9A9C-4106DDBDC08E}" dt="2020-07-15T21:05:59.629" v="5849"/>
          <ac:cxnSpMkLst>
            <pc:docMk/>
            <pc:sldMk cId="3788616150" sldId="296"/>
            <ac:cxnSpMk id="214" creationId="{59EC5CBC-ABEF-4FE6-B0AD-0FF7B5A705BD}"/>
          </ac:cxnSpMkLst>
        </pc:cxnChg>
        <pc:cxnChg chg="mod">
          <ac:chgData name="María Andrea Ureña" userId="1b5df1c2-ba86-4390-b659-58a674b611da" providerId="ADAL" clId="{8042DCD1-A117-4C83-9A9C-4106DDBDC08E}" dt="2020-07-15T21:10:40.291" v="5974" actId="14100"/>
          <ac:cxnSpMkLst>
            <pc:docMk/>
            <pc:sldMk cId="3788616150" sldId="296"/>
            <ac:cxnSpMk id="226" creationId="{13350C54-B926-4317-9C54-E8E4FD51C60A}"/>
          </ac:cxnSpMkLst>
        </pc:cxnChg>
        <pc:cxnChg chg="add mod">
          <ac:chgData name="María Andrea Ureña" userId="1b5df1c2-ba86-4390-b659-58a674b611da" providerId="ADAL" clId="{8042DCD1-A117-4C83-9A9C-4106DDBDC08E}" dt="2020-07-15T21:07:45.947" v="5862" actId="164"/>
          <ac:cxnSpMkLst>
            <pc:docMk/>
            <pc:sldMk cId="3788616150" sldId="296"/>
            <ac:cxnSpMk id="239" creationId="{1B5E741D-5CDA-47B6-B0FA-E13CA8553E9A}"/>
          </ac:cxnSpMkLst>
        </pc:cxnChg>
        <pc:cxnChg chg="mod">
          <ac:chgData name="María Andrea Ureña" userId="1b5df1c2-ba86-4390-b659-58a674b611da" providerId="ADAL" clId="{8042DCD1-A117-4C83-9A9C-4106DDBDC08E}" dt="2020-07-15T21:12:00.793" v="5988" actId="14100"/>
          <ac:cxnSpMkLst>
            <pc:docMk/>
            <pc:sldMk cId="3788616150" sldId="296"/>
            <ac:cxnSpMk id="279" creationId="{7BC6B879-D260-4327-8BA0-D019D5799E0A}"/>
          </ac:cxnSpMkLst>
        </pc:cxnChg>
        <pc:cxnChg chg="mod">
          <ac:chgData name="María Andrea Ureña" userId="1b5df1c2-ba86-4390-b659-58a674b611da" providerId="ADAL" clId="{8042DCD1-A117-4C83-9A9C-4106DDBDC08E}" dt="2020-07-15T21:13:05.217" v="6024" actId="1035"/>
          <ac:cxnSpMkLst>
            <pc:docMk/>
            <pc:sldMk cId="3788616150" sldId="296"/>
            <ac:cxnSpMk id="305" creationId="{D9186279-18D2-4074-933D-79ADB360884D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18" creationId="{1B3F29E0-00B2-429F-A942-887F48241A17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20" creationId="{0E81C764-F58E-4FB3-8B3B-CBC0FD68F809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21" creationId="{3161A057-01E9-4378-B1E8-C896A4B5E38F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23" creationId="{62964931-A199-4D3C-AB54-954F07337B8D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24" creationId="{41B9D220-CF23-4C71-9C85-467167B2CC95}"/>
          </ac:cxnSpMkLst>
        </pc:cxnChg>
        <pc:cxnChg chg="add mod">
          <ac:chgData name="María Andrea Ureña" userId="1b5df1c2-ba86-4390-b659-58a674b611da" providerId="ADAL" clId="{8042DCD1-A117-4C83-9A9C-4106DDBDC08E}" dt="2020-07-15T21:15:42.175" v="6096" actId="164"/>
          <ac:cxnSpMkLst>
            <pc:docMk/>
            <pc:sldMk cId="3788616150" sldId="296"/>
            <ac:cxnSpMk id="326" creationId="{D12FC886-246E-411B-9440-96AB7225F6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B6AB-60A8-4744-B0E9-CDA77A6FA193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3FC8-03F6-449D-BBD2-AC50E36823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47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CA107B-B8B0-46EE-BFB2-6C42C364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A33E9F9-4CFF-4481-BFCF-A7826D18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18160C7-49A0-417C-8DFF-BA06B1E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7425072-A4B3-471C-897D-8363363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CBF890F-1F76-4796-AF6F-93C9E2F5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17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8FA3B5-830B-4BDB-9482-B8DAD8B6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EAEADE6-1426-4BBD-A0A2-76EDE36B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94F9662-B048-4924-B7BC-9B608999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C66F8A8-23AB-40EF-8640-162FE495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A5168AF-7C52-4BAC-9B6A-918C6017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69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A224056-9394-4A5E-B7BC-A8E9F2BB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B4C14FC-CC76-4E38-8060-1050C59B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C57407-062E-4FE1-B01F-A27A7B18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F1C32-F5F8-4EDA-8FEE-44829BE0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9609A9-44FA-4C16-8434-CBAE3807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98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F2BA9F-1553-4169-9F65-9CDCC4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5113F6-3854-4CDC-A9D8-8F940357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DD64604-6932-40BD-A823-DDD9EC30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AB32233-B2BB-4BE3-BAFD-AAB8BA4B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A3CB0E2-EFB2-409B-8B8C-EA1DA6F4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1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B93993-E7F0-4404-B7B0-A626733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BB57BF4-F5ED-4120-A390-790A2E62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10479B8-7FF5-4F1B-B73E-6612AEBC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9738B4E-B1A1-48CB-B9AE-14D58B8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C6693C3-D7EC-4818-B3B8-A7A6C886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8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086009-864E-4650-ABAE-744D2883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5ACF536-CCA6-4D15-BEE7-FDA68087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6DB0600-BD92-4009-AAA1-094F32FF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86AAC69-CB8A-4B19-B363-E98972EC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FBA74AC-1482-4DE0-98CC-05C0AD6B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8A74716-FDDF-4523-A2EA-2EAA5B2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7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2B70AD-424A-4589-906C-4E9900E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809EC2D-746D-492D-906D-A650CA40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7972868-E1EE-43E5-934E-9B7BABB81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940DA5A-4D42-4507-8B6C-18C4DC8C2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3765E39-2196-47FC-9477-FB9755EB2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56C03A8-79E6-4EA0-B01A-7ECF55BA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761C3A1-A28B-4BCA-89CC-890148B1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D8264C5-0989-4504-B43D-AA38CC1D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0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EBF5C8-42EF-45F9-BCB9-84E58024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FE24739-8903-4A57-AEC8-75084AE9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8D2C99B-BA59-4ACA-97F0-A729873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6265CF9D-0F0D-4EA2-BF8C-862DD123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32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E252296-2EC8-41A9-8E97-40CAC3C2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CFD3CAD-8437-4EA2-A70D-7E9E7E9A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0323363-F2CC-4D15-A21E-77A690DA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73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15BB12-8B47-4C53-A93B-617921F7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ED62C7F-FEF2-40E9-83FD-5321A1FA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9A9597F-EB57-4309-8979-5008BA20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74A7CA9-2E0B-4C93-BCB5-7799A4DB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DC0EF44-03CA-4737-AA02-E30850E4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8CE086A-5B89-4657-8639-8C85235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7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F12A16-A51F-4A5C-9413-3C704291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2B106AE-09AF-4EC1-91C8-AF6FE17AD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1CF57EA-23DA-4C42-9708-02E06C2A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BA1C4F4-98CC-426A-BA09-BD2CF76C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DFACFC5-AE26-47D8-9A0D-8D3070A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B5E36EF-6AB4-42C8-A192-787EC32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0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99143A9-D5FA-4443-8261-E4D8DE28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1816329-A6EE-49C6-A4EE-D3BEE1DE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89AB173-AEFB-485C-852A-6CEDF3867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6535-FC3B-46AE-BC0F-F77DB6DC94FC}" type="datetimeFigureOut">
              <a:rPr lang="es-AR" smtClean="0"/>
              <a:t>22/8/2020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7DEFB0F-A8F6-4749-8669-0E79AB74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D64FB06-2BFD-4C5C-91C7-43364A344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9DD2-57B3-41EE-B79D-25A9A46BF3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1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nimal, pájaro, ave, flor&#10;&#10;Descripción generada automáticamente">
            <a:extLst>
              <a:ext uri="{FF2B5EF4-FFF2-40B4-BE49-F238E27FC236}">
                <a16:creationId xmlns:a16="http://schemas.microsoft.com/office/drawing/2014/main" xmlns="" id="{839B6DE2-2C1D-4836-949E-68E4F6209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96292A7-8F41-4512-845C-A7B93DCDDF22}"/>
              </a:ext>
            </a:extLst>
          </p:cNvPr>
          <p:cNvSpPr txBox="1"/>
          <p:nvPr/>
        </p:nvSpPr>
        <p:spPr>
          <a:xfrm>
            <a:off x="1877528" y="3970148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accent1"/>
                </a:solidFill>
              </a:rPr>
              <a:t>Solubilidad: </a:t>
            </a:r>
            <a:r>
              <a:rPr lang="es-AR" sz="2800" b="1" dirty="0" err="1" smtClean="0">
                <a:solidFill>
                  <a:schemeClr val="accent1"/>
                </a:solidFill>
              </a:rPr>
              <a:t>Ej</a:t>
            </a:r>
            <a:r>
              <a:rPr lang="es-AR" sz="2800" b="1" dirty="0" smtClean="0">
                <a:solidFill>
                  <a:schemeClr val="accent1"/>
                </a:solidFill>
              </a:rPr>
              <a:t> 4 y 7</a:t>
            </a:r>
            <a:endParaRPr lang="es-A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B8EDCC-5D23-4021-BA89-DAD05481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4609"/>
            <a:ext cx="11861800" cy="952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5DBB486-6B4F-4E60-8C5B-BA39B6AA9C21}"/>
              </a:ext>
            </a:extLst>
          </p:cNvPr>
          <p:cNvSpPr/>
          <p:nvPr/>
        </p:nvSpPr>
        <p:spPr>
          <a:xfrm>
            <a:off x="371061" y="1287924"/>
            <a:ext cx="1117158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b="1" dirty="0"/>
              <a:t>4)</a:t>
            </a:r>
            <a:r>
              <a:rPr lang="es-AR" dirty="0"/>
              <a:t> Se desea obtener por cristalización al enfriar una solución de NH</a:t>
            </a:r>
            <a:r>
              <a:rPr lang="es-AR" baseline="-25000" dirty="0"/>
              <a:t>4</a:t>
            </a:r>
            <a:r>
              <a:rPr lang="es-AR" dirty="0"/>
              <a:t>I, entre 80ºCy 10ºC, 150 g de dicha sal. ¿Qué volumen de solución saturada a 80ºC debe emplearse? </a:t>
            </a:r>
            <a:r>
              <a:rPr lang="el-GR" dirty="0" smtClean="0"/>
              <a:t>δ</a:t>
            </a:r>
            <a:r>
              <a:rPr lang="es-AR" baseline="-25000" dirty="0" smtClean="0"/>
              <a:t>80ºC </a:t>
            </a:r>
            <a:r>
              <a:rPr lang="es-AR" baseline="-25000" dirty="0"/>
              <a:t>sol </a:t>
            </a:r>
            <a:r>
              <a:rPr lang="es-AR" baseline="-25000" dirty="0" err="1"/>
              <a:t>sat</a:t>
            </a:r>
            <a:r>
              <a:rPr lang="es-AR" baseline="-25000" dirty="0"/>
              <a:t>.</a:t>
            </a:r>
            <a:r>
              <a:rPr lang="es-AR" dirty="0"/>
              <a:t> = 2,9 g/cm</a:t>
            </a:r>
            <a:r>
              <a:rPr lang="es-AR" baseline="30000" dirty="0"/>
              <a:t>3 </a:t>
            </a:r>
            <a:endParaRPr lang="es-AR" baseline="30000" dirty="0" smtClean="0"/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 smtClean="0"/>
              <a:t>Solubilidad </a:t>
            </a:r>
            <a:r>
              <a:rPr lang="es-AR" dirty="0"/>
              <a:t>de NH</a:t>
            </a:r>
            <a:r>
              <a:rPr lang="es-AR" baseline="-25000" dirty="0"/>
              <a:t>4</a:t>
            </a:r>
            <a:r>
              <a:rPr lang="es-AR" dirty="0"/>
              <a:t>I a 80ºC: 228,8 g/100 g agua; solubilidad de NH</a:t>
            </a:r>
            <a:r>
              <a:rPr lang="es-AR" baseline="-25000" dirty="0"/>
              <a:t>4</a:t>
            </a:r>
            <a:r>
              <a:rPr lang="es-AR" dirty="0"/>
              <a:t>I a 10ºC: 163,2 g/100 g </a:t>
            </a:r>
            <a:r>
              <a:rPr lang="es-AR" dirty="0" smtClean="0"/>
              <a:t>agua.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1336" y="2637104"/>
            <a:ext cx="74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IDEA: </a:t>
            </a:r>
            <a:endParaRPr lang="es-AR" dirty="0"/>
          </a:p>
        </p:txBody>
      </p:sp>
      <p:sp>
        <p:nvSpPr>
          <p:cNvPr id="5" name="4 Disco magnético"/>
          <p:cNvSpPr/>
          <p:nvPr/>
        </p:nvSpPr>
        <p:spPr>
          <a:xfrm>
            <a:off x="1424553" y="3131127"/>
            <a:ext cx="1041556" cy="1316182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Disco magnético"/>
          <p:cNvSpPr/>
          <p:nvPr/>
        </p:nvSpPr>
        <p:spPr>
          <a:xfrm>
            <a:off x="6010460" y="3131127"/>
            <a:ext cx="1041556" cy="1316182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424553" y="3640281"/>
            <a:ext cx="1041556" cy="297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6010460" y="3789217"/>
            <a:ext cx="1041556" cy="297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6290016" y="4267200"/>
            <a:ext cx="554182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2798618" y="3057297"/>
            <a:ext cx="2429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Sol 1 (80ºC):</a:t>
            </a:r>
          </a:p>
          <a:p>
            <a:r>
              <a:rPr lang="es-AR" dirty="0" smtClean="0"/>
              <a:t>magua = ?</a:t>
            </a:r>
          </a:p>
          <a:p>
            <a:r>
              <a:rPr lang="es-AR" dirty="0" smtClean="0"/>
              <a:t>m1= masa de soluto 1</a:t>
            </a:r>
          </a:p>
          <a:p>
            <a:r>
              <a:rPr lang="es-AR" dirty="0" smtClean="0"/>
              <a:t>S1= 228,8gst/100g agua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592291" y="3050553"/>
            <a:ext cx="3483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Sol 2 (10ºC):</a:t>
            </a:r>
          </a:p>
          <a:p>
            <a:r>
              <a:rPr lang="es-AR" dirty="0" smtClean="0"/>
              <a:t>magua = ?</a:t>
            </a:r>
          </a:p>
          <a:p>
            <a:r>
              <a:rPr lang="es-AR" dirty="0" smtClean="0"/>
              <a:t>m2= masa de soluto 2</a:t>
            </a:r>
          </a:p>
          <a:p>
            <a:r>
              <a:rPr lang="es-AR" dirty="0" smtClean="0"/>
              <a:t>S2= 163,2gst/100g agua</a:t>
            </a:r>
          </a:p>
          <a:p>
            <a:r>
              <a:rPr lang="es-AR" dirty="0" err="1" smtClean="0"/>
              <a:t>mppt</a:t>
            </a:r>
            <a:r>
              <a:rPr lang="es-AR" dirty="0" smtClean="0"/>
              <a:t>= 150g (masa de precipitado) </a:t>
            </a:r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90993" y="5098471"/>
            <a:ext cx="1099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conozco la masa de agua, pero es la misma en ambas soluciones. </a:t>
            </a:r>
          </a:p>
          <a:p>
            <a:r>
              <a:rPr lang="es-AR" dirty="0" smtClean="0"/>
              <a:t>Tampoco conozco las masas de soluto m1 y m2, pero se que:   </a:t>
            </a:r>
            <a:r>
              <a:rPr lang="es-AR" b="1" dirty="0" smtClean="0"/>
              <a:t>m1 – m2 = </a:t>
            </a:r>
            <a:r>
              <a:rPr lang="es-AR" b="1" dirty="0" err="1" smtClean="0"/>
              <a:t>mppt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28732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B8EDCC-5D23-4021-BA89-DAD05481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4609"/>
            <a:ext cx="11861800" cy="952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5DBB486-6B4F-4E60-8C5B-BA39B6AA9C21}"/>
              </a:ext>
            </a:extLst>
          </p:cNvPr>
          <p:cNvSpPr/>
          <p:nvPr/>
        </p:nvSpPr>
        <p:spPr>
          <a:xfrm>
            <a:off x="510209" y="1420446"/>
            <a:ext cx="11171582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Planteo la cantidad de soluto en ambas soluciones: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A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1 (80ºC):       100g agua __________ S1 g </a:t>
            </a: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endParaRPr lang="es-A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magua _____________ m1= S1 . magua/100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(10ºC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      100g agua __________ 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magua _____________ 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m2= S2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magua/100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7309" y="4061169"/>
            <a:ext cx="8483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m1 – m2 = </a:t>
            </a:r>
            <a:r>
              <a:rPr lang="es-AR" dirty="0" err="1" smtClean="0"/>
              <a:t>mppt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(S1 – S2) . magua/ 100 = </a:t>
            </a:r>
            <a:r>
              <a:rPr lang="es-AR" dirty="0" err="1" smtClean="0"/>
              <a:t>mppt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magua = mppt.100/(S1 – S2) = 150 g </a:t>
            </a:r>
            <a:r>
              <a:rPr lang="es-AR" dirty="0" err="1" smtClean="0"/>
              <a:t>st.</a:t>
            </a:r>
            <a:r>
              <a:rPr lang="es-AR" dirty="0" smtClean="0"/>
              <a:t> 100 g agua / ( 228,8 – 163,2) g </a:t>
            </a:r>
            <a:r>
              <a:rPr lang="es-AR" dirty="0" err="1" smtClean="0"/>
              <a:t>st</a:t>
            </a:r>
            <a:r>
              <a:rPr lang="es-AR" dirty="0" smtClean="0"/>
              <a:t> = 228,66 g agua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04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B8EDCC-5D23-4021-BA89-DAD05481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4609"/>
            <a:ext cx="11861800" cy="9525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609600" y="1676400"/>
            <a:ext cx="619727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Ahora, calculo m1: </a:t>
            </a:r>
          </a:p>
          <a:p>
            <a:endParaRPr lang="es-AR" dirty="0" smtClean="0"/>
          </a:p>
          <a:p>
            <a:r>
              <a:rPr lang="es-AR" dirty="0" smtClean="0"/>
              <a:t>m1 = S1. magua/100 = 228,8 . 228,66 / 100 = 523,17 g </a:t>
            </a:r>
            <a:r>
              <a:rPr lang="es-AR" dirty="0" err="1" smtClean="0"/>
              <a:t>st</a:t>
            </a:r>
            <a:endParaRPr lang="es-AR" dirty="0" smtClean="0"/>
          </a:p>
          <a:p>
            <a:endParaRPr lang="es-AR" dirty="0"/>
          </a:p>
          <a:p>
            <a:r>
              <a:rPr lang="es-AR" dirty="0" err="1" smtClean="0"/>
              <a:t>Asi</a:t>
            </a:r>
            <a:r>
              <a:rPr lang="es-AR" dirty="0" smtClean="0"/>
              <a:t> que masa total de sol1 = 523,17 g + 228,66 g = 751, 83 g sol1</a:t>
            </a:r>
          </a:p>
          <a:p>
            <a:endParaRPr lang="es-AR" dirty="0"/>
          </a:p>
          <a:p>
            <a:r>
              <a:rPr lang="es-AR" dirty="0" smtClean="0"/>
              <a:t>Con la densidad, </a:t>
            </a:r>
            <a:r>
              <a:rPr lang="el-GR" dirty="0"/>
              <a:t>δ</a:t>
            </a:r>
            <a:r>
              <a:rPr lang="es-AR" baseline="-25000" dirty="0"/>
              <a:t>80ºC sol </a:t>
            </a:r>
            <a:r>
              <a:rPr lang="es-AR" baseline="-25000" dirty="0" err="1"/>
              <a:t>sat</a:t>
            </a:r>
            <a:r>
              <a:rPr lang="es-AR" baseline="-25000" dirty="0"/>
              <a:t>.</a:t>
            </a:r>
            <a:r>
              <a:rPr lang="es-AR" dirty="0"/>
              <a:t> = 2,9 g/cm</a:t>
            </a:r>
            <a:r>
              <a:rPr lang="es-AR" baseline="30000" dirty="0"/>
              <a:t>3 </a:t>
            </a:r>
            <a:r>
              <a:rPr lang="es-AR" baseline="30000" dirty="0" smtClean="0"/>
              <a:t> </a:t>
            </a:r>
            <a:r>
              <a:rPr lang="es-AR" dirty="0" smtClean="0"/>
              <a:t>pasamos a volumen:</a:t>
            </a:r>
          </a:p>
          <a:p>
            <a:endParaRPr lang="es-AR" baseline="30000" dirty="0"/>
          </a:p>
          <a:p>
            <a:r>
              <a:rPr lang="es-AR" dirty="0" smtClean="0"/>
              <a:t>Vsol1 (80ºC) = 259,25 ml sol1</a:t>
            </a:r>
            <a:endParaRPr lang="es-AR" dirty="0"/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80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B8EDCC-5D23-4021-BA89-DAD05481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4609"/>
            <a:ext cx="11861800" cy="9525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 flipH="1">
            <a:off x="586044" y="1288473"/>
            <a:ext cx="10927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7)</a:t>
            </a:r>
            <a:r>
              <a:rPr lang="es-AR" dirty="0"/>
              <a:t> Se desea preparar 800 </a:t>
            </a:r>
            <a:r>
              <a:rPr lang="es-AR" dirty="0" err="1"/>
              <a:t>mL</a:t>
            </a:r>
            <a:r>
              <a:rPr lang="es-AR" dirty="0"/>
              <a:t> de una solución saturada de (NH</a:t>
            </a:r>
            <a:r>
              <a:rPr lang="es-AR" baseline="-25000" dirty="0"/>
              <a:t>4</a:t>
            </a:r>
            <a:r>
              <a:rPr lang="es-AR" dirty="0"/>
              <a:t>)</a:t>
            </a:r>
            <a:r>
              <a:rPr lang="es-AR" baseline="-25000" dirty="0"/>
              <a:t>2</a:t>
            </a:r>
            <a:r>
              <a:rPr lang="es-AR" dirty="0"/>
              <a:t>S0</a:t>
            </a:r>
            <a:r>
              <a:rPr lang="es-AR" baseline="-25000" dirty="0"/>
              <a:t>4</a:t>
            </a:r>
            <a:r>
              <a:rPr lang="es-AR" dirty="0"/>
              <a:t> a 20°C. Sabiendo que su solubilidad a 20°C es de 75,4 g/100 </a:t>
            </a:r>
            <a:r>
              <a:rPr lang="es-AR" dirty="0" smtClean="0"/>
              <a:t>ml </a:t>
            </a:r>
            <a:r>
              <a:rPr lang="es-AR" dirty="0"/>
              <a:t>de agua. Determinar: </a:t>
            </a:r>
            <a:endParaRPr lang="es-AR" dirty="0" smtClean="0"/>
          </a:p>
          <a:p>
            <a:pPr marL="342900" indent="-342900">
              <a:buAutoNum type="alphaLcParenR"/>
            </a:pPr>
            <a:r>
              <a:rPr lang="es-AR" dirty="0" smtClean="0"/>
              <a:t>¿</a:t>
            </a:r>
            <a:r>
              <a:rPr lang="es-AR" dirty="0"/>
              <a:t>Cuántos gramos de la sal se necesitan pesar? </a:t>
            </a:r>
          </a:p>
          <a:p>
            <a:pPr marL="342900" indent="-342900">
              <a:buAutoNum type="alphaLcParenR"/>
            </a:pPr>
            <a:r>
              <a:rPr lang="es-AR" dirty="0" smtClean="0"/>
              <a:t>¿</a:t>
            </a:r>
            <a:r>
              <a:rPr lang="es-AR" dirty="0"/>
              <a:t>Cuántos </a:t>
            </a:r>
            <a:r>
              <a:rPr lang="es-AR" dirty="0" smtClean="0"/>
              <a:t>ml </a:t>
            </a:r>
            <a:r>
              <a:rPr lang="es-AR" dirty="0"/>
              <a:t>de agua se deben utilizar? </a:t>
            </a:r>
            <a:endParaRPr lang="es-AR" dirty="0" smtClean="0"/>
          </a:p>
          <a:p>
            <a:r>
              <a:rPr lang="es-AR" dirty="0" smtClean="0"/>
              <a:t>Información </a:t>
            </a:r>
            <a:r>
              <a:rPr lang="es-AR" dirty="0"/>
              <a:t>adicional: Densidad de la disolución a 20°C = 1,237g/cm</a:t>
            </a:r>
            <a:r>
              <a:rPr lang="es-AR" baseline="30000" dirty="0"/>
              <a:t>3</a:t>
            </a:r>
            <a:r>
              <a:rPr lang="es-AR" dirty="0"/>
              <a:t> </a:t>
            </a: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                                         Densidad </a:t>
            </a:r>
            <a:r>
              <a:rPr lang="es-AR" dirty="0"/>
              <a:t>del agua a 20°C = </a:t>
            </a:r>
            <a:r>
              <a:rPr lang="es-AR" dirty="0" smtClean="0"/>
              <a:t>1g/cm</a:t>
            </a:r>
            <a:r>
              <a:rPr lang="es-AR" baseline="30000" dirty="0" smtClean="0"/>
              <a:t>3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803564" y="3283510"/>
            <a:ext cx="6739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 sol= 800 ml                      </a:t>
            </a:r>
            <a:r>
              <a:rPr lang="es-AR" dirty="0" smtClean="0">
                <a:sym typeface="Wingdings" panose="05000000000000000000" pitchFamily="2" charset="2"/>
              </a:rPr>
              <a:t>masa sol = V. </a:t>
            </a:r>
            <a:r>
              <a:rPr lang="el-GR" dirty="0" smtClean="0">
                <a:sym typeface="Wingdings" panose="05000000000000000000" pitchFamily="2" charset="2"/>
              </a:rPr>
              <a:t>δ</a:t>
            </a:r>
            <a:r>
              <a:rPr lang="es-AR" dirty="0" smtClean="0">
                <a:sym typeface="Wingdings" panose="05000000000000000000" pitchFamily="2" charset="2"/>
              </a:rPr>
              <a:t> = 989,6 g sol = m </a:t>
            </a:r>
            <a:r>
              <a:rPr lang="es-AR" dirty="0" err="1" smtClean="0">
                <a:sym typeface="Wingdings" panose="05000000000000000000" pitchFamily="2" charset="2"/>
              </a:rPr>
              <a:t>st</a:t>
            </a:r>
            <a:r>
              <a:rPr lang="es-AR" dirty="0" smtClean="0">
                <a:sym typeface="Wingdings" panose="05000000000000000000" pitchFamily="2" charset="2"/>
              </a:rPr>
              <a:t> + m agua</a:t>
            </a:r>
          </a:p>
          <a:p>
            <a:endParaRPr lang="es-AR" dirty="0">
              <a:sym typeface="Wingdings" panose="05000000000000000000" pitchFamily="2" charset="2"/>
            </a:endParaRPr>
          </a:p>
          <a:p>
            <a:r>
              <a:rPr lang="es-AR" dirty="0" smtClean="0">
                <a:sym typeface="Wingdings" panose="05000000000000000000" pitchFamily="2" charset="2"/>
              </a:rPr>
              <a:t>Solubilidad =     75,6 g </a:t>
            </a:r>
            <a:r>
              <a:rPr lang="es-AR" dirty="0" err="1" smtClean="0">
                <a:sym typeface="Wingdings" panose="05000000000000000000" pitchFamily="2" charset="2"/>
              </a:rPr>
              <a:t>st</a:t>
            </a:r>
            <a:r>
              <a:rPr lang="es-AR" dirty="0" smtClean="0">
                <a:sym typeface="Wingdings" panose="05000000000000000000" pitchFamily="2" charset="2"/>
              </a:rPr>
              <a:t>      =    75,6 g </a:t>
            </a:r>
            <a:r>
              <a:rPr lang="es-AR" dirty="0" err="1" smtClean="0">
                <a:sym typeface="Wingdings" panose="05000000000000000000" pitchFamily="2" charset="2"/>
              </a:rPr>
              <a:t>st</a:t>
            </a:r>
            <a:r>
              <a:rPr lang="es-AR" dirty="0" smtClean="0">
                <a:sym typeface="Wingdings" panose="05000000000000000000" pitchFamily="2" charset="2"/>
              </a:rPr>
              <a:t> </a:t>
            </a:r>
          </a:p>
          <a:p>
            <a:r>
              <a:rPr lang="es-AR" dirty="0" smtClean="0"/>
              <a:t>                        100 ml agua        100 g agua</a:t>
            </a:r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2105891" y="4114783"/>
            <a:ext cx="123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588371" y="4156343"/>
            <a:ext cx="123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361708" y="3930117"/>
            <a:ext cx="311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Pues densidad del agua= 1g/ml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36073" y="4946073"/>
            <a:ext cx="7978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Planteo: 175,6 g sol __________ 75,6 g </a:t>
            </a:r>
            <a:r>
              <a:rPr lang="es-AR" dirty="0" err="1" smtClean="0"/>
              <a:t>st</a:t>
            </a: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                989,6 g sol _________ x= 426,05 g </a:t>
            </a:r>
            <a:r>
              <a:rPr lang="es-AR" dirty="0" err="1" smtClean="0"/>
              <a:t>st</a:t>
            </a:r>
            <a:r>
              <a:rPr lang="es-AR" dirty="0" smtClean="0"/>
              <a:t>  (</a:t>
            </a:r>
            <a:r>
              <a:rPr lang="es-AR" dirty="0" err="1" smtClean="0"/>
              <a:t>rta</a:t>
            </a:r>
            <a:r>
              <a:rPr lang="es-AR" dirty="0" smtClean="0"/>
              <a:t> a)</a:t>
            </a:r>
          </a:p>
          <a:p>
            <a:endParaRPr lang="es-AR" dirty="0"/>
          </a:p>
          <a:p>
            <a:r>
              <a:rPr lang="es-AR" dirty="0" smtClean="0"/>
              <a:t>Masa agua = 989,6 – 426,05 = 563,55 g agua              </a:t>
            </a:r>
            <a:r>
              <a:rPr lang="es-AR" dirty="0" err="1" smtClean="0"/>
              <a:t>Vagua</a:t>
            </a:r>
            <a:r>
              <a:rPr lang="es-AR" dirty="0" smtClean="0"/>
              <a:t> = 563,55 ml agua   (</a:t>
            </a:r>
            <a:r>
              <a:rPr lang="es-AR" dirty="0" err="1" smtClean="0"/>
              <a:t>rta</a:t>
            </a:r>
            <a:r>
              <a:rPr lang="es-AR" dirty="0" smtClean="0"/>
              <a:t> b)</a:t>
            </a:r>
            <a:endParaRPr lang="es-AR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472545" y="5999018"/>
            <a:ext cx="4433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272145" y="3463636"/>
            <a:ext cx="831273" cy="27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558145" y="5546237"/>
            <a:ext cx="17733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6049584" y="6146402"/>
            <a:ext cx="306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9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ca de Cierre Fiuba_Logo2020">
            <a:hlinkClick r:id="" action="ppaction://media"/>
            <a:extLst>
              <a:ext uri="{FF2B5EF4-FFF2-40B4-BE49-F238E27FC236}">
                <a16:creationId xmlns:a16="http://schemas.microsoft.com/office/drawing/2014/main" xmlns="" id="{13D8A230-ABE6-41BC-80E4-181857396A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B98BAB843EA4F889584972CCDE756" ma:contentTypeVersion="10" ma:contentTypeDescription="Crear nuevo documento." ma:contentTypeScope="" ma:versionID="3865bb79477a095831765b78a12ad22d">
  <xsd:schema xmlns:xsd="http://www.w3.org/2001/XMLSchema" xmlns:xs="http://www.w3.org/2001/XMLSchema" xmlns:p="http://schemas.microsoft.com/office/2006/metadata/properties" xmlns:ns3="f34ba498-4699-4b67-a8ae-48f64f620d61" targetNamespace="http://schemas.microsoft.com/office/2006/metadata/properties" ma:root="true" ma:fieldsID="296cbb37fe8528fce06f0f03fa50f184" ns3:_="">
    <xsd:import namespace="f34ba498-4699-4b67-a8ae-48f64f620d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ba498-4699-4b67-a8ae-48f64f62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9B3D80-9CAB-48B0-A185-1D23307369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68306-AEC1-4690-88ED-D239FB8C7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4ba498-4699-4b67-a8ae-48f64f620d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14DF3D-D8A9-48CF-A019-8B5E1082179C}">
  <ds:schemaRefs>
    <ds:schemaRef ds:uri="http://purl.org/dc/terms/"/>
    <ds:schemaRef ds:uri="http://schemas.openxmlformats.org/package/2006/metadata/core-properties"/>
    <ds:schemaRef ds:uri="http://purl.org/dc/dcmitype/"/>
    <ds:schemaRef ds:uri="f34ba498-4699-4b67-a8ae-48f64f620d6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461</Words>
  <Application>Microsoft Office PowerPoint</Application>
  <PresentationFormat>Personalizado</PresentationFormat>
  <Paragraphs>51</Paragraphs>
  <Slides>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Andrea Ureña</dc:creator>
  <cp:lastModifiedBy>Adriana</cp:lastModifiedBy>
  <cp:revision>12</cp:revision>
  <dcterms:created xsi:type="dcterms:W3CDTF">2020-05-11T23:05:24Z</dcterms:created>
  <dcterms:modified xsi:type="dcterms:W3CDTF">2020-08-22T18:16:10Z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0x010100F14B98BAB843EA4F889584972CCDE756</vt:lpwstr>
  </property>
</Properties>
</file>