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62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1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18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19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43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5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74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2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9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37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88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9062-A75B-4C09-B7A1-54139A165E12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A54A-41D4-4FDF-A6E5-815ACCD8DB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73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43895"/>
            <a:ext cx="9144000" cy="928995"/>
          </a:xfrm>
        </p:spPr>
        <p:txBody>
          <a:bodyPr/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13 – Guía 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171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s-A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 capacitor de placas planas paralelas de superficie S y separación d tiene carga Q. Un agente externo aumenta la distancia entre placas hasta un valor d’ &gt;d. Calcular la fuerza media ejercida por el agente externo para separar las placas. Relacionar con los cambios de energía. </a:t>
            </a:r>
            <a:endParaRPr lang="es-A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3" y="177423"/>
            <a:ext cx="10515600" cy="736978"/>
          </a:xfrm>
        </p:spPr>
        <p:txBody>
          <a:bodyPr>
            <a:normAutofit/>
          </a:bodyPr>
          <a:lstStyle/>
          <a:p>
            <a:r>
              <a:rPr lang="es-AR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Calcular la fuerza media ejercida por el agente externo para separar las placas</a:t>
            </a:r>
            <a:endParaRPr lang="es-AR" sz="1800" dirty="0"/>
          </a:p>
        </p:txBody>
      </p:sp>
      <p:sp>
        <p:nvSpPr>
          <p:cNvPr id="4" name="Rectángulo 3"/>
          <p:cNvSpPr/>
          <p:nvPr/>
        </p:nvSpPr>
        <p:spPr>
          <a:xfrm>
            <a:off x="1569492" y="1378423"/>
            <a:ext cx="313899" cy="229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2568053" y="1378423"/>
            <a:ext cx="313899" cy="229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7235588" y="1378423"/>
            <a:ext cx="313899" cy="229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9053014" y="1378423"/>
            <a:ext cx="313899" cy="229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2049438" y="763853"/>
            <a:ext cx="166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20500" y="748464"/>
            <a:ext cx="166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errar llave 9"/>
          <p:cNvSpPr/>
          <p:nvPr/>
        </p:nvSpPr>
        <p:spPr>
          <a:xfrm rot="5400000">
            <a:off x="2118491" y="3436148"/>
            <a:ext cx="214461" cy="6846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errar llave 10"/>
          <p:cNvSpPr/>
          <p:nvPr/>
        </p:nvSpPr>
        <p:spPr>
          <a:xfrm rot="5400000">
            <a:off x="8186326" y="3034411"/>
            <a:ext cx="229849" cy="15035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2072474" y="3947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48003" y="394726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1806888" y="4681181"/>
                <a:ext cx="8376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88" y="4681181"/>
                <a:ext cx="837665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801667" y="4681180"/>
                <a:ext cx="8868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667" y="4681180"/>
                <a:ext cx="88684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/>
          <p:cNvCxnSpPr/>
          <p:nvPr/>
        </p:nvCxnSpPr>
        <p:spPr>
          <a:xfrm>
            <a:off x="3562065" y="2524835"/>
            <a:ext cx="3125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472950" y="5638537"/>
                <a:ext cx="1505540" cy="57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𝑄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50" y="5638537"/>
                <a:ext cx="1505540" cy="572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7566113" y="5566163"/>
                <a:ext cx="1592487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𝑄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13" y="5566163"/>
                <a:ext cx="1592487" cy="588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3" y="177423"/>
            <a:ext cx="10515600" cy="736978"/>
          </a:xfrm>
        </p:spPr>
        <p:txBody>
          <a:bodyPr>
            <a:normAutofit/>
          </a:bodyPr>
          <a:lstStyle/>
          <a:p>
            <a:r>
              <a:rPr lang="es-AR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Calcular la fuerza media ejercida por el agente externo para separar las placas</a:t>
            </a:r>
            <a:endParaRPr lang="es-A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8546691" y="1629697"/>
                <a:ext cx="2150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𝐹𝑢𝑒𝑟𝑧𝑎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691" y="1629697"/>
                <a:ext cx="2150845" cy="276999"/>
              </a:xfrm>
              <a:prstGeom prst="rect">
                <a:avLst/>
              </a:prstGeom>
              <a:blipFill>
                <a:blip r:embed="rId2"/>
                <a:stretch>
                  <a:fillRect l="-1983" r="-283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7447935" y="2115219"/>
            <a:ext cx="4395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Dado que la fuerza que aplico será igual y contraria a la eléctrica (como ya vimos por hipótesis de electrostática), el trabajo de la fuerza externa es conservativo.</a:t>
            </a:r>
          </a:p>
          <a:p>
            <a:pPr algn="ctr"/>
            <a:endParaRPr lang="es-A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AR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Por lo tanto toda la energía quedará en el sistema como energía potencial</a:t>
            </a:r>
            <a:endParaRPr lang="es-A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80" y="1143355"/>
            <a:ext cx="5484430" cy="3003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087050" y="5035188"/>
                <a:ext cx="39835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𝐹𝑢𝑒𝑟𝑧𝑎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050" y="5035188"/>
                <a:ext cx="3983526" cy="284437"/>
              </a:xfrm>
              <a:prstGeom prst="rect">
                <a:avLst/>
              </a:prstGeom>
              <a:blipFill>
                <a:blip r:embed="rId4"/>
                <a:stretch>
                  <a:fillRect l="-917" t="-19149" r="-917" b="-170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200400" y="5748925"/>
                <a:ext cx="57568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𝑟𝑒𝑐𝑜𝑟𝑟𝑒𝑛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𝑝𝑙𝑎𝑐𝑎𝑠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´−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748925"/>
                <a:ext cx="575682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1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7716765" y="5647719"/>
            <a:ext cx="2326086" cy="8120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3" y="177423"/>
            <a:ext cx="10515600" cy="736978"/>
          </a:xfrm>
        </p:spPr>
        <p:txBody>
          <a:bodyPr>
            <a:normAutofit/>
          </a:bodyPr>
          <a:lstStyle/>
          <a:p>
            <a:r>
              <a:rPr lang="es-AR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Calcular la fuerza media ejercida por el agente externo para separar las placas</a:t>
            </a:r>
            <a:endParaRPr lang="es-AR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3" y="2253281"/>
            <a:ext cx="4920446" cy="2694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054404" y="1569317"/>
                <a:ext cx="39835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𝐹𝑢𝑒𝑟𝑧𝑎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04" y="1569317"/>
                <a:ext cx="3983526" cy="284437"/>
              </a:xfrm>
              <a:prstGeom prst="rect">
                <a:avLst/>
              </a:prstGeom>
              <a:blipFill>
                <a:blip r:embed="rId3"/>
                <a:stretch>
                  <a:fillRect l="-917" t="-17021" r="-917" b="-191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849654" y="2312879"/>
                <a:ext cx="239302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𝑖𝑛𝑖𝑐𝑖𝑎𝑙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54" y="2312879"/>
                <a:ext cx="2393026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7849654" y="2967795"/>
                <a:ext cx="157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54" y="2967795"/>
                <a:ext cx="1571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7849654" y="3600461"/>
                <a:ext cx="2060308" cy="84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den>
                          </m:f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54" y="3600461"/>
                <a:ext cx="2060308" cy="845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716765" y="4626881"/>
                <a:ext cx="232608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765" y="4626881"/>
                <a:ext cx="2326086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810958" y="5647719"/>
                <a:ext cx="2231893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58" y="5647719"/>
                <a:ext cx="2231893" cy="695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5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654413" y="5382068"/>
            <a:ext cx="2757948" cy="7532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553" y="177423"/>
            <a:ext cx="10515600" cy="736978"/>
          </a:xfrm>
        </p:spPr>
        <p:txBody>
          <a:bodyPr>
            <a:normAutofit/>
          </a:bodyPr>
          <a:lstStyle/>
          <a:p>
            <a:r>
              <a:rPr lang="es-AR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Calcular la fuerza media ejercida por el agente externo para separar las placas</a:t>
            </a:r>
            <a:endParaRPr lang="es-AR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3" y="2253281"/>
            <a:ext cx="4920446" cy="2694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054404" y="1569317"/>
                <a:ext cx="39835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𝐹𝑢𝑒𝑟𝑧𝑎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04" y="1569317"/>
                <a:ext cx="3983526" cy="284437"/>
              </a:xfrm>
              <a:prstGeom prst="rect">
                <a:avLst/>
              </a:prstGeom>
              <a:blipFill>
                <a:blip r:embed="rId3"/>
                <a:stretch>
                  <a:fillRect l="-917" t="-17021" r="-917" b="-191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781461" y="2253281"/>
                <a:ext cx="2231893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461" y="2253281"/>
                <a:ext cx="2231893" cy="69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315084" y="3347998"/>
                <a:ext cx="3462165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A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84" y="3347998"/>
                <a:ext cx="3462165" cy="69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6385240" y="4442715"/>
                <a:ext cx="57568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𝑑𝑖𝑠𝑡𝑎𝑛𝑐𝑖𝑎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𝑟𝑒𝑐𝑜𝑟𝑟𝑒𝑛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𝑝𝑙𝑎𝑐𝑎𝑠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´−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240" y="4442715"/>
                <a:ext cx="575682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7798421" y="5382068"/>
                <a:ext cx="2495490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𝑒𝑥𝑡𝑒𝑟𝑛𝑎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421" y="5382068"/>
                <a:ext cx="2495490" cy="695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553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Tahoma</vt:lpstr>
      <vt:lpstr>Times New Roman</vt:lpstr>
      <vt:lpstr>Tema de Office</vt:lpstr>
      <vt:lpstr>Ejercicio 13 – Guía 2</vt:lpstr>
      <vt:lpstr>Calcular la fuerza media ejercida por el agente externo para separar las placas</vt:lpstr>
      <vt:lpstr>Calcular la fuerza media ejercida por el agente externo para separar las placas</vt:lpstr>
      <vt:lpstr>Calcular la fuerza media ejercida por el agente externo para separar las placas</vt:lpstr>
      <vt:lpstr>Calcular la fuerza media ejercida por el agente externo para separar las placas</vt:lpstr>
    </vt:vector>
  </TitlesOfParts>
  <Company>Ternium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13 – Guía 2</dc:title>
  <dc:creator>BERTOLINI Luana Daniela     TERNIUM [AR]</dc:creator>
  <cp:lastModifiedBy>BERTOLINI Luana Daniela     TERNIUM [AR]</cp:lastModifiedBy>
  <cp:revision>5</cp:revision>
  <dcterms:created xsi:type="dcterms:W3CDTF">2021-05-12T17:41:50Z</dcterms:created>
  <dcterms:modified xsi:type="dcterms:W3CDTF">2021-05-12T18:13:24Z</dcterms:modified>
</cp:coreProperties>
</file>