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36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277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49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472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2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0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38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58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86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49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702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4A2C-F439-4783-A932-3AF16AC99BF1}" type="datetimeFigureOut">
              <a:rPr lang="es-AR" smtClean="0"/>
              <a:t>1/6/2021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C448-C79D-435F-8CFC-D045969910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81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18614"/>
            <a:ext cx="9144000" cy="1080662"/>
          </a:xfrm>
        </p:spPr>
        <p:txBody>
          <a:bodyPr/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 10 – Guía 3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5828" y="3479208"/>
            <a:ext cx="5395414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el circuito de la figura los dos amperímetros marcan 1.70 A y la potencia entregada por la fuente es de 300 W. Determinar R1, R2 y la tensión de la fuente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n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26" y="2224460"/>
            <a:ext cx="7435596" cy="35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1445" y="232012"/>
            <a:ext cx="821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Ahora para completar la consigna falta calcular R2. Yo les propongo usar resistencias equivalentes vamos por pasos: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832"/>
            <a:ext cx="9299636" cy="4446824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2926908" y="2347415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784210" y="1746913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3254455" y="1937982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977785" y="2702256"/>
            <a:ext cx="0" cy="11327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233380" y="2702256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761929" y="2702256"/>
            <a:ext cx="0" cy="11327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90678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3092952" y="5079247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3964140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131692" y="1404876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85722" y="2517590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86716" y="1589542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650239" y="2886922"/>
            <a:ext cx="7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12272" y="2687766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461678" y="2715904"/>
            <a:ext cx="4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endParaRPr lang="es-A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85722" y="21273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564414" y="4517999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1" name="CuadroTexto 20"/>
          <p:cNvSpPr txBox="1"/>
          <p:nvPr/>
        </p:nvSpPr>
        <p:spPr>
          <a:xfrm>
            <a:off x="4086970" y="253848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2" name="CuadroTexto 21"/>
          <p:cNvSpPr txBox="1"/>
          <p:nvPr/>
        </p:nvSpPr>
        <p:spPr>
          <a:xfrm>
            <a:off x="5523199" y="2517590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7136927" y="249669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4" name="CuadroTexto 23"/>
          <p:cNvSpPr txBox="1"/>
          <p:nvPr/>
        </p:nvSpPr>
        <p:spPr>
          <a:xfrm>
            <a:off x="1603089" y="2148257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462884" y="446510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073651" y="37066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547680" y="3705783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152634" y="36021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949988" y="1813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26908" y="5187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030319" y="1814728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09182" y="1323832"/>
            <a:ext cx="8485732" cy="5254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 rotWithShape="1">
          <a:blip r:embed="rId2"/>
          <a:srcRect r="32706"/>
          <a:stretch/>
        </p:blipFill>
        <p:spPr>
          <a:xfrm>
            <a:off x="156365" y="1510857"/>
            <a:ext cx="6258083" cy="4446824"/>
          </a:xfrm>
          <a:prstGeom prst="rect">
            <a:avLst/>
          </a:prstGeom>
        </p:spPr>
      </p:pic>
      <p:cxnSp>
        <p:nvCxnSpPr>
          <p:cNvPr id="89" name="Conector recto de flecha 88"/>
          <p:cNvCxnSpPr/>
          <p:nvPr/>
        </p:nvCxnSpPr>
        <p:spPr>
          <a:xfrm flipV="1">
            <a:off x="3083273" y="2534440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 flipH="1">
            <a:off x="940575" y="1933938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3410820" y="2125007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4134150" y="2889281"/>
            <a:ext cx="0" cy="113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5389745" y="2889281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3247043" y="2275136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3249317" y="5266272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4120505" y="2275136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CuadroTexto 97"/>
          <p:cNvSpPr txBox="1"/>
          <p:nvPr/>
        </p:nvSpPr>
        <p:spPr>
          <a:xfrm>
            <a:off x="1288057" y="1591901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2742087" y="2704615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3943081" y="1776567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3668686" y="2817004"/>
            <a:ext cx="6774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068637" y="2874791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2742088" y="2314391"/>
            <a:ext cx="2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+</a:t>
            </a:r>
            <a:endParaRPr lang="es-AR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1720779" y="4705024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6" name="CuadroTexto 105"/>
          <p:cNvSpPr txBox="1"/>
          <p:nvPr/>
        </p:nvSpPr>
        <p:spPr>
          <a:xfrm>
            <a:off x="4243335" y="272550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7" name="CuadroTexto 106"/>
          <p:cNvSpPr txBox="1"/>
          <p:nvPr/>
        </p:nvSpPr>
        <p:spPr>
          <a:xfrm>
            <a:off x="5679564" y="2704615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9" name="CuadroTexto 108"/>
          <p:cNvSpPr txBox="1"/>
          <p:nvPr/>
        </p:nvSpPr>
        <p:spPr>
          <a:xfrm>
            <a:off x="1759454" y="2335282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2619249" y="46521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4230016" y="389365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5704045" y="389280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3065520" y="1904874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3083273" y="5374614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4186684" y="2001753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624972" y="2251884"/>
            <a:ext cx="816052" cy="28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Rectángulo 116"/>
          <p:cNvSpPr/>
          <p:nvPr/>
        </p:nvSpPr>
        <p:spPr>
          <a:xfrm>
            <a:off x="5624972" y="5166697"/>
            <a:ext cx="816052" cy="28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/>
              <p:cNvSpPr txBox="1"/>
              <p:nvPr/>
            </p:nvSpPr>
            <p:spPr>
              <a:xfrm>
                <a:off x="4504367" y="3438060"/>
                <a:ext cx="8042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58,8</a:t>
                </a:r>
                <a:r>
                  <a:rPr lang="el-G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367" y="3438060"/>
                <a:ext cx="804210" cy="369332"/>
              </a:xfrm>
              <a:prstGeom prst="rect">
                <a:avLst/>
              </a:prstGeom>
              <a:blipFill>
                <a:blip r:embed="rId3"/>
                <a:stretch>
                  <a:fillRect l="-6818" t="-9836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adroTexto 72"/>
          <p:cNvSpPr txBox="1"/>
          <p:nvPr/>
        </p:nvSpPr>
        <p:spPr>
          <a:xfrm>
            <a:off x="4675496" y="4752968"/>
            <a:ext cx="8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Conector recto de flecha 73"/>
          <p:cNvCxnSpPr/>
          <p:nvPr/>
        </p:nvCxnSpPr>
        <p:spPr>
          <a:xfrm flipV="1">
            <a:off x="4496434" y="4274951"/>
            <a:ext cx="0" cy="493603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V="1">
            <a:off x="4496435" y="4255736"/>
            <a:ext cx="695318" cy="843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>
            <a:off x="5206519" y="4274951"/>
            <a:ext cx="0" cy="449534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9456001" y="190773"/>
            <a:ext cx="247838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endParaRPr lang="es-AR" sz="1400" strike="sngStrik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ector recto de flecha 76"/>
          <p:cNvCxnSpPr/>
          <p:nvPr/>
        </p:nvCxnSpPr>
        <p:spPr>
          <a:xfrm flipH="1">
            <a:off x="4496434" y="4821452"/>
            <a:ext cx="695319" cy="0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3491232" y="4604522"/>
            <a:ext cx="8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ángulo 79"/>
              <p:cNvSpPr/>
              <p:nvPr/>
            </p:nvSpPr>
            <p:spPr>
              <a:xfrm>
                <a:off x="8470802" y="2654067"/>
                <a:ext cx="279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1,5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58,8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−0,2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0" name="Rectángulo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802" y="2654067"/>
                <a:ext cx="27915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uadroTexto 83"/>
          <p:cNvSpPr txBox="1"/>
          <p:nvPr/>
        </p:nvSpPr>
        <p:spPr>
          <a:xfrm>
            <a:off x="9460440" y="190773"/>
            <a:ext cx="247838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endParaRPr lang="es-AR" sz="1400" strike="sngStrik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ángulo 78"/>
              <p:cNvSpPr/>
              <p:nvPr/>
            </p:nvSpPr>
            <p:spPr>
              <a:xfrm>
                <a:off x="9251932" y="3622726"/>
                <a:ext cx="1331583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=441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9" name="Rectá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932" y="3622726"/>
                <a:ext cx="13315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adroTexto 36"/>
          <p:cNvSpPr txBox="1"/>
          <p:nvPr/>
        </p:nvSpPr>
        <p:spPr>
          <a:xfrm>
            <a:off x="7748995" y="3297999"/>
            <a:ext cx="134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Obtuvimos todo lo que pedía el enunciado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11" y="1460310"/>
            <a:ext cx="9299636" cy="444682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45910" y="532263"/>
            <a:ext cx="1113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Pongamos el sistema de referencia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5063319" y="2483893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2920621" y="1883391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5390866" y="2074460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6114196" y="2838734"/>
            <a:ext cx="0" cy="11327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369791" y="2838734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8898340" y="2838734"/>
            <a:ext cx="0" cy="11327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227089" y="2224589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/>
          <p:cNvSpPr/>
          <p:nvPr/>
        </p:nvSpPr>
        <p:spPr>
          <a:xfrm>
            <a:off x="5229363" y="5215725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Elipse 17"/>
          <p:cNvSpPr/>
          <p:nvPr/>
        </p:nvSpPr>
        <p:spPr>
          <a:xfrm>
            <a:off x="6100551" y="2224589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/>
          <p:cNvSpPr txBox="1"/>
          <p:nvPr/>
        </p:nvSpPr>
        <p:spPr>
          <a:xfrm>
            <a:off x="3268103" y="1541354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722133" y="2654068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923127" y="1726020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786650" y="3023400"/>
            <a:ext cx="7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048683" y="2824244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598089" y="2852382"/>
            <a:ext cx="4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endParaRPr lang="es-A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22133" y="2263844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6" name="CuadroTexto 25"/>
          <p:cNvSpPr txBox="1"/>
          <p:nvPr/>
        </p:nvSpPr>
        <p:spPr>
          <a:xfrm>
            <a:off x="3700825" y="4654477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6223381" y="2674959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7659610" y="265406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9273338" y="263317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30" name="CuadroTexto 29"/>
          <p:cNvSpPr txBox="1"/>
          <p:nvPr/>
        </p:nvSpPr>
        <p:spPr>
          <a:xfrm>
            <a:off x="3739500" y="2284735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599295" y="4601579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210062" y="3843104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684091" y="384226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289045" y="3738644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8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1445" y="232012"/>
            <a:ext cx="82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pensemos que datos tenemos y qué incógnitas tenemos: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832"/>
            <a:ext cx="9299636" cy="4446824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2926908" y="2347415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784210" y="1746913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3254455" y="1937982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977785" y="2702256"/>
            <a:ext cx="0" cy="11327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233380" y="2702256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761929" y="2702256"/>
            <a:ext cx="0" cy="11327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90678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3092952" y="5079247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3964140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131692" y="1404876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85722" y="2517590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86716" y="1589542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650239" y="2886922"/>
            <a:ext cx="7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12272" y="2687766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461678" y="2715904"/>
            <a:ext cx="4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endParaRPr lang="es-A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85722" y="21273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564414" y="4517999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1" name="CuadroTexto 20"/>
          <p:cNvSpPr txBox="1"/>
          <p:nvPr/>
        </p:nvSpPr>
        <p:spPr>
          <a:xfrm>
            <a:off x="4086970" y="253848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2" name="CuadroTexto 21"/>
          <p:cNvSpPr txBox="1"/>
          <p:nvPr/>
        </p:nvSpPr>
        <p:spPr>
          <a:xfrm>
            <a:off x="5523199" y="2517590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7136927" y="249669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4" name="CuadroTexto 23"/>
          <p:cNvSpPr txBox="1"/>
          <p:nvPr/>
        </p:nvSpPr>
        <p:spPr>
          <a:xfrm>
            <a:off x="1603089" y="2148257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462884" y="446510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073651" y="37066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547680" y="3705783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152634" y="36021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949988" y="1813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26908" y="5187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030319" y="1814728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857397" y="777922"/>
            <a:ext cx="2478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1445" y="232012"/>
            <a:ext cx="82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pensemos que datos tenemos y qué incógnitas tenemos: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832"/>
            <a:ext cx="9299636" cy="4446824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2926908" y="2347415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784210" y="1746913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3254455" y="1937982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977785" y="2702256"/>
            <a:ext cx="0" cy="11327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233380" y="2702256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761929" y="2702256"/>
            <a:ext cx="0" cy="11327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90678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3092952" y="5079247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3964140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131692" y="1404876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85722" y="2517590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86716" y="1589542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650239" y="2886922"/>
            <a:ext cx="7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12272" y="2687766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461678" y="2715904"/>
            <a:ext cx="4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endParaRPr lang="es-A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85722" y="21273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564414" y="4517999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1" name="CuadroTexto 20"/>
          <p:cNvSpPr txBox="1"/>
          <p:nvPr/>
        </p:nvSpPr>
        <p:spPr>
          <a:xfrm>
            <a:off x="4086970" y="253848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2" name="CuadroTexto 21"/>
          <p:cNvSpPr txBox="1"/>
          <p:nvPr/>
        </p:nvSpPr>
        <p:spPr>
          <a:xfrm>
            <a:off x="5523199" y="2517590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7136927" y="249669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4" name="CuadroTexto 23"/>
          <p:cNvSpPr txBox="1"/>
          <p:nvPr/>
        </p:nvSpPr>
        <p:spPr>
          <a:xfrm>
            <a:off x="1603089" y="2148257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462884" y="446510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073651" y="37066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547680" y="3705783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152634" y="36021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9" name="CuadroTexto 28"/>
          <p:cNvSpPr txBox="1"/>
          <p:nvPr/>
        </p:nvSpPr>
        <p:spPr>
          <a:xfrm>
            <a:off x="9282378" y="2353815"/>
            <a:ext cx="132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i1=1,7A</a:t>
            </a:r>
            <a:endParaRPr lang="es-AR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9282378" y="2796699"/>
            <a:ext cx="144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i3=1,7A</a:t>
            </a:r>
            <a:endParaRPr lang="es-AR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299636" y="850878"/>
            <a:ext cx="23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¿Qué quiere decir que los amperímetros miden 1,7A?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8573546" y="3818770"/>
            <a:ext cx="311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Haciendo la ecuación de nodos para el nodo A puedo sacar i2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949988" y="1813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26908" y="5187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030319" y="1814728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9582018" y="4675376"/>
            <a:ext cx="23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i1 + i3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9582018" y="5254983"/>
            <a:ext cx="237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3,4A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1445" y="232012"/>
            <a:ext cx="82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pensemos que datos tenemos y qué incógnitas tenemos: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832"/>
            <a:ext cx="9299636" cy="4446824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2926908" y="2347415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784210" y="1746913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3254455" y="1937982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977785" y="2702256"/>
            <a:ext cx="0" cy="11327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233380" y="2702256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761929" y="2702256"/>
            <a:ext cx="0" cy="11327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90678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3092952" y="5079247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3964140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131692" y="1404876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85722" y="2517590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86716" y="1589542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650239" y="2886922"/>
            <a:ext cx="7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12272" y="2687766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461678" y="2715904"/>
            <a:ext cx="4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endParaRPr lang="es-A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85722" y="21273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564414" y="4517999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1" name="CuadroTexto 20"/>
          <p:cNvSpPr txBox="1"/>
          <p:nvPr/>
        </p:nvSpPr>
        <p:spPr>
          <a:xfrm>
            <a:off x="4086970" y="253848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2" name="CuadroTexto 21"/>
          <p:cNvSpPr txBox="1"/>
          <p:nvPr/>
        </p:nvSpPr>
        <p:spPr>
          <a:xfrm>
            <a:off x="5523199" y="2517590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7136927" y="249669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4" name="CuadroTexto 23"/>
          <p:cNvSpPr txBox="1"/>
          <p:nvPr/>
        </p:nvSpPr>
        <p:spPr>
          <a:xfrm>
            <a:off x="1603089" y="2148257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462884" y="446510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073651" y="37066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547680" y="3705783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152634" y="36021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949988" y="1813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26908" y="5187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030319" y="1814728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9397518" y="200447"/>
            <a:ext cx="2478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423351" y="2654069"/>
            <a:ext cx="3199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Puedo ahora conociendo la potencia entregada por V, calcular la diferencia de potencial: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/>
              <p:cNvSpPr txBox="1"/>
              <p:nvPr/>
            </p:nvSpPr>
            <p:spPr>
              <a:xfrm>
                <a:off x="9605350" y="4326601"/>
                <a:ext cx="835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350" y="4326601"/>
                <a:ext cx="835229" cy="276999"/>
              </a:xfrm>
              <a:prstGeom prst="rect">
                <a:avLst/>
              </a:prstGeom>
              <a:blipFill>
                <a:blip r:embed="rId3"/>
                <a:stretch>
                  <a:fillRect l="-6569" r="-5839" b="-1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/>
              <p:cNvSpPr txBox="1"/>
              <p:nvPr/>
            </p:nvSpPr>
            <p:spPr>
              <a:xfrm>
                <a:off x="9166174" y="5075803"/>
                <a:ext cx="2116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=88.24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174" y="5075803"/>
                <a:ext cx="2116926" cy="276999"/>
              </a:xfrm>
              <a:prstGeom prst="rect">
                <a:avLst/>
              </a:prstGeom>
              <a:blipFill>
                <a:blip r:embed="rId4"/>
                <a:stretch>
                  <a:fillRect l="-2305" t="-4444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adroTexto 36"/>
          <p:cNvSpPr txBox="1"/>
          <p:nvPr/>
        </p:nvSpPr>
        <p:spPr>
          <a:xfrm>
            <a:off x="9397518" y="200447"/>
            <a:ext cx="247838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1445" y="232012"/>
            <a:ext cx="82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pensemos que datos tenemos y qué incógnitas tenemos: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832"/>
            <a:ext cx="9299636" cy="4446824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2926908" y="2347415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784210" y="1746913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3254455" y="1937982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977785" y="2702256"/>
            <a:ext cx="0" cy="11327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233380" y="2702256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761929" y="2702256"/>
            <a:ext cx="0" cy="11327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90678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3092952" y="5079247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3964140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131692" y="1404876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85722" y="2517590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86716" y="1589542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650239" y="2886922"/>
            <a:ext cx="7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12272" y="2687766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461678" y="2715904"/>
            <a:ext cx="4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endParaRPr lang="es-A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85722" y="21273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564414" y="4517999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1" name="CuadroTexto 20"/>
          <p:cNvSpPr txBox="1"/>
          <p:nvPr/>
        </p:nvSpPr>
        <p:spPr>
          <a:xfrm>
            <a:off x="4086970" y="253848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2" name="CuadroTexto 21"/>
          <p:cNvSpPr txBox="1"/>
          <p:nvPr/>
        </p:nvSpPr>
        <p:spPr>
          <a:xfrm>
            <a:off x="5523199" y="2517590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7136927" y="249669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4" name="CuadroTexto 23"/>
          <p:cNvSpPr txBox="1"/>
          <p:nvPr/>
        </p:nvSpPr>
        <p:spPr>
          <a:xfrm>
            <a:off x="1603089" y="2148257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462884" y="446510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073651" y="37066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547680" y="3705783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152634" y="36021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949988" y="1813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26908" y="5187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030319" y="1814728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9397518" y="200447"/>
            <a:ext cx="2478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9397518" y="200447"/>
            <a:ext cx="247838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8750655" y="2392738"/>
            <a:ext cx="302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Recorro la malla 1 para calcular R1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346051" y="3989031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 flipV="1">
            <a:off x="1334573" y="3408171"/>
            <a:ext cx="0" cy="493603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1334574" y="3388956"/>
            <a:ext cx="695318" cy="843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2044658" y="3408171"/>
            <a:ext cx="0" cy="449534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1334573" y="3954672"/>
            <a:ext cx="695319" cy="0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/>
              <p:cNvSpPr txBox="1"/>
              <p:nvPr/>
            </p:nvSpPr>
            <p:spPr>
              <a:xfrm>
                <a:off x="9144764" y="3547244"/>
                <a:ext cx="2196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764" y="3547244"/>
                <a:ext cx="2196114" cy="276999"/>
              </a:xfrm>
              <a:prstGeom prst="rect">
                <a:avLst/>
              </a:prstGeom>
              <a:blipFill>
                <a:blip r:embed="rId3"/>
                <a:stretch>
                  <a:fillRect l="-1944" r="-2222" b="-1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ángulo 43"/>
              <p:cNvSpPr/>
              <p:nvPr/>
            </p:nvSpPr>
            <p:spPr>
              <a:xfrm>
                <a:off x="9421149" y="4173697"/>
                <a:ext cx="1502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23,91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4" name="Rectá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149" y="4173697"/>
                <a:ext cx="1502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uadroTexto 44"/>
          <p:cNvSpPr txBox="1"/>
          <p:nvPr/>
        </p:nvSpPr>
        <p:spPr>
          <a:xfrm>
            <a:off x="9406976" y="210121"/>
            <a:ext cx="247838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1445" y="232012"/>
            <a:ext cx="821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Ahora para completar la consigna falta calcular R2. Yo les propongo usar resistencias equivalentes vamos por pasos: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832"/>
            <a:ext cx="9299636" cy="4446824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2926908" y="2347415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784210" y="1746913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3254455" y="1937982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977785" y="2702256"/>
            <a:ext cx="0" cy="11327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233380" y="2702256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761929" y="2702256"/>
            <a:ext cx="0" cy="11327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90678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3092952" y="5079247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3964140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131692" y="1404876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85722" y="2517590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86716" y="1589542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650239" y="2886922"/>
            <a:ext cx="7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12272" y="2687766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461678" y="2715904"/>
            <a:ext cx="4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endParaRPr lang="es-A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85722" y="21273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564414" y="4517999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1" name="CuadroTexto 20"/>
          <p:cNvSpPr txBox="1"/>
          <p:nvPr/>
        </p:nvSpPr>
        <p:spPr>
          <a:xfrm>
            <a:off x="4086970" y="253848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2" name="CuadroTexto 21"/>
          <p:cNvSpPr txBox="1"/>
          <p:nvPr/>
        </p:nvSpPr>
        <p:spPr>
          <a:xfrm>
            <a:off x="5523199" y="2517590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7136927" y="249669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4" name="CuadroTexto 23"/>
          <p:cNvSpPr txBox="1"/>
          <p:nvPr/>
        </p:nvSpPr>
        <p:spPr>
          <a:xfrm>
            <a:off x="1603089" y="2148257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462884" y="446510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073651" y="37066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547680" y="3705783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152634" y="36021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949988" y="1813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26908" y="5187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030319" y="1814728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9427587" y="200447"/>
            <a:ext cx="247838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9406976" y="210121"/>
            <a:ext cx="247838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998874" y="864525"/>
            <a:ext cx="42782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Pongo en paralelo la rama con i4 y la de i6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/>
              <p:cNvSpPr txBox="1"/>
              <p:nvPr/>
            </p:nvSpPr>
            <p:spPr>
              <a:xfrm>
                <a:off x="8594914" y="2978614"/>
                <a:ext cx="3003451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154,3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+154,3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=58,8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914" y="2978614"/>
                <a:ext cx="3003451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/>
          <p:cNvSpPr/>
          <p:nvPr/>
        </p:nvSpPr>
        <p:spPr>
          <a:xfrm>
            <a:off x="109182" y="1323832"/>
            <a:ext cx="8485732" cy="5254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 rotWithShape="1">
          <a:blip r:embed="rId2"/>
          <a:srcRect r="32706"/>
          <a:stretch/>
        </p:blipFill>
        <p:spPr>
          <a:xfrm>
            <a:off x="156365" y="1510857"/>
            <a:ext cx="6258083" cy="4446824"/>
          </a:xfrm>
          <a:prstGeom prst="rect">
            <a:avLst/>
          </a:prstGeom>
        </p:spPr>
      </p:pic>
      <p:cxnSp>
        <p:nvCxnSpPr>
          <p:cNvPr id="89" name="Conector recto de flecha 88"/>
          <p:cNvCxnSpPr/>
          <p:nvPr/>
        </p:nvCxnSpPr>
        <p:spPr>
          <a:xfrm flipV="1">
            <a:off x="3083273" y="2534440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 flipH="1">
            <a:off x="940575" y="1933938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3410820" y="2125007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4134150" y="2889281"/>
            <a:ext cx="0" cy="113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5389745" y="2889281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3247043" y="2275136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3249317" y="5266272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4120505" y="2275136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CuadroTexto 97"/>
          <p:cNvSpPr txBox="1"/>
          <p:nvPr/>
        </p:nvSpPr>
        <p:spPr>
          <a:xfrm>
            <a:off x="1288057" y="1591901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2742087" y="2704615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3943081" y="1776567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3668686" y="2817004"/>
            <a:ext cx="6774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068637" y="2874791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2742088" y="2314391"/>
            <a:ext cx="2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+</a:t>
            </a:r>
            <a:endParaRPr lang="es-AR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1720779" y="4705024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6" name="CuadroTexto 105"/>
          <p:cNvSpPr txBox="1"/>
          <p:nvPr/>
        </p:nvSpPr>
        <p:spPr>
          <a:xfrm>
            <a:off x="4243335" y="272550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7" name="CuadroTexto 106"/>
          <p:cNvSpPr txBox="1"/>
          <p:nvPr/>
        </p:nvSpPr>
        <p:spPr>
          <a:xfrm>
            <a:off x="5679564" y="2704615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9" name="CuadroTexto 108"/>
          <p:cNvSpPr txBox="1"/>
          <p:nvPr/>
        </p:nvSpPr>
        <p:spPr>
          <a:xfrm>
            <a:off x="1759454" y="2335282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2619249" y="46521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4230016" y="389365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5704045" y="389280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3065520" y="1904874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3083273" y="5374614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4186684" y="2001753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624972" y="2251884"/>
            <a:ext cx="816052" cy="28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Rectángulo 116"/>
          <p:cNvSpPr/>
          <p:nvPr/>
        </p:nvSpPr>
        <p:spPr>
          <a:xfrm>
            <a:off x="5624972" y="5166697"/>
            <a:ext cx="816052" cy="28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/>
              <p:cNvSpPr txBox="1"/>
              <p:nvPr/>
            </p:nvSpPr>
            <p:spPr>
              <a:xfrm>
                <a:off x="4504367" y="3438060"/>
                <a:ext cx="8042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58,8</a:t>
                </a:r>
                <a:r>
                  <a:rPr lang="el-G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367" y="3438060"/>
                <a:ext cx="804210" cy="369332"/>
              </a:xfrm>
              <a:prstGeom prst="rect">
                <a:avLst/>
              </a:prstGeom>
              <a:blipFill>
                <a:blip r:embed="rId4"/>
                <a:stretch>
                  <a:fillRect l="-6818" t="-9836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3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4" grpId="0"/>
      <p:bldP spid="115" grpId="0"/>
      <p:bldP spid="116" grpId="0"/>
      <p:bldP spid="32" grpId="0" animBg="1"/>
      <p:bldP spid="117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1445" y="232012"/>
            <a:ext cx="821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Ahora para completar la consigna falta calcular R2. Yo les propongo usar resistencias equivalentes vamos por pasos: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832"/>
            <a:ext cx="9299636" cy="4446824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2926908" y="2347415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784210" y="1746913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3254455" y="1937982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977785" y="2702256"/>
            <a:ext cx="0" cy="11327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233380" y="2702256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761929" y="2702256"/>
            <a:ext cx="0" cy="11327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90678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3092952" y="5079247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3964140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131692" y="1404876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85722" y="2517590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86716" y="1589542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650239" y="2886922"/>
            <a:ext cx="7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12272" y="2687766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461678" y="2715904"/>
            <a:ext cx="4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endParaRPr lang="es-A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85722" y="21273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564414" y="4517999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1" name="CuadroTexto 20"/>
          <p:cNvSpPr txBox="1"/>
          <p:nvPr/>
        </p:nvSpPr>
        <p:spPr>
          <a:xfrm>
            <a:off x="4086970" y="253848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2" name="CuadroTexto 21"/>
          <p:cNvSpPr txBox="1"/>
          <p:nvPr/>
        </p:nvSpPr>
        <p:spPr>
          <a:xfrm>
            <a:off x="5523199" y="2517590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7136927" y="249669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4" name="CuadroTexto 23"/>
          <p:cNvSpPr txBox="1"/>
          <p:nvPr/>
        </p:nvSpPr>
        <p:spPr>
          <a:xfrm>
            <a:off x="1603089" y="2148257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462884" y="446510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073651" y="37066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547680" y="3705783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152634" y="36021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949988" y="1813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26908" y="5187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030319" y="1814728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09182" y="1323832"/>
            <a:ext cx="8485732" cy="5254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 rotWithShape="1">
          <a:blip r:embed="rId2"/>
          <a:srcRect r="32706"/>
          <a:stretch/>
        </p:blipFill>
        <p:spPr>
          <a:xfrm>
            <a:off x="156365" y="1510857"/>
            <a:ext cx="6258083" cy="4446824"/>
          </a:xfrm>
          <a:prstGeom prst="rect">
            <a:avLst/>
          </a:prstGeom>
        </p:spPr>
      </p:pic>
      <p:cxnSp>
        <p:nvCxnSpPr>
          <p:cNvPr id="89" name="Conector recto de flecha 88"/>
          <p:cNvCxnSpPr/>
          <p:nvPr/>
        </p:nvCxnSpPr>
        <p:spPr>
          <a:xfrm flipV="1">
            <a:off x="3083273" y="2534440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 flipH="1">
            <a:off x="940575" y="1933938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3410820" y="2125007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4134150" y="2889281"/>
            <a:ext cx="0" cy="113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5389745" y="2889281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3247043" y="2275136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3249317" y="5266272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4120505" y="2275136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CuadroTexto 97"/>
          <p:cNvSpPr txBox="1"/>
          <p:nvPr/>
        </p:nvSpPr>
        <p:spPr>
          <a:xfrm>
            <a:off x="1288057" y="1591901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2742087" y="2704615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3943081" y="1776567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3668686" y="2817004"/>
            <a:ext cx="6774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068637" y="2874791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2742088" y="2314391"/>
            <a:ext cx="2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+</a:t>
            </a:r>
            <a:endParaRPr lang="es-AR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1720779" y="4705024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6" name="CuadroTexto 105"/>
          <p:cNvSpPr txBox="1"/>
          <p:nvPr/>
        </p:nvSpPr>
        <p:spPr>
          <a:xfrm>
            <a:off x="4243335" y="272550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7" name="CuadroTexto 106"/>
          <p:cNvSpPr txBox="1"/>
          <p:nvPr/>
        </p:nvSpPr>
        <p:spPr>
          <a:xfrm>
            <a:off x="5679564" y="2704615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9" name="CuadroTexto 108"/>
          <p:cNvSpPr txBox="1"/>
          <p:nvPr/>
        </p:nvSpPr>
        <p:spPr>
          <a:xfrm>
            <a:off x="1759454" y="2335282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2619249" y="46521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4230016" y="389365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5704045" y="389280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3065520" y="1904874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3083273" y="5374614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4186684" y="2001753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624972" y="2251884"/>
            <a:ext cx="816052" cy="28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Rectángulo 116"/>
          <p:cNvSpPr/>
          <p:nvPr/>
        </p:nvSpPr>
        <p:spPr>
          <a:xfrm>
            <a:off x="5624972" y="5166697"/>
            <a:ext cx="816052" cy="28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/>
              <p:cNvSpPr txBox="1"/>
              <p:nvPr/>
            </p:nvSpPr>
            <p:spPr>
              <a:xfrm>
                <a:off x="4504367" y="3438060"/>
                <a:ext cx="8042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58,8</a:t>
                </a:r>
                <a:r>
                  <a:rPr lang="el-G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367" y="3438060"/>
                <a:ext cx="804210" cy="369332"/>
              </a:xfrm>
              <a:prstGeom prst="rect">
                <a:avLst/>
              </a:prstGeom>
              <a:blipFill>
                <a:blip r:embed="rId3"/>
                <a:stretch>
                  <a:fillRect l="-6818" t="-9836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uadroTexto 64"/>
          <p:cNvSpPr txBox="1"/>
          <p:nvPr/>
        </p:nvSpPr>
        <p:spPr>
          <a:xfrm>
            <a:off x="9427587" y="200447"/>
            <a:ext cx="247838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9406976" y="210121"/>
            <a:ext cx="247838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endParaRPr lang="es-A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8857397" y="2538481"/>
            <a:ext cx="238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 quiero calcular R2, entonces hagamos la malla M3 para ver qué necesito para calcularlo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ángulo 67"/>
              <p:cNvSpPr/>
              <p:nvPr/>
            </p:nvSpPr>
            <p:spPr>
              <a:xfrm>
                <a:off x="8999347" y="4154643"/>
                <a:ext cx="229671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58,8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8" name="Rectá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347" y="4154643"/>
                <a:ext cx="2296719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uadroTexto 68"/>
          <p:cNvSpPr txBox="1"/>
          <p:nvPr/>
        </p:nvSpPr>
        <p:spPr>
          <a:xfrm>
            <a:off x="7396234" y="4901150"/>
            <a:ext cx="348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conozco ni </a:t>
            </a:r>
            <a:r>
              <a:rPr lang="es-A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ni i5 ni R2, pero sí se que por Malla 2: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ángulo 69"/>
              <p:cNvSpPr/>
              <p:nvPr/>
            </p:nvSpPr>
            <p:spPr>
              <a:xfrm>
                <a:off x="9208114" y="5547481"/>
                <a:ext cx="161242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58,8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0" name="Rectá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114" y="5547481"/>
                <a:ext cx="1612429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ángulo 70"/>
              <p:cNvSpPr/>
              <p:nvPr/>
            </p:nvSpPr>
            <p:spPr>
              <a:xfrm>
                <a:off x="9208114" y="6047655"/>
                <a:ext cx="140057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=01,5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1" name="Rectángulo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114" y="6047655"/>
                <a:ext cx="1400576" cy="390748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uadroTexto 71"/>
          <p:cNvSpPr txBox="1"/>
          <p:nvPr/>
        </p:nvSpPr>
        <p:spPr>
          <a:xfrm>
            <a:off x="9456001" y="190773"/>
            <a:ext cx="247838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endParaRPr lang="es-AR" sz="1400" strike="sngStrik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4675496" y="4752968"/>
            <a:ext cx="8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Conector recto de flecha 73"/>
          <p:cNvCxnSpPr/>
          <p:nvPr/>
        </p:nvCxnSpPr>
        <p:spPr>
          <a:xfrm flipV="1">
            <a:off x="4496434" y="4274951"/>
            <a:ext cx="0" cy="493603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V="1">
            <a:off x="4496435" y="4255736"/>
            <a:ext cx="695318" cy="843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>
            <a:off x="5206519" y="4274951"/>
            <a:ext cx="0" cy="449534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 flipH="1">
            <a:off x="4496434" y="4821452"/>
            <a:ext cx="695319" cy="0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3491232" y="4604522"/>
            <a:ext cx="8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5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1445" y="232012"/>
            <a:ext cx="821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Ahora para completar la consigna falta calcular R2. Yo les propongo usar resistencias equivalentes vamos por pasos: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832"/>
            <a:ext cx="9299636" cy="4446824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2926908" y="2347415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784210" y="1746913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3254455" y="1937982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977785" y="2702256"/>
            <a:ext cx="0" cy="11327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233380" y="2702256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761929" y="2702256"/>
            <a:ext cx="0" cy="11327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090678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3092952" y="5079247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3964140" y="2088111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131692" y="1404876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85722" y="2517590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86716" y="1589542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650239" y="2886922"/>
            <a:ext cx="7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912272" y="2687766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461678" y="2715904"/>
            <a:ext cx="4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i6</a:t>
            </a:r>
            <a:endParaRPr lang="es-A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585722" y="21273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564414" y="4517999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1" name="CuadroTexto 20"/>
          <p:cNvSpPr txBox="1"/>
          <p:nvPr/>
        </p:nvSpPr>
        <p:spPr>
          <a:xfrm>
            <a:off x="4086970" y="253848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2" name="CuadroTexto 21"/>
          <p:cNvSpPr txBox="1"/>
          <p:nvPr/>
        </p:nvSpPr>
        <p:spPr>
          <a:xfrm>
            <a:off x="5523199" y="2517590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7136927" y="249669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24" name="CuadroTexto 23"/>
          <p:cNvSpPr txBox="1"/>
          <p:nvPr/>
        </p:nvSpPr>
        <p:spPr>
          <a:xfrm>
            <a:off x="1603089" y="2148257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462884" y="446510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073651" y="37066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547680" y="3705783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152634" y="360216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949988" y="1813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26908" y="5187589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030319" y="1814728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09182" y="1323832"/>
            <a:ext cx="8485732" cy="5254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 rotWithShape="1">
          <a:blip r:embed="rId2"/>
          <a:srcRect r="32706"/>
          <a:stretch/>
        </p:blipFill>
        <p:spPr>
          <a:xfrm>
            <a:off x="156365" y="1510857"/>
            <a:ext cx="6258083" cy="4446824"/>
          </a:xfrm>
          <a:prstGeom prst="rect">
            <a:avLst/>
          </a:prstGeom>
        </p:spPr>
      </p:pic>
      <p:cxnSp>
        <p:nvCxnSpPr>
          <p:cNvPr id="89" name="Conector recto de flecha 88"/>
          <p:cNvCxnSpPr/>
          <p:nvPr/>
        </p:nvCxnSpPr>
        <p:spPr>
          <a:xfrm flipV="1">
            <a:off x="3083273" y="2534440"/>
            <a:ext cx="0" cy="709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 flipH="1">
            <a:off x="940575" y="1933938"/>
            <a:ext cx="887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3410820" y="2125007"/>
            <a:ext cx="7233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4134150" y="2889281"/>
            <a:ext cx="0" cy="113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5389745" y="2889281"/>
            <a:ext cx="0" cy="12692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3247043" y="2275136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3249317" y="5266272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4120505" y="2275136"/>
            <a:ext cx="122830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CuadroTexto 97"/>
          <p:cNvSpPr txBox="1"/>
          <p:nvPr/>
        </p:nvSpPr>
        <p:spPr>
          <a:xfrm>
            <a:off x="1288057" y="1591901"/>
            <a:ext cx="13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s-A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2742087" y="2704615"/>
            <a:ext cx="4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3943081" y="1776567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s-A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3668686" y="2817004"/>
            <a:ext cx="6774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068637" y="2874791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endParaRPr lang="es-A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2742088" y="2314391"/>
            <a:ext cx="2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+</a:t>
            </a:r>
            <a:endParaRPr lang="es-AR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1720779" y="4705024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6" name="CuadroTexto 105"/>
          <p:cNvSpPr txBox="1"/>
          <p:nvPr/>
        </p:nvSpPr>
        <p:spPr>
          <a:xfrm>
            <a:off x="4243335" y="272550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7" name="CuadroTexto 106"/>
          <p:cNvSpPr txBox="1"/>
          <p:nvPr/>
        </p:nvSpPr>
        <p:spPr>
          <a:xfrm>
            <a:off x="5679564" y="2704615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+</a:t>
            </a:r>
            <a:endParaRPr lang="es-AR"/>
          </a:p>
        </p:txBody>
      </p:sp>
      <p:sp>
        <p:nvSpPr>
          <p:cNvPr id="109" name="CuadroTexto 108"/>
          <p:cNvSpPr txBox="1"/>
          <p:nvPr/>
        </p:nvSpPr>
        <p:spPr>
          <a:xfrm>
            <a:off x="1759454" y="2335282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2619249" y="4652126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4230016" y="3893651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5704045" y="3892808"/>
            <a:ext cx="79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-</a:t>
            </a:r>
            <a:endParaRPr lang="es-AR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3065520" y="1904874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3083273" y="5374614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4186684" y="2001753"/>
            <a:ext cx="77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624972" y="2251884"/>
            <a:ext cx="816052" cy="28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Rectángulo 116"/>
          <p:cNvSpPr/>
          <p:nvPr/>
        </p:nvSpPr>
        <p:spPr>
          <a:xfrm>
            <a:off x="5624972" y="5166697"/>
            <a:ext cx="816052" cy="28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/>
              <p:cNvSpPr txBox="1"/>
              <p:nvPr/>
            </p:nvSpPr>
            <p:spPr>
              <a:xfrm>
                <a:off x="4504367" y="3438060"/>
                <a:ext cx="8042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58,8</a:t>
                </a:r>
                <a:r>
                  <a:rPr lang="el-G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367" y="3438060"/>
                <a:ext cx="804210" cy="369332"/>
              </a:xfrm>
              <a:prstGeom prst="rect">
                <a:avLst/>
              </a:prstGeom>
              <a:blipFill>
                <a:blip r:embed="rId3"/>
                <a:stretch>
                  <a:fillRect l="-6818" t="-9836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adroTexto 72"/>
          <p:cNvSpPr txBox="1"/>
          <p:nvPr/>
        </p:nvSpPr>
        <p:spPr>
          <a:xfrm>
            <a:off x="4675496" y="4752968"/>
            <a:ext cx="8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Conector recto de flecha 73"/>
          <p:cNvCxnSpPr/>
          <p:nvPr/>
        </p:nvCxnSpPr>
        <p:spPr>
          <a:xfrm flipV="1">
            <a:off x="4496434" y="4274951"/>
            <a:ext cx="0" cy="493603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V="1">
            <a:off x="4496435" y="4255736"/>
            <a:ext cx="695318" cy="843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>
            <a:off x="5206519" y="4274951"/>
            <a:ext cx="0" cy="449534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9456001" y="190773"/>
            <a:ext cx="247838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endParaRPr lang="es-AR" sz="1400" strike="sngStrik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ector recto de flecha 76"/>
          <p:cNvCxnSpPr/>
          <p:nvPr/>
        </p:nvCxnSpPr>
        <p:spPr>
          <a:xfrm flipH="1">
            <a:off x="4496434" y="4821452"/>
            <a:ext cx="695319" cy="0"/>
          </a:xfrm>
          <a:prstGeom prst="straightConnector1">
            <a:avLst/>
          </a:prstGeom>
          <a:ln w="38100">
            <a:solidFill>
              <a:srgbClr val="DC54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3491232" y="4604522"/>
            <a:ext cx="8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ángulo 79"/>
              <p:cNvSpPr/>
              <p:nvPr/>
            </p:nvSpPr>
            <p:spPr>
              <a:xfrm>
                <a:off x="6902652" y="1270319"/>
                <a:ext cx="2468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1,5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58,8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0" name="Rectángulo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652" y="1270319"/>
                <a:ext cx="2468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uadroTexto 80"/>
          <p:cNvSpPr txBox="1"/>
          <p:nvPr/>
        </p:nvSpPr>
        <p:spPr>
          <a:xfrm>
            <a:off x="8748215" y="2447216"/>
            <a:ext cx="281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Ahora tengo una ecuación y dos incógnitas, cuál me falta?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732680" y="3650355"/>
            <a:ext cx="21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NODO C</a:t>
            </a:r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/>
              <p:cNvSpPr txBox="1"/>
              <p:nvPr/>
            </p:nvSpPr>
            <p:spPr>
              <a:xfrm>
                <a:off x="9622218" y="4259603"/>
                <a:ext cx="127284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18" y="4259603"/>
                <a:ext cx="1272848" cy="298415"/>
              </a:xfrm>
              <a:prstGeom prst="rect">
                <a:avLst/>
              </a:prstGeom>
              <a:blipFill>
                <a:blip r:embed="rId5"/>
                <a:stretch>
                  <a:fillRect l="-4306" r="-1435" b="-204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/>
              <p:cNvSpPr/>
              <p:nvPr/>
            </p:nvSpPr>
            <p:spPr>
              <a:xfrm>
                <a:off x="9607900" y="4836792"/>
                <a:ext cx="1172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0" name="Rectá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900" y="4836792"/>
                <a:ext cx="117269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uadroTexto 83"/>
          <p:cNvSpPr txBox="1"/>
          <p:nvPr/>
        </p:nvSpPr>
        <p:spPr>
          <a:xfrm>
            <a:off x="9460440" y="190773"/>
            <a:ext cx="247838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Incógnitas:</a:t>
            </a:r>
          </a:p>
          <a:p>
            <a:pPr algn="r"/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ieq</a:t>
            </a:r>
            <a:endParaRPr lang="es-AR" sz="1400" strike="sngStrik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s-AR" sz="14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29" grpId="0"/>
      <p:bldP spid="30" grpId="0"/>
      <p:bldP spid="8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829</Words>
  <Application>Microsoft Office PowerPoint</Application>
  <PresentationFormat>Panorámica</PresentationFormat>
  <Paragraphs>411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Tema de Office</vt:lpstr>
      <vt:lpstr>Ejercicio 10 – Guía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Ternium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10 – Guía 3</dc:title>
  <dc:creator>BERTOLINI Luana Daniela     TERNIUM [AR]</dc:creator>
  <cp:lastModifiedBy>BERTOLINI Luana Daniela     TERNIUM [AR]</cp:lastModifiedBy>
  <cp:revision>8</cp:revision>
  <dcterms:created xsi:type="dcterms:W3CDTF">2021-06-01T15:14:22Z</dcterms:created>
  <dcterms:modified xsi:type="dcterms:W3CDTF">2021-06-01T16:19:15Z</dcterms:modified>
</cp:coreProperties>
</file>