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1:56:11.63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8CCC38D-EDF2-4C17-8C7F-7E8241928F94}" emma:medium="tactile" emma:mode="ink">
          <msink:context xmlns:msink="http://schemas.microsoft.com/ink/2010/main" type="writingRegion" rotatedBoundingBox="25697,4813 33562,5277 33420,7696 25554,7232"/>
        </emma:interpretation>
      </emma:emma>
    </inkml:annotationXML>
    <inkml:traceGroup>
      <inkml:annotationXML>
        <emma:emma xmlns:emma="http://www.w3.org/2003/04/emma" version="1.0">
          <emma:interpretation id="{8377410E-C842-4BF0-9E35-D81AB2A60F62}" emma:medium="tactile" emma:mode="ink">
            <msink:context xmlns:msink="http://schemas.microsoft.com/ink/2010/main" type="paragraph" rotatedBoundingBox="26759,4912 33559,5200 33531,5865 26730,55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CCBD4DD-6CA7-4AD0-A793-A881B08ACD1F}" emma:medium="tactile" emma:mode="ink">
              <msink:context xmlns:msink="http://schemas.microsoft.com/ink/2010/main" type="line" rotatedBoundingBox="26759,4912 33559,5200 33531,5865 26730,5576"/>
            </emma:interpretation>
          </emma:emma>
        </inkml:annotationXML>
        <inkml:traceGroup>
          <inkml:annotationXML>
            <emma:emma xmlns:emma="http://www.w3.org/2003/04/emma" version="1.0">
              <emma:interpretation id="{21CBF2FB-7A7D-4B45-BD0F-B18994AB01DE}" emma:medium="tactile" emma:mode="ink">
                <msink:context xmlns:msink="http://schemas.microsoft.com/ink/2010/main" type="inkWord" rotatedBoundingBox="26759,4912 27999,4965 27971,5629 26730,557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923 397 207 0,'0'0'312'15,"0"0"-211"-15,0 0-35 0,0 0 41 16,0 0-19-16,0 0-38 16,14-3 0-16,11 3-2 15,6 0-27-15,6-2-13 16,2-6-8-16,-2-4-42 15,-6-1-177-15,-9 5-542 16</inkml:trace>
          <inkml:trace contextRef="#ctx0" brushRef="#br0" timeOffset="-274.6148">1018 521 429 0,'0'0'222'0,"0"0"-125"15,0 0-6-15,0 0 36 16,0 0-43-16,0 0-56 16,0 0-20-16,14 0-4 15,15 0 8-15,10 0-3 16,-2 0-8-16,0 0-1 16,-10 0-1-16,-6 0-19 15,-13 0-64-15,-8 0-118 0,0 0-196 16</inkml:trace>
          <inkml:trace contextRef="#ctx0" brushRef="#br0" timeOffset="-2729.7801">252 110 225 0,'0'0'216'15,"0"0"-118"-15,0 0 14 16,0 0 46-16,0 0-19 15,0 0-54-15,0 0-22 16,17-10-3-16,-14 8-7 16,-1 2-2-16,1 0-4 0,1-4-4 15,-4 3-3-15,2 1 0 16,-2 0-7-16,3 0-4 16,0 0-9-16,-1 0-3 15,13 0-5-15,7 14-12 16,9 17 10-16,6 16 8 15,-1 9-9-15,-7 2-1 16,-13 6-5-16,-4-3 0 16,-12-2-3-16,0-8-8 15,0-8-10-15,-17-8 1 16,-11-10-6-16,-6-7-16 16,-12-16 6-16,-1-2-11 15,-1-2-5-15,-3-27 13 16,7-13 9-16,0-5 17 0,5-11 10 15,5-6-2-15,7 0 2 16,10 1-3-16,8 4 3 16,9 1 7-16,0 10 10 15,26 4-7-15,21 14 11 16,16 5 7-16,10 10-5 16,5 7 9-16,-7 8-11 15,-6 0-10-15,-6 0-4 16,-8 0-5-16,-7 8-4 15,-4-1 2-15,-14 1-54 16,-16 2-72-16,-10 5-167 16,-13 10-608-16</inkml:trace>
        </inkml:traceGroup>
        <inkml:traceGroup>
          <inkml:annotationXML>
            <emma:emma xmlns:emma="http://www.w3.org/2003/04/emma" version="1.0">
              <emma:interpretation id="{36A9B897-9B24-422E-BA93-E501CA9C308F}" emma:medium="tactile" emma:mode="ink">
                <msink:context xmlns:msink="http://schemas.microsoft.com/ink/2010/main" type="inkWord" rotatedBoundingBox="28502,5064 31659,5198 31637,5708 28481,557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30.2435">2605 572 304 0,'0'0'243'15,"0"0"-174"-15,0 0 3 16,0 0 19-16,0 0 4 16,0 0-5-16,5-142-38 15,4 99-3-15,-6 13-11 16,2 11-4-16,-2 13-14 15,1 6-10-15,-2 0-3 0,9 19-5 16,1 17-2 0,-1 7 0-16,0-5-14 0,1-5-34 15,-2-11-10-15,2-8-14 16,0-10 19-16,-2-4 16 16,2 0 16-16,0-28 21 15,1-15 2-15,-4-6 39 16,1-11-11-16,-1 4 8 15,-3 14 2-15,3 11-9 16,-4 15-11-16,-2 16-11 16,2 0 4-16,-1 36-13 15,-2 15-3-15,1 9-120 16,0-2-190-16</inkml:trace>
          <inkml:trace contextRef="#ctx0" brushRef="#br0" timeOffset="2670.2266">3064 232 368 0,'0'0'240'0,"0"0"-95"15,0 0 27-15,0 0-2 16,0 0-56-16,0 0-34 16,-3 5-20-16,3 21-23 15,0 14-7-15,0 4-21 16,0 1-3-16,0-5-6 16,0-4-1-16,7-10-20 15,1-10-14-15,6-5-27 16,-3-9-10-16,-2-2-11 0,-1 0 15 15,-2-15 30-15,-6-18 6 16,0-7 18-16,-3-8 12 16,-20-1 2-16,3 1 2 15,3 8-1-15,0 9 1 16,9 8 2-16,6 16 14 16,-1 3 8-16,3 4-9 15,0 0-2-15,0 0 0 16,0 0-2-16,3 14-6 15,19 16 3-15,9 9 3 0,3 1-7 16,-3 3-5 0,0-6-1-16,-9-4-14 0,-5-8-14 15,-8-1-12-15,-6-6-2 16,-3-2-17-16,0-1 17 16,-20-6 26-16,-14 0-14 15,0-7-4-15,6 0 20 16,3 0 13-16,8 3 1 15,11-1 6-15,4 1 1 16,2 0-7-16,0 1-4 16,25-2-1-16,9-2-53 15,2-2-121-15,1 0-211 16</inkml:trace>
          <inkml:trace contextRef="#ctx0" brushRef="#br0" timeOffset="3024.3251">3431 280 131 0,'0'0'532'16,"0"0"-336"-16,0 0-84 16,0 0-4-16,0 0-26 15,0 0-37-15,-45 163-17 16,45-123-17-16,0-2-10 15,14-2-1-15,11-6-3 16,6-9-4-16,0-9 0 0,-3-6-9 16,3-6-6-16,-6 0 6 15,1-27 1-15,-6-8 15 16,-6-8 0-16,-8-5 3 16,-4-4 0-16,-2 10 2 15,0 11 10-15,0 13-1 16,0 18 5-16,0 0-5 15,0 0-14-15,0 29-9 16,0 6-52-16,0 8-129 16,0-5-281-16</inkml:trace>
          <inkml:trace contextRef="#ctx0" brushRef="#br0" timeOffset="3480.2907">4186 305 336 0,'0'0'294'0,"0"0"-199"0,0 0-15 16,0 0 26 0,0 0-14-16,0 0-39 0,-8-2-10 15,5 2 13-15,-6 0-12 16,-1 0-3-16,-7 0-2 16,-7 7 12-16,2 9 6 15,-3-1 6-15,-4 3-6 16,4 7-15-16,-1 1-11 15,-1 1-6-15,4-3-11 16,4-2-1-16,2-1-3 16,5 1-8-16,7 5-1 15,5-1-1-15,0 5-5 16,3-4 2-16,21 2-7 16,8-7-18-16,-1-6-30 15,3-11-36-15,5-5-40 0,-2 0-76 16,0-19-155-1</inkml:trace>
          <inkml:trace contextRef="#ctx0" brushRef="#br0" timeOffset="1065.2322">1805 310 511 0,'0'0'95'0,"0"0"-85"16,0 0 27-16,0 0 9 0,0 0-5 15,0 0-21 1,95 11-5-16,-63-11-1 0,-7 0-1 15,-6-3-2-15,-4-5 4 16,-10 3 7-16,-5 3 10 16,0-2 21-16,0 4 9 15,-22 0-4-15,-10 0-28 16,2 0-2-16,1 0-11 16,2 16 1-16,-2 5-8 15,4 4 6-15,2 1 1 16,3-1-1-16,7-2 1 15,7-1-7-15,6 0 2 0,0-6-7 16,11 2-5 0,26 0-10-16,7-6 0 0,10-3-27 15,6-9-46-15,-4 0-49 16,-6 0-126-16,-4-6-215 16</inkml:trace>
          <inkml:trace contextRef="#ctx0" brushRef="#br0" timeOffset="1450.0813">2188 387 371 0,'0'0'272'0,"0"0"-144"16,0 0-27-16,0 0 17 15,0 0-41-15,0 0-47 0,20 98-25 16,5-88-2-16,3-1-3 16,6-9-5-16,0 0 3 15,-9 0-3-15,-3-6-19 16,-10-17-3-16,-9-6-2 16,-3 0-4-16,0-6 17 15,-23 1 16-15,-5 7 0 16,0 5 3-16,0 11-2 15,5 6 10-15,4 5 8 16,2 0-3-16,5 22-1 0,4 14-13 16,5 5 1-16,3-2-6 15,0-3-1-15,0-8-55 16,17-7-66-16,6-8-55 16,4-11-174-16</inkml:trace>
          <inkml:trace contextRef="#ctx0" brushRef="#br0" timeOffset="4434.5088">4363 321 414 0,'0'0'307'0,"0"0"-146"16,0 0 0-16,0 0-34 15,0 0-47-15,0 0-50 16,17-11-23-16,25 11 23 16,9 0-11-16,5 0-19 15,7 0-6-15,-9 0-87 0,-10 0-172 16,-7 0-445-16</inkml:trace>
          <inkml:trace contextRef="#ctx0" brushRef="#br0" timeOffset="4240.4302">4499 326 501 0,'0'0'351'0,"0"0"-196"15,0 0-61-15,0 0 9 16,0 0-48-16,-6 164-45 16,6-123-10-16,0-4-4 15,0-4-40-15,4-4-39 0,6-11-51 16,5-9-103-16,-1-9-96 15</inkml:trace>
          <inkml:trace contextRef="#ctx0" brushRef="#br0" timeOffset="4668.2151">4910 277 467 0,'0'0'376'0,"0"0"-292"0,-20 160-15 15,7-87 28-15,-1-4-65 16,7-7-32-16,5-15-20 16,2-9-73-16,0-10-136 15,2-9-328-15</inkml:trace>
        </inkml:traceGroup>
        <inkml:traceGroup>
          <inkml:annotationXML>
            <emma:emma xmlns:emma="http://www.w3.org/2003/04/emma" version="1.0">
              <emma:interpretation id="{D2CBF801-304F-498A-BB55-0F2C74B75A2B}" emma:medium="tactile" emma:mode="ink">
                <msink:context xmlns:msink="http://schemas.microsoft.com/ink/2010/main" type="inkWord" rotatedBoundingBox="31979,5206 33556,5273 33538,5711 31961,564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722.7546">5694 399 755 0,'0'0'146'0,"0"0"-93"16,0 0 34-16,0 0-58 0,0 129-29 16,-2-104-31-1,2-1-98-15,0-6-153 0,0-1-271 16</inkml:trace>
          <inkml:trace contextRef="#ctx0" brushRef="#br0" timeOffset="6735.4386">5863 299 608 0,'0'0'187'16,"0"0"-69"-16,0 0 36 15,0 0-52-15,0 0-49 16,0 0-31-16,-37 73-13 16,35-48-6-16,2 2-3 15,0 1-2-15,0 3-7 16,17-1-14-16,5-2-12 15,0-5-25-15,4-5-7 16,-6-10 33-16,-1-3 6 16,-4-5-12-16,-2 0-8 15,-7-11 15-15,-6-20 20 16,0-1 13-16,0-10 1 16,0 3 7-16,-11 0 3 15,-1 10 15-15,-1 11 6 16,4 5 9-16,1 10 6 0,8 3-8 15,0 0-8-15,0 0 1 16,0 0-21-16,0 0-10 16,0 0-1-16,0 10 3 15,17 11 3-15,13 2-1 16,1 6-5-16,11 5 0 16,-1 1 3-16,-2-4-3 15,0 0 3-15,-10-9-3 16,-10-3-2-16,-11-4 2 15,-3-3-8-15,-5 0-14 16,0-3 4-16,-24 1-2 16,-25-2-17-16,0-1 1 0,-2 0 28 15,5-5 8-15,16 4 2 16,9-3 12-16,13-3 14 16,5 0-28-16,3 0-5 15,0 0-46-15,17 0-61 16,20-16 11-16,10 1-57 15,1 3 19-15,1 1 82 16,-13 7 57-16,-6 4 8 16,-9 0 70-16,-10 0 34 15,-5 0 13-15,-3 0-1 16,0 0-19-16,-1-4-41 16,3-17-39-16,5-8-7 15,4-15 9-15,6-5 4 0,-1-3 8 16,-2 9 7-16,0 10 14 15,-4 12-3-15,-6 17-7 16,-2 4-21-16,9 2-5 16,1 31-2-16,4 11 5 15,4 3-24-15,-6-1-3 16,2-5-27-16,1-12-16 16,-6-4 3-16,-6-14-7 15,-5-3-11-15,-3-5 8 16,0-3 11-16,-13 0-28 15,-19 0-4-15,3 0 32 16,2 0 21-16,1 0 11 0,6 0 7 16,3 0 4-16,9 0 14 15,3 0 28-15,5 0-2 16,0 0-5-16,0 0-27 16,0 0-12-16,13 0-17 15,13 0-3-15,11-5-55 16,-3-8-127-16,-4 3-158 15</inkml:trace>
          <inkml:trace contextRef="#ctx0" brushRef="#br0" timeOffset="5522.8455">5229 315 542 0,'0'0'211'16,"0"0"-129"-16,0 0 55 16,0 0-13-16,0 0-74 0,0 0-35 15,0 86-5 1,5-41-10-16,7-6-16 0,0-3-24 15,1-5-6-15,1-9 4 16,3-6 13-16,0-9 13 16,0-7-10-16,-3 0 7 15,3 0 12-15,3-23 7 16,0-14 6-16,-3-10 35 16,2 0 13-16,-4 9 11 15,-8 12-4-15,3 13-5 16,-8 13-28-16,-2 0-15 15,0 21-13-15,3 22-9 0,2 10-90 16,4-2-190 0,8-8-346-16</inkml:trace>
          <inkml:trace contextRef="#ctx0" brushRef="#br0" timeOffset="7314.2576">6635 446 231 0,'0'0'493'15,"0"0"-320"1,0 0-20-16,0 0 1 0,0 0-18 15,0 0-38-15,-11-36-30 16,11 36-31-16,-6 0-17 16,0 17-15-16,3 13-5 15,3 7-20-15,0 0-17 16,0-4-18-16,0-4-4 16,12-10-11-16,2-5-15 15,-6-5 7-15,-3-7 12 16,2-2 21-16,-7 0 9 15,0-11-3-15,0-16 24 16,0-4 15-16,-12-9 15 16,-2 0 15-16,1 2 19 0,-2 3 10 15,6 7 13-15,4 7-8 16,2 6-4-16,3 5-10 16,0 1-21-16,0 7-16 15,0 2-2-15,0 0-3 16,0 0-8-16,0 0 0 15,12 2 0-15,16 25 8 16,3 8-8-16,-4 6-5 16,0 3-1-16,-5 0 0 15,-5-5-2-15,0-6-1 16,-3-6 1-16,-6-4 5 0,-3-5 3 16,-5-3 3-1,0-3 1-15,0 2-1 0,0-3 2 16,-22 0-3-16,-12 0-2 15,0-6-2-15,1-1 2 16,5-2-8-16,5 1 5 16,12 0-11-16,5-3-2 15,6 3-38-15,0-3-68 16,0 5-102-16,23 3-220 16</inkml:trace>
        </inkml:traceGroup>
      </inkml:traceGroup>
    </inkml:traceGroup>
    <inkml:traceGroup>
      <inkml:annotationXML>
        <emma:emma xmlns:emma="http://www.w3.org/2003/04/emma" version="1.0">
          <emma:interpretation id="{86E0E103-C55C-4437-B61E-1D4ECC6104BF}" emma:medium="tactile" emma:mode="ink">
            <msink:context xmlns:msink="http://schemas.microsoft.com/ink/2010/main" type="paragraph" rotatedBoundingBox="25620,6127 32884,6556 32818,7661 25554,72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E4E541-BE50-4BA4-82FD-76A3F5AC9795}" emma:medium="tactile" emma:mode="ink">
              <msink:context xmlns:msink="http://schemas.microsoft.com/ink/2010/main" type="line" rotatedBoundingBox="25620,6127 32884,6556 32818,7661 25554,7232"/>
            </emma:interpretation>
          </emma:emma>
        </inkml:annotationXML>
        <inkml:traceGroup>
          <inkml:annotationXML>
            <emma:emma xmlns:emma="http://www.w3.org/2003/04/emma" version="1.0">
              <emma:interpretation id="{4774C146-6B86-43AF-A8A5-3BF12CB673DD}" emma:medium="tactile" emma:mode="ink">
                <msink:context xmlns:msink="http://schemas.microsoft.com/ink/2010/main" type="inkWord" rotatedBoundingBox="25582,6761 25823,6775 25809,7024 25568,700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934525.4623">-1179 2042 449 0,'0'0'319'16,"0"0"-204"-16,0 0-45 15,0 0 17-15,0 0-1 16,0 0-44-16,143 18-28 15,-109-10-12-15,-6 1-2 16,-11-4-72-16,-3-2-159 16,-11 2-384-16</inkml:trace>
          <inkml:trace contextRef="#ctx0" brushRef="#br0" timeOffset="934676.6955">-1169 1884 549 0,'0'0'153'16,"0"0"-90"-16,0 0-1 15,0 0-62-15,180-35-13 16,-129 27-463-16</inkml:trace>
        </inkml:traceGroup>
        <inkml:traceGroup>
          <inkml:annotationXML>
            <emma:emma xmlns:emma="http://www.w3.org/2003/04/emma" version="1.0">
              <emma:interpretation id="{13FB6211-CA95-49C9-9D87-C2F70E76C8C4}" emma:medium="tactile" emma:mode="ink">
                <msink:context xmlns:msink="http://schemas.microsoft.com/ink/2010/main" type="inkWord" rotatedBoundingBox="26422,6174 26670,6189 26605,7294 26357,727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935646.0859">-357 1783 406 0,'0'0'176'0,"0"0"-50"0,0 0 12 15,0 0-7-15,0 0-27 16,0 0-30-16,-3 21-16 15,3-15-11-15,3 8-8 16,16-1-6-16,5-4-12 16,3-6-4-16,10-3-10 15,2 0-2-15,-2-33 3 16,-3-17-8-16,-8-17 3 16,-12-16 0-16,-14-3 2 15,0-1-1-15,-4 16 2 0,-20 16-2 16,-5 16 5-1,-1 17 6-15,-2 13 14 0,4 9-9 16,0 27-5-16,2 44-15 16,10 26-3-16,10 21 2 15,3 10 0-15,3-10 0 16,0-4 1-16,0-13 0 16,0-12 0-16,3-10 0 15,3-15 1-15,-6-19-2 16,6-14-5-16,-1-17-7 15,0-6-30-15,7-8-35 16,5 0-48-16,-3-9-71 16,1-9-221-16</inkml:trace>
        </inkml:traceGroup>
        <inkml:traceGroup>
          <inkml:annotationXML>
            <emma:emma xmlns:emma="http://www.w3.org/2003/04/emma" version="1.0">
              <emma:interpretation id="{4A3945B6-7F54-4D4A-9C67-5A3B7B3BDB23}" emma:medium="tactile" emma:mode="ink">
                <msink:context xmlns:msink="http://schemas.microsoft.com/ink/2010/main" type="inkWord" rotatedBoundingBox="27226,6869 27434,6882 27424,7051 27216,703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936651.974">491 2106 552 0,'-14'-158'189'0,"14"158"-97"16,0 0-13-16,9 0-40 15,22 0 11-15,11 0-34 16,3 0-16-16,-2 0-116 16,-4 0-396-16</inkml:trace>
          <inkml:trace contextRef="#ctx0" brushRef="#br0" timeOffset="936481.2513">491 2106 442 0,'0'0'243'16,"0"0"-111"-16,0 0-3 0,0 0 3 15,0 0-61 1,0 0-47-16,3 0-21 0,23 2-2 16,1 0-1-16,7-2-6 15,-2 0-78-15,-13 0-151 16,-7-10-194-16</inkml:trace>
        </inkml:traceGroup>
        <inkml:traceGroup>
          <inkml:annotationXML>
            <emma:emma xmlns:emma="http://www.w3.org/2003/04/emma" version="1.0">
              <emma:interpretation id="{62F1347D-D6D5-4A37-9015-757BE642EDB0}" emma:medium="tactile" emma:mode="ink">
                <msink:context xmlns:msink="http://schemas.microsoft.com/ink/2010/main" type="inkWord" rotatedBoundingBox="27972,6731 30426,6876 30393,7430 27939,728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939298.624">2898 2019 696 0,'0'0'198'15,"0"0"-42"-15,0 0-18 16,0 0-27-16,0 0-32 0,0 0-21 16,-3-4-19-1,-28 10-32-15,-3-1-6 0,1 6-1 16,2-4-3-16,2 1-4 16,7 3 2-16,5-4 5 15,9-2 0-15,5 5 0 16,3 5 1-16,0 6-1 15,3 1-4-15,25-1-1 16,3-1 4-16,8-9 1 16,3-2-5-16,-2-2-22 15,-3-1 3-15,-9 3 15 16,-11 0 5-16,-12 7-12 16,-5 2-6-16,-3 8-3 15,-27 3-15-15,-13-5-14 0,1-1 18 16,3-3 36-16,5-2 1 15,8-5 1-15,13-4 27 16,6-3 20-16,7-3-27 16,0-1-22-16,7-2-28 15,20 0-87-15,10 0-269 16</inkml:trace>
          <inkml:trace contextRef="#ctx0" brushRef="#br0" timeOffset="939695.4723">3127 2044 148 0,'0'0'680'0,"0"0"-469"0,0 0-65 16,0 0 15-16,0 0-34 15,0 0-26-15,-59-78-32 16,59 78-39-16,5 0-28 16,20 0 0-16,14 0-2 15,10 5 0-15,7-5-2 16,3 0-86-16,1 3-134 16,-13 7-284-16</inkml:trace>
          <inkml:trace contextRef="#ctx0" brushRef="#br0" timeOffset="939495.201">3293 2004 718 0,'0'0'385'15,"0"0"-277"-15,0 0-5 16,0 0 7-16,0 0-42 16,-6 142-68-16,-3-92 0 15,4-4-70-15,5-8-60 16,0-7-65-16,0-3-148 15,0-5-216-15</inkml:trace>
          <inkml:trace contextRef="#ctx0" brushRef="#br0" timeOffset="939996.6714">3671 2049 730 0,'0'0'464'0,"0"0"-377"15,0 0-73-15,-32 130 8 0,22-85-22 16,3-4-35-16,5-6-146 15,2-6-340-15</inkml:trace>
          <inkml:trace contextRef="#ctx0" brushRef="#br0" timeOffset="938188.4864">1278 1804 381 0,'0'0'311'0,"0"0"-164"16,0 0-2-16,0 0 23 0,0 0-38 15,0 0-30-15,0-3-25 16,0 3-8-16,0 0-14 16,0 0-16-16,0 0-8 15,0 0-7-15,0 0-6 16,0 5-5-16,0 28-6 15,0 11 2-15,0 11-2 16,0 0 2-16,0 4-6 16,0-3-1-16,0-5 1 15,0-9-1-15,-2-14-1 16,-5-13-6-16,4-6-11 16,1-9-3-16,-1 0-5 0,-3 0 5 15,-2-16 5 1,-1-17-8-16,1-9 20 0,0-12 4 15,4-2 1-15,4-3-1 16,0 4 0-16,0 5 0 16,9 11 3-16,11 14 0 15,-1 11 8-15,6 10-6 16,1 4 2-16,2 0-3 16,-2 22 8-16,-4 12-2 15,-7-1-4-15,-10 0-4 16,-5-4-2-16,0-5-17 15,0-4-14-15,0-4-3 16,0-7-10-16,0 0-2 16,0-7 1-16,0 0 19 15,0 3 10-15,0 3 9 0,0 4 3 16,0 1 1-16,0 5 3 16,0-1 3-16,9 2 20 15,4 3 1-15,-1-4 6 16,2 0-1-16,3-3 3 15,3-2-8-15,2-4 2 16,0 0-2-16,4-4-3 16,-3-5-6-16,1 0-4 15,0 0 1-15,-4-3-3 16,-7-19 0-16,-4-9-3 16,-9-12 3-16,0-8-3 15,0-2-2-15,0 6-4 0,-9 3-2 16,-2 14-1-16,6 11 0 15,-2 5 3-15,2 8 0 16,3 1 1-16,2 1 3 16,0 4-1-16,0 0-1 15,0 0 0-15,0 0-2 16,0 0-2-16,0 0-1 16,2 0-7-16,30 0 1 15,7 0 9-15,5 0 3 16,-7 0-1-16,-14 0-2 15,-17 0-1-15,-6 0-3 16,-6 4-40-16,-45 8-29 16,-14 3-64-16,-6 3-61 0,10 0-44 15,15-5-37-15,16 0-96 16,11 0 55-16,7-6 320 16,12-2 203-16,0-1 36 15,12-4-24-15,24 6-10 16,11-1-36-16,9 0-50 15,7 4-29-15,-12-3-32 16,-12 4-30-16,-16 1-19 16,-21 4-9-16,-2 5 0 15,0 3-38-15,-14 3-70 16,-6-1-53-16,3-5 7 16,7-5 48-16,-2 0 54 0,4-6 52 15,2-8 76-15,6 3 48 16,0-4-35-16,0 0-40 15,0 0-22-15,23 0-13 16,22-19 12-16,6 0-18 16,0 4-8-16,-7 4-8 15,-7 8-45-15,-6 3-86 16,-11 0-125-16,-3 11-304 16</inkml:trace>
          <inkml:trace contextRef="#ctx0" brushRef="#br0" timeOffset="938645.7426">2202 1957 574 0,'0'0'211'0,"0"0"-39"15,0 0-17-15,0 0-43 16,0 0-31-16,0 0-27 15,51-6-10-15,-79 12 1 16,-6 5-36-16,-3 5-9 16,6-7-2-16,6-1-7 15,5 3 0-15,8-6 7 16,7-3 2-16,5 3-1 16,0-3 1-16,0 7-9 15,5 5-1-15,24 0 7 0,3 5-2 16,7-1 2-16,3 0 3 15,-3 1-1-15,-8 3 1 16,-9-4 0-16,-7 0 1 16,-10-3 1-16,-5-3-2 15,0 1-2-15,-17-1 1 16,-10-4-5-16,-7-4 3 16,0 2-1-16,0 2-4 15,6 3 0-15,-1 0 2 16,10 0 3-16,7-4-7 15,7-2-14-15,5-5-42 16,0 0-74-16,25 0-107 16,18-25-87-16</inkml:trace>
          <inkml:trace contextRef="#ctx0" brushRef="#br0" timeOffset="938805.2613">2481 1963 437 0,'0'0'398'16,"0"0"-200"-16,0 0-63 15,0 0-14-15,0 0-4 16,31 137-61-16,-31-75-55 16,0-9-1-16,-5-6-80 15,-1-11-105-15,6-16-186 16,0-12-456-16</inkml:trace>
        </inkml:traceGroup>
        <inkml:traceGroup>
          <inkml:annotationXML>
            <emma:emma xmlns:emma="http://www.w3.org/2003/04/emma" version="1.0">
              <emma:interpretation id="{E8896C32-2850-42C1-8535-4C7697440D78}" emma:medium="tactile" emma:mode="ink">
                <msink:context xmlns:msink="http://schemas.microsoft.com/ink/2010/main" type="inkWord" rotatedBoundingBox="30690,6864 32303,6960 32281,7327 30668,7232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940559.9464">3936 2021 836 0,'0'0'316'0,"0"0"-179"0,0 0 1 15,0 0-42-15,0 0-45 16,0 0-9-16,112 58-20 16,-92-11-16-16,-6 0-6 15,-3-5-13-15,-2-13-48 16,8-5-32-16,-4-17-2 16,8-7 10-16,1 0 35 15,-2-7 39-15,2-26 11 16,0-9 42-16,-5-10 29 15,0 6 5-15,-5 14-6 16,-7 11-5-16,-2 14-23 16,-1 7-29-16,2 0-13 15,-1 14-18-15,-3 16-54 0,8 1-93 16,4 0-225-16</inkml:trace>
          <inkml:trace contextRef="#ctx0" brushRef="#br0" timeOffset="940730.6396">4549 2060 916 0,'0'0'180'0,"0"0"-119"16,-8 136 8-16,6-100-63 15,2-9-6-15,0-6-106 0,0-8-131 16,10-6-173-16</inkml:trace>
          <inkml:trace contextRef="#ctx0" brushRef="#br0" timeOffset="941338.8661">4688 1975 715 0,'0'0'179'16,"0"0"-26"-16,0 0 5 16,0 0-49-16,0 0-63 0,0 0-34 15,0 100-10-15,0-63-2 16,0 2-1-16,14-6-5 16,13-7-3-16,7-7-9 15,3-6 4-15,-6-4 0 16,-6-9 2-16,-10 0 3 15,-13 0-27-15,-2-19-31 16,0-17 24-16,-5-7 14 16,-12 0 22-16,-3 6 7 15,3 8 16-15,6 11 16 16,5 13 20-16,4 5 18 16,2 0-16-16,0 0-25 0,0 0-5 15,0 0-7-15,0 10-12 16,2 11 2-16,18 2-2 15,0-3-4-15,6 0-1 16,-4 2-4-16,0 3-3 16,-5 2-1-16,-5 1 0 15,-9-3-6-15,-3 1 0 16,0-4-2-16,-3-1-5 16,-14-6-18-16,-5-8-8 15,-2-1 10-15,-1-6-2 16,1 0 6-16,3 0 20 15,5 0 13-15,4 0 8 16,7 0 18-16,1 0 21 16,4 0 2-16,0 0-7 15,0 0-15-15,0 0-13 0,0 0-14 16,24 0-5-16,6 0 1 16,15-8-80-16,6 1-114 15,6 1-279-15</inkml:trace>
          <inkml:trace contextRef="#ctx0" brushRef="#br0" timeOffset="941774.1902">5180 2373 554 0,'0'0'437'0,"0"0"-363"0,0 0-2 15,0 0 73-15,61-129-56 16,-34 89-48-16,2 0-17 16,1 4 7-16,-4 14 9 15,-1 4-7-15,-6 12-14 16,-2 6-5-16,0 0-3 16,-2 26-4-16,2 9-7 15,-5 8 0-15,1-3-15 16,-4-1-8-16,1-9-22 15,-3-7 0-15,-5-8 0 16,-2-5-9-16,0-10-9 16,-22 0 0-16,-18 0-3 0,-7-4 26 15,-4-11 14-15,9 2 8 16,8 4 18-16,14 7 31 16,14 2 48-16,6 0 16 15,0 0-17-15,0 0-38 16,14 0-28-16,15 0 5 15,10 0-17-15,5 0-8 16,7 0-76-16,3-2-97 16,0-12-191-16</inkml:trace>
        </inkml:traceGroup>
        <inkml:traceGroup>
          <inkml:annotationXML>
            <emma:emma xmlns:emma="http://www.w3.org/2003/04/emma" version="1.0">
              <emma:interpretation id="{40BBAFB2-497F-4A3D-8AA2-4CFF3DFBE911}" emma:medium="tactile" emma:mode="ink">
                <msink:context xmlns:msink="http://schemas.microsoft.com/ink/2010/main" type="inkWord" rotatedBoundingBox="32534,6991 32857,7010 32831,7451 32508,7432"/>
              </emma:interpretation>
              <emma:one-of disjunction-type="recognition" id="oneOf8">
                <emma:interpretation id="interp8" emma:lang="" emma:confidence="0">
                  <emma:literal>.</emma:literal>
                </emma:interpretation>
                <emma:interpretation id="interp9" emma:lang="" emma:confidence="0">
                  <emma:literal>a</emma:literal>
                </emma:interpretation>
                <emma:interpretation id="interp10" emma:lang="" emma:confidence="0">
                  <emma:literal>D</emma:literal>
                </emma:interpretation>
                <emma:interpretation id="interp11" emma:lang="" emma:confidence="0">
                  <emma:literal>DI</emma:literal>
                </emma:interpretation>
                <emma:interpretation id="interp12" emma:lang="" emma:confidence="0">
                  <emma:literal>De</emma:literal>
                </emma:interpretation>
              </emma:one-of>
            </emma:emma>
          </inkml:annotationXML>
          <inkml:trace contextRef="#ctx0" brushRef="#br0" timeOffset="942403.6813">5894 2085 586 0,'0'0'288'0,"0"0"-173"16,0 0 39-16,0 0 2 15,0 0-34-15,0 0-55 16,-26-12-21-16,23 12-12 15,-2 25-15-15,0 14-19 16,1 13-1-16,4 3-9 16,0-6-16-16,0-3-15 15,4-12 6-15,12-7-1 0,1-11 12 16,0-5-1-16,-3-7 2 16,-2-4 13-16,-7 0 6 15,-5-22 4-15,0-8 3 16,0-6 8-16,-8-5 6 15,-11 1 14-15,2 0 2 16,0-3-1-16,2 5-2 16,3 5 1-16,5 10-14 15,0 11 8-15,7 3-11 16,0 9-8-16,0-1-6 16,0 1-3-16,0 0 0 15,21 0 0-15,9 0 2 16,7 19 1-16,8 17 2 0,-3 8 2 15,-5 1-4-15,-8-1-1 16,-16-5-8-16,-9-5-11 16,-4-7-12-16,-4-5-19 15,-33-6-12-15,-7-5 11 16,-10-7-11-16,3-4 2 16,0 0 32-16,12 0 29 15,14 0 8-15,8 2 40 16,12 1 31-16,5 3 1 15,0 1-49-15,0 6-31 16,5 5-11-16,22-4-60 16,5 8-168-16,7-6-667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0:32.71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5EE8083-A31D-40FE-9F8C-CA6E3BBEF055}" emma:medium="tactile" emma:mode="ink">
          <msink:context xmlns:msink="http://schemas.microsoft.com/ink/2010/main" type="inkDrawing" rotatedBoundingBox="25128,10003 25274,11052 25172,11067 25026,10018" shapeName="Other"/>
        </emma:interpretation>
      </emma:emma>
    </inkml:annotationXML>
    <inkml:trace contextRef="#ctx0" brushRef="#br0">0 31 138 0,'0'0'233'16,"0"0"-176"-16,0 0-18 15,0 0 64-15,0 0 5 0,0 0-48 16,0 0-31-16,15-6 7 16,-15 6 13-16,0-4-3 15,0 4-17-15,2-4-8 16,-2 2 0-16,0 2 1 15,0-5 2-15,3 5-2 16,-3-2 1-16,0 0 5 16,0-1 3-16,0 3 0 15,0-3 0-15,0 3-1 16,0 0 2-16,0 0-3 16,0 0-5-16,0 36-6 15,14 27-5-15,3 24 18 16,6 18-17-16,-1 10-11 0,-3 1-2 15,1 0 2-15,-3-21-3 16,-8-27-2-16,-6-6-36 16,-3-20 34-16,0 1-12 15,0-6-30-15,0-12-3 16,-3-8-2-16,-11-1-35 16,-8-10-84-16,-10 4-116 15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8:21.98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DEB2AE1-A078-4493-8988-1D7A318A8881}" emma:medium="tactile" emma:mode="ink">
          <msink:context xmlns:msink="http://schemas.microsoft.com/ink/2010/main" type="writingRegion" rotatedBoundingBox="9229,9578 11243,9874 11151,10501 9137,10205"/>
        </emma:interpretation>
      </emma:emma>
    </inkml:annotationXML>
    <inkml:traceGroup>
      <inkml:annotationXML>
        <emma:emma xmlns:emma="http://www.w3.org/2003/04/emma" version="1.0">
          <emma:interpretation id="{D0C2E330-D04E-4603-A88C-D9A6240CC9FD}" emma:medium="tactile" emma:mode="ink">
            <msink:context xmlns:msink="http://schemas.microsoft.com/ink/2010/main" type="paragraph" rotatedBoundingBox="9229,9578 11243,9874 11151,10501 9137,10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501629-E3A1-486B-A063-F37424BD8069}" emma:medium="tactile" emma:mode="ink">
              <msink:context xmlns:msink="http://schemas.microsoft.com/ink/2010/main" type="line" rotatedBoundingBox="9229,9578 11243,9874 11151,10501 9137,10205"/>
            </emma:interpretation>
          </emma:emma>
        </inkml:annotationXML>
        <inkml:traceGroup>
          <inkml:annotationXML>
            <emma:emma xmlns:emma="http://www.w3.org/2003/04/emma" version="1.0">
              <emma:interpretation id="{790FD9FB-B40F-4588-90D5-CE522D743EE1}" emma:medium="tactile" emma:mode="ink">
                <msink:context xmlns:msink="http://schemas.microsoft.com/ink/2010/main" type="inkWord" rotatedBoundingBox="9229,9578 10709,9795 10616,10422 9137,1020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0 447 544 0,'0'0'133'16,"0"0"-32"-16,0 0 39 15,0 0 9-15,0 0-65 16,0 0-25-16,31 24-16 15,-9-73 16-15,7-21 33 16,-4-7-34-16,-3-3-24 16,-2 10 1-16,-3 15-18 15,-5 13-2-15,-4 22-6 0,-6 12-9 16,-2 8 0-16,0 3-7 16,0 35-1-16,0 7 0 15,7 8-14-15,3-12-33 16,7-16 4-16,3-13-7 15,-1-12 27-15,2 0 11 16,-1 0 20-16,-1-27 4 16,1 2 8-16,-3 3-1 15,0 9 2-15,-4 13-4 16,-1 0-3-16,-3 27 3 16,-6 21 2-16,-3 13 6 15,0-3-17-15,0-3-3 16,0-12-37-16,0-10-28 15,0-8-71-15,2-13-65 16,6-5-23-16,-1-4 32 0,-2-3 38 16,-2 0 157-16,2-5 65 15,-1-15 30-15,1-8 37 16,0-8 17-16,7-4-21 16,2-6-23-16,3 0-17 15,3 0-24-15,-1 6-8 16,-2 13-17-16,-3 12 11 15,-8 12-8-15,2 3-16 16,1 0-14-16,8 30 1 16,3 7 13-16,-1 7-9 0,-2-3-6 15,0-4-9-15,0-12-2 16,0-7-7-16,-6-7-7 16,-6-7-16-16,-5-4-2 15,0 0 2-15,-11 0-4 16,-25 4-12-16,-10 3-26 15,-1 1 22-15,4 4 19 16,10-3-7-16,10-5 18 16,15-1 20-16,8-3 0 15,0 0 31-15,8 0-2 16,26 0 11-16,11 0 14 16,5-6-32-16,1 1-19 15,-3 3-3-15,-6-1-62 0,-13 3-236 16</inkml:trace>
          <inkml:trace contextRef="#ctx0" brushRef="#br0" timeOffset="420.8963">1014-25 175 0,'0'0'626'0,"0"0"-494"16,0 0-37-16,0 0-2 16,0 0-30-16,0 0-13 15,-19 144-32-15,7-95-15 16,1-6-3-16,2 0-5 15,4-3-10-15,5-4-4 16,0-3 5-16,0-5 7 16,0-8 5-16,0-3 1 15,8-8-3-15,9-5-3 16,3-4 1-16,3 0-1 16,-1 0 7-16,1 0 14 15,-6-4 6-15,-6 4-10 16,-3 0 2-16,-1 0-11 0,-5 0-1 15,4 0-15-15,-1 0-29 16,4 0-115-16,1 0-260 16</inkml:trace>
          <inkml:trace contextRef="#ctx0" brushRef="#br0" timeOffset="764.9524">1293 70 600 0,'0'0'121'0,"0"0"-47"16,0 0 21-16,0 138-43 15,0-87-34-15,0-4-18 16,0-3-10-16,0-3-37 15,0-8-28-15,0-5-31 16,0-10 14-16,0-6 84 16,0-5 8-16,9-1 59 15,8-2 29-15,5-4-1 16,4 3-16-16,-1 0-8 16,-3-1-19-16,-5 4-12 15,-2-6-22-15,-4 0-10 0,0 0-33 16,3 0-110-1,6 0-202-15</inkml:trace>
        </inkml:traceGroup>
        <inkml:traceGroup>
          <inkml:annotationXML>
            <emma:emma xmlns:emma="http://www.w3.org/2003/04/emma" version="1.0">
              <emma:interpretation id="{749F6FD8-8507-4AC3-ADCD-E96BE433537F}" emma:medium="tactile" emma:mode="ink">
                <msink:context xmlns:msink="http://schemas.microsoft.com/ink/2010/main" type="inkWord" rotatedBoundingBox="10869,9919 11229,9972 11161,10431 10801,10378"/>
              </emma:interpretation>
              <emma:one-of disjunction-type="recognition" id="oneOf1">
                <emma:interpretation id="interp1" emma:lang="" emma:confidence="0">
                  <emma:literal>1</emma:literal>
                </emma:interpretation>
                <emma:interpretation id="interp2" emma:lang="" emma:confidence="0">
                  <emma:literal>A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s</emma:literal>
                </emma:interpretation>
                <emma:interpretation id="interp5" emma:lang="" emma:confidence="0">
                  <emma:literal>ª</emma:literal>
                </emma:interpretation>
              </emma:one-of>
            </emma:emma>
          </inkml:annotationXML>
          <inkml:trace contextRef="#ctx0" brushRef="#br0" timeOffset="1228.993">1685 480 825 0,'0'0'266'0,"0"0"-165"15,0 0-29-15,0 0 3 0,0 0-27 16,0 0-35-16,26-10-5 16,-4-13 5-16,6-16 5 15,1-11-4-15,-2-6 3 16,-1 8 1-16,-4 15-4 15,-10 15-4-15,-7 18-2 16,-2 0-8-16,2 25-1 16,-1 31 1-16,1 12 15 15,1 2-15-15,5-10-10 16,9-13-34-16,5-5-1 16,6-11-4-16,-9-15 19 15,-5-5-22-15,-17-11-4 0,0 0 19 16,-22-2 17-16,-29-17-9 15,-8 2-4-15,3 1-2 16,8 12 19-16,16 2 16 16,13 2 17-16,14 0 36 15,5 6-24-15,0 21-25 16,28 0-4-16,12-5-36 16,13-4-103-16,20-18-305 15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0:44.56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9F6B830-C34D-45FE-853E-5F0114F8465D}" emma:medium="tactile" emma:mode="ink">
          <msink:context xmlns:msink="http://schemas.microsoft.com/ink/2010/main" type="inkDrawing" rotatedBoundingBox="7511,11255 7782,11256 7781,11452 7510,11451" semanticType="callout" shapeName="Other">
            <msink:sourceLink direction="to" ref="{CB536588-4058-4DB6-9B88-36C7C06112EB}"/>
            <msink:sourceLink direction="from" ref="{9AA9F098-19C9-41EB-A119-DA488F217F9B}"/>
          </msink:context>
        </emma:interpretation>
      </emma:emma>
    </inkml:annotationXML>
    <inkml:trace contextRef="#ctx0" brushRef="#br0">3213-2453 342 0,'0'0'218'0,"0"0"-116"0,0 0-6 15,0 0-7-15,0 0-6 16,0 0-35-16,37 5-16 15,-20-2-10-15,2 0 4 16,1-3 9-16,2 0-14 16,-2 0 0-16,-3 0-2 15,-8 0-7-15,-6 0-6 16,-3-6 2-16,0-8 3 16,-6-2 9-16,-28-5-5 15,-9 9 3-15,-6 8-18 16,0 4 3-16,10 0 20 15,8 11-6-15,16 23-4 16,10 4-10-16,5 1-3 0,14-3-5 16,28-10 5-16,17-14-11 15,4-12-6-15,-7 0-85 16,-19-14-238-16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1:52.76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826607E-49AF-47C0-BFC1-5F3F33B5871B}" emma:medium="tactile" emma:mode="ink">
          <msink:context xmlns:msink="http://schemas.microsoft.com/ink/2010/main" type="writingRegion" rotatedBoundingBox="23141,5620 25604,5620 25604,6700 23141,6700">
            <msink:destinationLink direction="with" ref="{A540F84D-4DAE-4171-A89F-EA34EBA311C2}"/>
          </msink:context>
        </emma:interpretation>
      </emma:emma>
    </inkml:annotationXML>
    <inkml:traceGroup>
      <inkml:annotationXML>
        <emma:emma xmlns:emma="http://www.w3.org/2003/04/emma" version="1.0">
          <emma:interpretation id="{78639E8B-D0ED-4727-9284-3C25F6869200}" emma:medium="tactile" emma:mode="ink">
            <msink:context xmlns:msink="http://schemas.microsoft.com/ink/2010/main" type="paragraph" rotatedBoundingBox="23141,5620 25604,5620 25604,6700 23141,67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2BAD87-3EB4-4F6F-ABE3-F85AB4620362}" emma:medium="tactile" emma:mode="ink">
              <msink:context xmlns:msink="http://schemas.microsoft.com/ink/2010/main" type="line" rotatedBoundingBox="23141,5620 25604,5620 25604,6700 23141,6700"/>
            </emma:interpretation>
          </emma:emma>
        </inkml:annotationXML>
        <inkml:traceGroup>
          <inkml:annotationXML>
            <emma:emma xmlns:emma="http://www.w3.org/2003/04/emma" version="1.0">
              <emma:interpretation id="{0BC02869-F985-4909-84D1-ADC77E84165B}" emma:medium="tactile" emma:mode="ink">
                <msink:context xmlns:msink="http://schemas.microsoft.com/ink/2010/main" type="inkWord" rotatedBoundingBox="23141,5620 25604,5620 25604,6700 23141,67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1846 253 780 0,'0'0'188'16,"0"0"-124"-16,0 0 46 15,0 0-28-15,-15 183-60 16,15-131-9-16,0-1-13 15,0-13-2-15,8-7 0 16,12-11-19-16,-3-9-21 0,-3-11-18 16,-5 0-15-16,-4 0-32 15,-5-26 10-15,0-10 37 16,0-11 15-16,-28-11 22 16,-9-6 23-16,-5-4 6 15,-6 1 17-15,3 9 41 16,-3 13 34-16,4 14 21 15,4 10-38-15,6 12-4 16,11 9 8-16,12 0-14 16,9 0-11-16,2 0-9 15,10 22-33-15,39 14-5 16,19 2 3-16,10-5-4 0,7-10-10 16,3-11-2-16,-7-7-1 15,-11-5-11-15,-11 0-29 16,-16 0-47-16,-15 0-26 15,-19 0-53-15,-9 0-204 16</inkml:trace>
          <inkml:trace contextRef="#ctx0" brushRef="#br0" timeOffset="292.2339">1541 641 675 0,'0'0'169'16,"0"0"-88"-16,0 0 87 15,0 0-26-15,205 0-72 16,-132 3-26-16,1-3-28 16,-6 2-16-16,-10-2-10 15,-12 0-110-15,-18 0-303 16</inkml:trace>
          <inkml:trace contextRef="#ctx0" brushRef="#br0" timeOffset="-1663.9628">61 0 357 0,'0'0'117'0,"0"0"-63"16,0 0 57-16,0 0 18 15,0 0-41-15,0 0-26 16,0 0 6-16,0 0 5 16,0 0-19-16,0 0-13 15,0 0-7-15,0 0-2 16,0 0-6-16,0 0 7 16,0 10-7-16,-3 9 5 15,-8 12-15-15,0 11-6 0,-3 5-2 16,5 9-6-16,1 6 0 15,3-4-2-15,5 2-1 16,0-6 1-16,0-5-1 16,0-3 1-16,22-10-1 15,9-8-2-15,14-7 2 16,17-12 1-16,20-9 14 16,16 0 4-16,15-12 4 15,5-18 9-15,-2-1-5 16,-12 8-17-16,-19 10-2 15,-24 6-3-15,-20 4 1 16,-14 1 0-16,-10 2-3 16,-8 0-1-16,2 0-1 0,-9 0 0 15,2 0-11-15,1 0-26 16,1-4-25-16,0-2-30 16,7-3-45-16,2 9-78 15,2 0-198-15</inkml:trace>
          <inkml:trace contextRef="#ctx0" brushRef="#br0" timeOffset="-719.9606">1039 347 359 0,'0'0'266'0,"0"0"-104"16,0 0-11-16,0 0-4 16,0 0-42-16,0 0-32 15,-42 0-31-15,42 0-14 16,30 0-21-16,19 20 18 15,7 5 9-15,-3 1-9 16,-7 1-8-16,-12-6 0 16,-14 0 3-16,-10-9-9 15,-7-8-6-15,-3 5 0 16,0 4 3-16,-17 1 8 16,-25 8-16-16,-5 3-10 0,1-1-19 15,4 0-14 1,14-2-19-16,8-3 9 0,15-5 12 15,5-1 7-15,0-1-4 16,14-2-4-16,19-10-59 16,10 0-143-16,1 0-420 15</inkml:trace>
          <inkml:trace contextRef="#ctx0" brushRef="#br0" timeOffset="1290.1266">2246 608 541 0,'0'0'228'0,"0"0"-106"15,0 0 31-15,0 0-20 0,0 0-33 16,0 0-40 0,10 0-22-16,14 0 22 0,-2 0-11 15,-5 0-18-15,0 0-6 16,-12 0-4-16,0 2-9 16,-5 11-8-16,0 8 1 15,0 7-5-15,-17 5-20 16,-5-5-39-16,5-9-24 15,7-3-6-15,6-12 38 16,1-4 38-16,3 0 13 16,0 0 3-16,0 0-1 15,0 0 18-15,9 0 6 0,8 0 10 16,5 3-3 0,3 8-1-16,-5 4-9 15,3 3-1-15,-3 4-12 0,-3 7-8 16,-4-5-2-16,-1-3-14 15,-7 1-16-15,2 0 0 16,-7-8 7-16,0 1 23 16,0 1 1-16,0 1 10 15,-20-3 10-15,-11-3-1 16,-1 0 2-16,2-8-17 16,1-3 5-16,5 0 9 15,7 0-7-15,0 0 4 16,2 0-4-16,6 0-2 15,6 0-4-15,1 2-6 16,2 2-1-16,0-1-4 0,0 3-23 16,0-1-42-16,31-5-67 15,20 0-212-15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2:09.39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F841BE80-5527-4C62-9ED2-CE930CB68983}" emma:medium="tactile" emma:mode="ink">
          <msink:context xmlns:msink="http://schemas.microsoft.com/ink/2010/main" type="writingRegion" rotatedBoundingBox="1359,10691 32068,11796 31821,18658 1112,17553"/>
        </emma:interpretation>
      </emma:emma>
    </inkml:annotationXML>
    <inkml:traceGroup>
      <inkml:annotationXML>
        <emma:emma xmlns:emma="http://www.w3.org/2003/04/emma" version="1.0">
          <emma:interpretation id="{FA4F2E91-1C02-4DE9-B075-AB9340F55CC9}" emma:medium="tactile" emma:mode="ink">
            <msink:context xmlns:msink="http://schemas.microsoft.com/ink/2010/main" type="paragraph" rotatedBoundingBox="1854,10709 27531,11633 27495,12648 1818,117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C31F96A-EEAD-4D57-A3E2-5CC114EC8852}" emma:medium="tactile" emma:mode="ink">
              <msink:context xmlns:msink="http://schemas.microsoft.com/ink/2010/main" type="line" rotatedBoundingBox="1854,10709 27531,11633 27495,12648 1818,11724"/>
            </emma:interpretation>
          </emma:emma>
        </inkml:annotationXML>
        <inkml:traceGroup>
          <inkml:annotationXML>
            <emma:emma xmlns:emma="http://www.w3.org/2003/04/emma" version="1.0">
              <emma:interpretation id="{35C34AF2-0A70-43E6-84A9-A779BAB29EE0}" emma:medium="tactile" emma:mode="ink">
                <msink:context xmlns:msink="http://schemas.microsoft.com/ink/2010/main" type="inkWord" rotatedBoundingBox="1854,10709 2999,10750 2967,11628 1823,1158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780 807 808 0,'0'0'212'15,"0"0"-103"-15,0 0 28 16,0 0-28-16,0 0-55 16,0 0-22-16,39-92 15 15,-7 36 11-15,-1 3-19 16,-9 15-11-16,-2 15 4 0,-8 16-13 16,5 7-12-16,5 27-5 15,3 28 11-15,3 12 4 16,-5-4-12-16,-1-6-5 15,-5-17-4-15,0-12-26 16,-5-13-13-16,-10-10-12 16,-2-5-4-16,0 0-3 15,-25 0 14-15,-18-5-23 16,-8-10 17-16,4 2 34 16,13 3 20-16,15 5 0 15,13 5 17-15,6 0 24 16,0 0-38-16,14 0-3 15,22 0-10-15,13 0 9 0,7 0-34 16,0 0-219 0</inkml:trace>
          <inkml:trace contextRef="#ctx0" brushRef="#br0" timeOffset="-613.4586">0 190 410 0,'0'0'255'16,"0"0"-129"-1,0 0 26-15,0 0 11 0,0 0-48 16,0 0-27-16,0 0-21 15,22-44-2-15,-19 38-7 16,0 0-6-16,0 1-15 16,2 5-10-16,-2 0 0 15,0 0-10-15,-1 0-4 16,5 0-8-16,10 20-5 16,10 27 0-16,10 23 11 15,6 21-5-15,-4 11-2 16,0-5-4-16,-2-8-4 0,-3-19-18 15,-9-22 1-15,1-19-3 16,-13-23 0 0,4-6 7-16,0-6 2 0,6-43 15 15,5-33 0-15,6-25 10 16,0-18-5-16,0-5 10 16,0 11 6-16,-9 21-4 15,-8 40 0-15,-12 34-1 16,-5 24-2-16,0 0-8 15,0 46-6-15,-11 24-32 16,-8 25-71-16,2-2-180 16,8-17-317-16</inkml:trace>
        </inkml:traceGroup>
        <inkml:traceGroup>
          <inkml:annotationXML>
            <emma:emma xmlns:emma="http://www.w3.org/2003/04/emma" version="1.0">
              <emma:interpretation id="{80F750EB-26C6-4D40-B265-0CA255EEFE5D}" emma:medium="tactile" emma:mode="ink">
                <msink:context xmlns:msink="http://schemas.microsoft.com/ink/2010/main" type="inkWord" rotatedBoundingBox="3422,11307 3721,11318 3720,11339 3421,11329"/>
              </emma:interpretation>
            </emma:emma>
          </inkml:annotationXML>
          <inkml:trace contextRef="#ctx0" brushRef="#br0" timeOffset="292.9698">1575 596 542 0,'0'0'497'16,"0"0"-461"-16,0 0 26 16,0 0 18-16,0 0-54 15,183 0-26-15,-120 0-27 16,-10-11-206-16</inkml:trace>
        </inkml:traceGroup>
        <inkml:traceGroup>
          <inkml:annotationXML>
            <emma:emma xmlns:emma="http://www.w3.org/2003/04/emma" version="1.0">
              <emma:interpretation id="{93C02EEC-BFE2-4930-87D3-DD38C01C82DE}" emma:medium="tactile" emma:mode="ink">
                <msink:context xmlns:msink="http://schemas.microsoft.com/ink/2010/main" type="inkWord" rotatedBoundingBox="4217,10911 5980,10975 5951,11780 4188,1171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96.8804">3060 732 775 0,'0'0'171'0,"0"0"-132"0,0 0 60 16,0 0 2-16,0 0-64 15,17 143-28-15,-8-123-6 16,-4-5-3-16,-2-5 0 15,2-5 0-15,-2-5-6 16,-3 0-6-16,6 0-8 16,0-22 13-16,-1-11 7 15,-5-14 19-15,0-3 7 16,0-4 6-16,-8 9 20 16,-6 12-1-16,-1 10-2 15,10 13 13-15,2 10-16 16,3 0-4-16,0 0-15 0,0 0-17 15,0 6-10 1,3 7 0-16,17 5 0 0,8-7 3 16,6 5-3-16,3-1 0 15,2 3-3-15,0 5 3 16,-5 5 0-16,-2 4-4 16,-10 1-9-16,-8-4-5 15,-8-2 4-15,-6-7-1 16,0 0-10-16,-3 2-9 15,-31-6-4-15,-5 1-15 16,-10-3 22-16,5-3 4 16,10-2 7-16,10-3 13 15,14-5 7-15,10-1-1 0,0 0-4 16,17 0-48 0,27-1-58-16,19-20-153 0,8-2-308 15</inkml:trace>
          <inkml:trace contextRef="#ctx0" brushRef="#br0" timeOffset="2183.3086">3745 694 957 0,'0'0'128'15,"0"0"-36"-15,0 0-35 16,200 0-50-16,-129 0-7 16,-7-4-289-16</inkml:trace>
          <inkml:trace contextRef="#ctx0" brushRef="#br0" timeOffset="2042.0373">3835 854 948 0,'0'0'182'16,"0"0"-131"-16,0 0 6 15,0 0-22-15,0 0-29 16,0 0 2-16,122-17-8 16,-75 1-12-16,-1 2-36 0,-10-1-52 15,-14 4-101 1,-16 6-109-16</inkml:trace>
          <inkml:trace contextRef="#ctx0" brushRef="#br0" timeOffset="990.9366">2370 318 831 0,'0'0'175'0,"0"0"-33"15,0 0 35-15,0 0-41 16,0-131-47-16,12 124-29 16,-5 7-19-16,13 0-29 15,6 35-10-15,4 28 3 16,7 21 11-16,-3 8-16 16,-3-7-19-16,1-16-31 15,-2-13-9-15,-2-17 13 16,-3-14 9-16,-5-10 11 15,-6-8 18-15,1-7 2 16,2 0-6-16,2-31-1 16,1-29 13-16,2-21 21 15,-2-14-5-15,-6 3 16 0,-2 13 8 16,-4 27-2 0,-2 27-10-16,-3 21-1 0,-3 4-13 15,0 7-14-15,0 31-19 16,5 13-12-16,7 4-97 15,5-6-164-15,2-6-378 16</inkml:trace>
        </inkml:traceGroup>
        <inkml:traceGroup>
          <inkml:annotationXML>
            <emma:emma xmlns:emma="http://www.w3.org/2003/04/emma" version="1.0">
              <emma:interpretation id="{F4B51A33-C554-4580-A7A1-28F08435E2B4}" emma:medium="tactile" emma:mode="ink">
                <msink:context xmlns:msink="http://schemas.microsoft.com/ink/2010/main" type="inkWord" rotatedBoundingBox="6731,10928 8265,10984 8238,11737 6703,1168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7333.8633">4884 196 602 0,'0'0'94'0,"0"0"-10"0,0 0 53 15,0 0 5 1,0 0-69-16,0 0-21 0,0 0-4 15,0 0-18-15,0 0-23 16,75 75 28-16,-52 9 3 16,-4 4-27-16,-4 1-8 15,2-7 0-15,-3-6-3 16,6-16-1-16,-3-12-3 16,0-9 0-16,2-17-10 15,-2-11 6-15,-2-9-1 16,2-2 2-16,-4-18 7 15,6-29 0-15,2-20 21 16,-5-17-1-16,5-4 4 16,-2 7 1-16,-2 19-14 15,-4 24 8-15,-6 27-2 0,-4 11-17 16,-3 0-2-16,0 4-9 16,2 25-23-16,-2 16-41 15,0 8-116-15,0 8-351 16</inkml:trace>
          <inkml:trace contextRef="#ctx0" brushRef="#br0" timeOffset="37891.1003">5518 955 613 0,'0'0'233'16,"0"0"-109"-16,0 0-33 16,0 0 3-16,0 0-19 0,0 0-17 15,36-108-8-15,-28 86-4 16,-1 14-6-16,-2 8-14 16,0 0-16-16,7 0-10 15,5 17 0-15,8 11 3 16,1 2 4-16,-1-2-7 15,-3-5-2-15,-5-11-15 16,-8-1-28-16,-6-9-6 16,-3-2-14-16,0 0 13 15,-15 0-1-15,-19 0-32 16,-2-2 35-16,-4-9 19 16,4 4 27-16,11 4 4 0,11 3 2 15,8 0 2-15,6 0 26 16,0 0-19-16,8 10-11 15,24 3-2-15,4-5 2 16,6-8-1-16,6 0-44 16,-1-4-239-16</inkml:trace>
          <inkml:trace contextRef="#ctx0" brushRef="#br0" timeOffset="38166.6491">6067 745 389 0,'0'0'526'16,"0"0"-491"-16,0 0-19 16,0 0 63-16,143-5-40 15,-69-12-39-15,-6-1-139 16,-17 7-538-16</inkml:trace>
        </inkml:traceGroup>
        <inkml:traceGroup>
          <inkml:annotationXML>
            <emma:emma xmlns:emma="http://www.w3.org/2003/04/emma" version="1.0">
              <emma:interpretation id="{94D1DB94-CFE5-4724-8F9D-0A736CC798CA}" emma:medium="tactile" emma:mode="ink">
                <msink:context xmlns:msink="http://schemas.microsoft.com/ink/2010/main" type="inkWord" rotatedBoundingBox="8658,11056 9650,11092 9620,11922 8628,1188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9082.6642">6808 421 674 0,'0'0'177'16,"0"0"-20"-16,0 0 4 16,0 0-13-16,0 0-47 15,0 0-30-15,3-97-13 16,3 97-17-16,5 12-28 15,3 22-12-15,8 14 14 16,-2 8-3-16,1-1-10 16,-2 9-2-16,-2-1-17 15,-4 6-10-15,4-2-1 16,0 0 4-16,3-12-4 16,3-14-3-16,-7-15-1 15,5-21 15-15,1-5 6 0,0-22-6 16,10-39 17-16,-5-17 18 15,-1-7-3-15,-3 6 13 16,-9 16-7-16,-3 19 5 16,-5 22-4-16,-6 15 1 15,0 7-13-15,3 0-10 16,-3 0-5-16,2 0-26 16,-2 4-36-16,3 21-70 15,0 6-49-15,-1 15-157 16</inkml:trace>
          <inkml:trace contextRef="#ctx0" brushRef="#br0" timeOffset="40004.0962">7442 807 690 0,'0'0'243'16,"0"0"-95"-16,0 0-35 15,0 0 8-15,0 0-36 16,0 0-47-16,0-4-12 16,0 20-3-16,3 6 1 15,3 12 15-15,-1 3-21 16,1 1-11-16,0-2 1 15,2 0-8-15,-3-3 1 16,4-6-2-16,-6-8-5 16,0-12-13-16,-1-5-10 15,2-2 2-15,-4 0 3 0,0-4-3 16,0-22-14-16,0-15 27 16,-17-7 5-16,0-4 2 15,-3 5-5-15,6 9 3 16,5 9 5-16,4 12 4 15,5 7 2-15,0 4 0 16,0 2 3-16,0 2-4 16,19 2-1-16,15 0 0 15,3 0 5-15,-3 0 0 16,-7 6-1-16,-10 5-4 16,-5 3 0-16,-7 1-10 15,-5 5 10-15,0 3 0 0,0-1-9 16,0-5 0-16,-8 2-6 15,3-9-14-15,-1-3-10 16,6-3 6-16,0-4 20 16,0 0-4-16,0 0-3 15,14 0 5-15,15 0 15 16,1 3 7-16,-1 4 15 16,-4 1 7-16,-6 1-7 15,-2 7-10-15,-5 4-1 16,-4-1-3-16,-2 4-3 15,-6 0-3-15,0 1-2 16,0-2 0-16,0-4-4 16,-9 0 4-16,-13-7 1 0,-9-5-1 15,-3-4-7-15,0-2 4 16,3 0 6-16,14 0 0 16,6 0-2-16,11 0-1 15,0 0-8-15,0 0 2 16,0-2-6-16,0 0-4 15,22-9 4-15,18-2-35 16,14-1-84-16,13-8-196 16</inkml:trace>
        </inkml:traceGroup>
        <inkml:traceGroup>
          <inkml:annotationXML>
            <emma:emma xmlns:emma="http://www.w3.org/2003/04/emma" version="1.0">
              <emma:interpretation id="{0A3C4847-1582-483E-A57A-AEB8DA5A3406}" emma:medium="tactile" emma:mode="ink">
                <msink:context xmlns:msink="http://schemas.microsoft.com/ink/2010/main" type="inkWord" rotatedBoundingBox="10070,11418 10309,11427 10300,11666 10062,11658"/>
              </emma:interpretation>
            </emma:emma>
          </inkml:annotationXML>
          <inkml:trace contextRef="#ctx0" brushRef="#br0" timeOffset="40410.7737">8246 792 449 0,'0'0'226'15,"0"0"-68"-15,0 0 36 16,0 0-59-16,0 0-51 15,0 0-38-15,-26 4-22 16,38 1-18-16,19-5-6 16,13 0-2-16,7 0-33 15,3-9-99-15,-7 0-361 16</inkml:trace>
          <inkml:trace contextRef="#ctx0" brushRef="#br0" timeOffset="40263.7708">8349 690 734 0,'0'0'176'0,"0"0"-102"16,0 0 43-16,0 133-40 15,0-104-61-15,0-4-16 16,0-3-8-16,0-7-29 15,0-4-40-15,0-6-55 16,0-5-43-16,0 0-11 0,0 0-127 16</inkml:trace>
        </inkml:traceGroup>
        <inkml:traceGroup>
          <inkml:annotationXML>
            <emma:emma xmlns:emma="http://www.w3.org/2003/04/emma" version="1.0">
              <emma:interpretation id="{2CD89715-2395-4BCA-A1E9-F2C792C3C4F1}" emma:medium="tactile" emma:mode="ink">
                <msink:context xmlns:msink="http://schemas.microsoft.com/ink/2010/main" type="inkWord" rotatedBoundingBox="10893,11140 12623,11202 12600,11858 10869,11795">
                  <msink:destinationLink direction="with" ref="{739D5981-7BC4-4A7E-B9B1-FA515D9EDBA3}"/>
                </msink:context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41340.0166">9049 456 134 0,'0'0'526'15,"0"0"-361"-15,0 0-26 16,0 0 14-16,0 0-1 15,0 0-37-15,-3-49-33 16,3 49-24-16,14 22-22 16,14 32-19-16,8 25 20 15,4 15-25-15,-6 0-7 16,-3-5-5-16,-6-11-31 16,-2-14-28-16,0-17-20 15,-9-20 12-15,-4-15 18 0,-3-12 23 16,-2 0 11-16,0-22 2 15,7-32 13-15,3-23 17 16,2-14-1-16,2-13 5 16,-2 8-3-16,0 16 9 15,-4 24-11-15,-4 34 8 16,-9 22 2-16,0 0-23 16,0 42-3-16,0 27-31 15,0 14-25-15,3 6-156 16,14-8-402-16</inkml:trace>
          <inkml:trace contextRef="#ctx0" brushRef="#br0" timeOffset="42059.887">9741 801 435 0,'0'0'438'15,"0"0"-276"-15,0 0-79 16,0 0 7-16,0 0-16 16,0 142-35-16,0-104-26 0,0-11-12 15,0-4 1-15,0-9-4 16,0-9-2-16,0-5-6 15,0 0-5-15,0 0 6 16,7-20-2-16,-2-16 11 16,3-13 6-16,-1-1 4 15,-5-6-6-15,-2 5 0 16,0 6-1-16,0 14 1 16,0 11 2-16,0 15 2 15,0 5 4-15,0 0-2 16,3 0-10-16,9 0-18 15,5 14 12-15,0 3 6 16,2-3 0-16,-2 2-2 0,-6-3-9 16,-2-7 5-1,-7 0 0-15,-2 4-7 0,0 3-3 16,0 5 7-16,-2 2-9 16,-7-2-26-16,6-5-11 15,3-3 15-15,0-4 5 16,0-6-5-16,8 0 27 15,9 0 8-15,6 0 5 16,0 3 31-16,-1 3 15 16,0 1-3-16,-5 6-13 15,-3 2-2-15,-4 8-8 16,-10 1-6-16,0 1-4 16,0-5-10-16,-20-3 0 15,-9-1-16-15,0-9 9 0,-7-3 7 16,2 5 1-16,1-4 0 15,2 0 8-15,14 1 9 16,5-2-5-16,9-4 16 16,3 0-3-16,0 0-26 15,17 0 0-15,25-4-17 16,16-15 15-16,6-2-79 16,1 9-260-16</inkml:trace>
          <inkml:trace contextRef="#ctx0" brushRef="#br0" timeOffset="42819.9174">10395 930 805 0,'0'0'164'16,"0"0"-73"-16,0 0 2 16,0 0-22-16,0 0-40 15,0 0-3-15,105-25-5 16,-47 19-18-16,13-3-5 16,2 0-57-16,-13 5-257 15</inkml:trace>
        </inkml:traceGroup>
        <inkml:traceGroup>
          <inkml:annotationXML>
            <emma:emma xmlns:emma="http://www.w3.org/2003/04/emma" version="1.0">
              <emma:interpretation id="{12E5FBFE-CF27-4F3A-BC15-8A863C98D275}" emma:medium="tactile" emma:mode="ink">
                <msink:context xmlns:msink="http://schemas.microsoft.com/ink/2010/main" type="inkWord" rotatedBoundingBox="13004,11280 13863,11310 13839,11977 12980,11946">
                  <msink:destinationLink direction="with" ref="{739D5981-7BC4-4A7E-B9B1-FA515D9EDBA3}"/>
                </msink:context>
              </emma:interpretation>
            </emma:emma>
          </inkml:annotationXML>
          <inkml:trace contextRef="#ctx0" brushRef="#br0" timeOffset="43394.054">11157 547 737 0,'0'0'233'0,"0"0"-106"16,0 0 12-16,0 0-21 16,0 0-51-16,0 0-41 15,76 59 7-15,-51 20 2 16,1 9-24-16,-10-2-11 15,5-12-34-15,-6-8-36 16,6-15-19-16,-5-15 12 0,5-16 16 16,-8-18 22-1,4-2 18-15,0-7 9 0,0-37 12 16,2-14 8-16,-4-16 8 16,-1-12 21-16,-6-5 8 15,1 13-5-15,-6 20-4 16,-3 27 1-16,0 28 2 15,0 3-4-15,0 45-35 16,0 17-19-16,0 14-6 16,2-8-125-16,18-7-204 15</inkml:trace>
          <inkml:trace contextRef="#ctx0" brushRef="#br0" timeOffset="43896.6917">11872 1061 166 0,'0'0'526'15,"0"0"-337"-15,0 0-73 16,0 0 5-16,0 0-9 16,0 0-19-16,29 0 8 15,-46 0-19-15,-12 0-37 16,-5 6-15-16,4 13-10 16,1 3-9-16,5 1-3 15,7-4-3-15,2-1-5 0,6 0-3 16,6 0 1-16,3-3-3 15,3-4-12-15,38-6-8 16,15-5-38-16,8 0-56 16,9-13-94-16,-10-3-307 15</inkml:trace>
        </inkml:traceGroup>
        <inkml:traceGroup>
          <inkml:annotationXML>
            <emma:emma xmlns:emma="http://www.w3.org/2003/04/emma" version="1.0">
              <emma:interpretation id="{6460D284-C47A-4503-93AB-6705CBC962AF}" emma:medium="tactile" emma:mode="ink">
                <msink:context xmlns:msink="http://schemas.microsoft.com/ink/2010/main" type="inkWord" rotatedBoundingBox="14307,11594 14587,11604 14579,11812 14299,11802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44527.8748">12548 994 156 0,'0'0'216'0,"0"0"-66"16,0 0 10-16,0 0 29 15,0 0-20-15,0 0-52 16,-90-74-28-16,90 74-43 15,17 3-35-15,19 7-4 16,8-4-1-16,9-6-6 16,-2 0-17-16,-4 0-128 15,-15-6-405-15</inkml:trace>
          <inkml:trace contextRef="#ctx0" brushRef="#br0" timeOffset="44373.6721">12689 870 796 0,'0'0'144'0,"0"0"-93"15,0 0-16-15,-30 149-35 16,30-126-10-16,0-8-107 15,0-2-66-15,0-8-11 16,0-3-65-16</inkml:trace>
        </inkml:traceGroup>
        <inkml:traceGroup>
          <inkml:annotationXML>
            <emma:emma xmlns:emma="http://www.w3.org/2003/04/emma" version="1.0">
              <emma:interpretation id="{A2320AD6-4183-44E2-8A5D-C8E84FADE5F8}" emma:medium="tactile" emma:mode="ink">
                <msink:context xmlns:msink="http://schemas.microsoft.com/ink/2010/main" type="inkWord" rotatedBoundingBox="15117,11289 17594,11378 17561,12290 15084,12201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45503.0097">13267 732 455 0,'0'0'201'15,"0"0"-93"-15,0 0 57 16,0 0 20-16,0 0-70 15,0 0-31-15,0-78-18 16,0 78-8-16,0 0-16 16,14 16-25-16,6 15 7 15,2 11-3-15,2 11-7 16,-5 5-8-16,4 2-6 16,-1 2-2-16,0-4-18 0,2-12-26 15,-7-11 9 1,-2-12 10-16,-6-11 12 0,-1-9 4 15,-4-3-8-15,4 0-4 16,4-34 14-16,1-18 9 16,7-24 17-16,-9-16 8 15,1-6 18-15,-7 6-6 16,1 17-3-16,-3 28-7 16,-3 31 9-16,0 13-10 15,0 3-15-15,0 17-11 16,6 29-28-16,8 10 16 15,11 7-80-15,9-17-100 16,5-17-180-16,-2-10-426 0</inkml:trace>
          <inkml:trace contextRef="#ctx0" brushRef="#br0" timeOffset="46080.8931">13972 1059 625 0,'0'0'185'15,"0"0"-76"-15,0 0-2 16,0 0-12-16,0 0-40 16,0 0-11-16,31 0 9 15,-37-2 34-15,-27 2-36 16,-8 0-9-16,-3 0-11 15,5 10-14-15,2 9-6 16,6 8 4-16,14-2-13 16,5 3 1-16,12-2-3 15,0-7-4-15,12-4-5 16,27-6-1-16,15-9-11 16,13 0-35-16,7-9-39 0,-1-11-60 15,-8 3-202-15</inkml:trace>
          <inkml:trace contextRef="#ctx0" brushRef="#br0" timeOffset="46298.8482">14391 935 778 0,'0'0'247'0,"0"0"-156"0,0 0-39 16,0 0 11 0,0 0-15-16,0 0-40 15,117 8-8-15,-83-8-24 0,-4 0-99 16,-2 0-348-16</inkml:trace>
          <inkml:trace contextRef="#ctx0" brushRef="#br0" timeOffset="47234.0113">14995 761 879 0,'0'0'207'15,"0"0"-108"-15,0 0 42 16,0 0-16-16,0 0-36 0,0 0-28 16,-4-2-19-16,4 8-23 15,12 30-15-15,13 13 9 16,4 11 6-16,-7 6-17 16,-2 0-2-16,-3-5-21 15,0-9-26-15,-3-5-19 16,-2-14-6-16,-2-13 8 15,-1-9 7-15,-1-11 26 16,4 0 19-16,5-31 12 16,3-21 8-16,2-12 3 15,0-9-4-15,7-7 5 16,-4 6 6-16,3 19-4 0,-8 21-6 16,-12 23 3-1,-4 11-8-15,-4 0-3 0,0 29-23 16,0 15-32-16,0 5-104 15,2 3-286-15</inkml:trace>
          <inkml:trace contextRef="#ctx0" brushRef="#br0" timeOffset="48203.0214">15527 1211 264 0,'0'0'591'0,"0"0"-395"15,0 0-122-15,0 0 4 0,0 0-26 16,0 0-27-16,-17 129-17 16,17-87-8-16,0-5-3 15,0-4 0-15,6-10-8 16,5-7-10-16,-3-11-2 15,-1-5 2-15,1 0-7 16,1-13 3-16,-4-20 1 16,-2-10 21-16,-3-3 2 15,0 3 1-15,0 5 4 16,0 8 0-16,0 10 14 16,0 4 20-16,-6 8 12 15,1 4-5-15,1 1 0 0,2 3 2 16,2 0-1-16,0-2-2 15,0 2-17-15,0 0-8 16,0 0-2-16,0 0-17 16,17 7 1-16,11 8 4 15,6 3 1-15,-6 0-1 16,-2 2-2-16,-9 0 0 16,-4 0-1-16,-6 4 1 15,-7-5 1-15,0 5-2 16,0-2-2-16,-10-2-4 15,-14-4-9-15,-5-1-7 16,-5-2-5-16,-3-6 2 16,7 4 1-16,4-1 7 0,9-1 7 15,12 5 5-15,5-2-6 16,0 1-6-16,22-6 0 16,17-7-18-16,7 0-79 15,-2 0-196-15</inkml:trace>
        </inkml:traceGroup>
        <inkml:traceGroup>
          <inkml:annotationXML>
            <emma:emma xmlns:emma="http://www.w3.org/2003/04/emma" version="1.0">
              <emma:interpretation id="{28FBF6C2-4D7B-4DE2-BBB6-0BC65E23C561}" emma:medium="tactile" emma:mode="ink">
                <msink:context xmlns:msink="http://schemas.microsoft.com/ink/2010/main" type="inkWord" rotatedBoundingBox="18080,11744 18533,11761 18523,12024 18070,12008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66131.4718">16232 1046 407 0,'0'0'255'15,"0"0"-133"-15,0 0-10 16,0 0 2-16,0 0-9 16,0 0-15-16,119-4-33 15,-55 1 6-15,7-2-4 16,-3 1-31-16,-12 2-23 15,-14 2-5-15,-20 0-33 16,-16 0-118-16,-6 0-337 0</inkml:trace>
          <inkml:trace contextRef="#ctx0" brushRef="#br0" timeOffset="65668.6365">16320 1262 122 0,'0'0'165'15,"0"0"-77"-15,0 0 10 16,0 0 10-16,0 0-30 16,0 0 2-16,0 0 24 15,-54 15 4-15,51-15 3 16,1 0-18-16,2 0-2 16,0 0-10-16,0 0-18 0,0 0-17 15,0 0-14-15,0 0-16 16,10 0-14-16,22 0 0 15,12 0 1-15,12-11 6 16,4 2-6-16,-1 0-3 16,0-6-12-16,-11-1-54 15,-14 3-86-15,-17 13-201 16,-17 0-553-16</inkml:trace>
        </inkml:traceGroup>
        <inkml:traceGroup>
          <inkml:annotationXML>
            <emma:emma xmlns:emma="http://www.w3.org/2003/04/emma" version="1.0">
              <emma:interpretation id="{DE382E29-804B-48D2-9FBA-877B50F572B4}" emma:medium="tactile" emma:mode="ink">
                <msink:context xmlns:msink="http://schemas.microsoft.com/ink/2010/main" type="inkWord" rotatedBoundingBox="19372,11461 21683,11544 21652,12415 19340,12331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53318.2737">17846 844 462 0,'0'0'257'16,"0"0"-129"-16,0 0-24 16,0 0 39-16,0 0-40 15,0 0-17-15,0 0-6 16,0 0-2-16,0 0-15 15,0 26-17-15,7 21-21 16,1 14 1-16,4 7-21 16,-5-1-4-16,3-9-1 15,-5-5-3-15,-3-7-4 16,1-8-12-16,0-16-12 16,-1-8-22-16,2-14-17 15,-4 0-14-15,3-4 3 0,-3-28 8 16,0-14 36-16,0-14 19 15,0-7-1-15,-26 2-11 16,-11-4 10-16,-7 3 20 16,-13 3 3-16,-5 10 23 15,8 12 25-15,7 15-15 16,16 14 24-16,11 6-8 16,11 6 10-16,9 0-7 15,0-2 0-15,0 2-10 16,0 0-8-16,0 0-8 15,4 0-15-15,35 0-7 0,25 0 9 16,21 13 20 0,10-6-9-16,2-3-18 0,-13-4-8 15,-16 0-1-15,-20 0-11 16,-23 0-40-16,-25 3-58 16,0 11-118-16,-48 20-309 15</inkml:trace>
          <inkml:trace contextRef="#ctx0" brushRef="#br0" timeOffset="153726.9283">17649 1275 733 0,'0'0'223'0,"0"0"-114"16,0 0-13-16,0 0 33 15,0 0-23-15,153 43-33 16,-82-28-38-16,2-9-10 16,-3-6-16-16,-13 0-9 15,-18-6-33-15,-17-14-99 16,-22 4-145-16,0 10-660 15</inkml:trace>
          <inkml:trace contextRef="#ctx0" brushRef="#br0" timeOffset="154173.7612">18290 1493 660 0,'0'0'304'0,"0"0"-202"15,0 0-34-15,0 0 53 16,0 0-42-16,0 0-17 16,134-41-27-16,-117 36-3 15,-8 5-9-15,-6 0 2 16,0 0 4-16,-1 3-1 15,1 20-9-15,-3 6 1 16,0 2-19-16,0-8-1 16,2-4-31-16,-2-10-22 15,0 1-37-15,0-5-72 16,0 3-137-16,0 5-494 16</inkml:trace>
          <inkml:trace contextRef="#ctx0" brushRef="#br0" timeOffset="154535.0328">18790 1462 614 0,'0'0'277'0,"0"0"-158"16,0 0-55-16,0 0 4 0,0 0-36 16,0 0-31-16,15 40-1 15,-6-40-11-15,1 0 5 16,-3 0 6-16,-7 0 4 16,0 0-2-16,0 0 39 15,0 0 31-15,0 0-3 16,-4 0-12-16,-9 0-24 15,4 0-24-15,3 3-9 16,6-3-23-16,0 0-20 16,0 0-24-16,0 0-63 15,11 3-83-15,12 2-469 16</inkml:trace>
          <inkml:trace contextRef="#ctx0" brushRef="#br0" timeOffset="155538.7723">19207 994 480 0,'0'0'209'15,"0"0"-80"-15,0 0 9 0,0 0 39 16,0 0-65-16,0 0-35 15,9-8-25-15,-9 6-4 16,0-1-1-16,0 3-6 16,0 0-2-16,0 0-4 15,0 0-2-15,0 0 0 16,3 5-11-16,2 22-7 16,4 10 1-16,-1 16 5 15,-1 3-12-15,-2 2-7 16,-2 5 0-16,-1 1-2 15,1-4-1-15,-3-2-6 16,4-15-3-16,-2-13-5 0,1-16 2 16,-3-9 1-16,0-5-1 15,0 0-4-15,0 0-3 16,0-16-10-16,0-14 6 16,0-16 16-16,0-14 7 15,0-9 1-15,0-11-1 16,0-2 2-16,0 3 1 15,0 15-2-15,0 8 1 16,17 23 3-16,5 8 2 16,10 16 4-16,4 9-2 15,9 0 6-15,0 25-6 16,-3 17 4-16,-5 5-10 16,-15 1-2-16,-10 4 0 15,-12-5-34-15,0-5-20 16,0 0-30-16,-20-7-24 0,-9-9-9 15,2-4 4-15,-4-6 14 16,8-7 1-16,6-3 26 16,12-6 61-16,5 0 11 15,0 0 8-15,5 0 13 16,20 0 64-16,12-3 4 16,2 3-10-16,2 0 2 15,-2 12 13-15,-8 28 2 16,-6 2-15-16,-8 8-23 15,-3-1-27-15,-1-9-18 0,-3-4-12 16,1-11-1 0,2-9-32-16,-1-11-59 0,3-5-70 15,-2 0-182-15,4 6-601 16</inkml:trace>
        </inkml:traceGroup>
        <inkml:traceGroup>
          <inkml:annotationXML>
            <emma:emma xmlns:emma="http://www.w3.org/2003/04/emma" version="1.0">
              <emma:interpretation id="{25A31F0B-977E-479F-85AA-C46BDD689FAF}" emma:medium="tactile" emma:mode="ink">
                <msink:context xmlns:msink="http://schemas.microsoft.com/ink/2010/main" type="inkWord" rotatedBoundingBox="22247,11914 22619,11927 22607,12261 22235,12248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16096.7452">20394 1364 660 0,'0'0'258'0,"0"0"-101"15,0 0-33-15,0 0-43 16,0 0-49-16,0 0 9 16,119 2-14-16,-66 1-15 15,7-3-12-15,-4 0-3 0,-9-11-63 16,-9 2-174-1</inkml:trace>
          <inkml:trace contextRef="#ctx0" brushRef="#br0" timeOffset="115918.5163">20609 1189 614 0,'0'0'387'15,"0"0"-234"-15,0 0-65 16,0 0 6-16,0 0-58 15,0 0-32-15,0 169-4 16,0-127-3-16,0-2-39 16,0-7-30-16,2-10-32 15,6-8-87-15,1-6-57 16,-9-5-98-16</inkml:trace>
        </inkml:traceGroup>
        <inkml:traceGroup>
          <inkml:annotationXML>
            <emma:emma xmlns:emma="http://www.w3.org/2003/04/emma" version="1.0">
              <emma:interpretation id="{F449D29F-3ECA-4D58-B931-A6F6A2D63E8C}" emma:medium="tactile" emma:mode="ink">
                <msink:context xmlns:msink="http://schemas.microsoft.com/ink/2010/main" type="inkWord" rotatedBoundingBox="23193,11781 25427,11862 25402,12550 23168,12469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12669.4049">23379 1235 434 0,'0'0'252'16,"0"0"-85"-16,0 0 17 0,0 0-28 16,0 0-46-16,0 0-26 15,0 0-4-15,5 22-21 16,-5 18-20-16,0 7-15 16,0-3-22-16,0-3-1 15,0-2-1-15,0-11-14 16,0-4-38-16,0-9-57 15,0-6-50-15,0-7-21 16,0-2-55-16,0 0-16 16,0-22 35-16,0-9 82 15,0-4 134-15,-22-4 44 16,0 4 66-16,-7 6 9 0,7 0 1 16,5 9-1-16,5 7 42 15,7 5-14-15,2 8-27 16,3 0-20-16,0 0-25 15,0 3-37-15,5 17-18 16,27 5 1-16,16-3-13 16,6-11-8-16,7-11 0 15,-2-2-38-15,-13-23-151 16,-29 1-692-16</inkml:trace>
          <inkml:trace contextRef="#ctx0" brushRef="#br0" timeOffset="113606.4814">21341 1189 569 0,'0'0'271'15,"0"0"-163"-15,0 0 5 16,0 0-16-16,0 0-38 16,0 0-21-16,150 93-4 15,-103-93-4-15,1-2-7 16,0-34 0-16,-5-6 14 16,-7-5-13-16,-11 11 5 15,-8 3 0-15,-12 19 10 16,-1 6-5-16,-4 8 0 15,0 0 2-15,0 0-6 16,0 8-4-16,0 26-2 0,-14 13-20 16,-3 17-3-16,3 1-2 15,8 2-2-15,6-3 0 16,0-9-5-16,0-4-14 16,0-10-22-16,6-7-18 15,11-10-28-15,-3-12-22 16,8-12-20-16,7 0-111 15,-2-18-120-15</inkml:trace>
          <inkml:trace contextRef="#ctx0" brushRef="#br0" timeOffset="114303.133">22091 1291 369 0,'0'0'238'0,"0"0"-90"15,0 0 12-15,0 0-6 16,0 0-47-16,0 0-22 15,-14 0-19-15,14 0-12 16,0-3-8-16,0-15-13 16,25-4 7-16,3-7 24 15,-3 12-26-15,1 1-4 16,-6 11 4-16,0 5-14 0,-3 0-12 16,0 11-2-16,-7 19 2 15,-6 8 2-15,-4 13-3 16,0 2-11-16,0 0-25 15,-14-2-14-15,-3-3-1 16,-6-4 4-16,-3 3 6 16,-8-9-5-16,-2-3-2 15,2-11-19-15,11-12-3 16,9-12 31-16,9 0 26 16,2 0 2-16,3 0 31 15,-2-5 5-15,2 1 5 16,0-5-23-16,27 2 4 15,19-2 4-15,7 7 3 0,6 0-10 16,-8 2-3-16,-6 0-11 16,-9 0-5-16,-7 7-4 15,-7 15-9-15,-5 2-70 16,-8-1-113-16,-6 0-328 16</inkml:trace>
          <inkml:trace contextRef="#ctx0" brushRef="#br0" timeOffset="114985.6585">22536 1150 702 0,'0'0'163'0,"0"0"-31"15,0 0 35-15,0 0-53 16,0 0-45-16,0 0-23 16,28 9 5-16,-5 29-6 15,-4 15-14-15,-2 8-4 16,-2 8-24-16,-4-2 4 0,-3-3-7 16,0-4-7-16,4-9-11 15,2-7-13-15,-2-17 5 16,1-9 6-16,1-13 6 15,1-5-2-15,7-5-2 16,7-35 18-16,1-16 6 16,6-15 2-16,-2-8 19 15,0 2 8-15,0 13-6 16,-2 10-3-16,-10 21-12 16,-8 15 0-16,-6 16-10 15,-8 2-3-15,0 0-1 16,0 18-24-16,-2 19-65 0,-27 15-103 15,-13 1-364 1</inkml:trace>
        </inkml:traceGroup>
        <inkml:traceGroup>
          <inkml:annotationXML>
            <emma:emma xmlns:emma="http://www.w3.org/2003/04/emma" version="1.0">
              <emma:interpretation id="{D323E56F-1DB7-472D-A586-93E01B2BAC81}" emma:medium="tactile" emma:mode="ink">
                <msink:context xmlns:msink="http://schemas.microsoft.com/ink/2010/main" type="inkWord" rotatedBoundingBox="25861,11666 27528,11726 27503,12423 25836,12363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07709.0182">24021 1086 408 0,'0'0'267'16,"0"0"-157"0,0 0 7-16,0 0 1 0,0 0-44 15,0 0-25-15,0 0-8 16,0 0-3-16,-13 17-16 15,15-10-9-15,23-2 5 16,12-5-7-16,8 0 6 16,5-2 6-16,-2-25 3 15,-2-7 13-15,-13-1-16 16,-10 6-2-16,-8 7-5 16,-13 10 0-16,-2 3 4 15,0 9 7-15,0 0 9 16,0 0-2-16,0 23-3 15,-9 26-22-15,1 20-9 0,6 13-3 16,2 3 3-16,0-5-3 16,0-6-2-16,2-10 0 15,9-15-9-15,-2-13-8 16,1-14-27-16,5-16-30 16,2-6-42-16,2-24-67 15,4-28-110-15,-2-4-120 16</inkml:trace>
          <inkml:trace contextRef="#ctx0" brushRef="#br0" timeOffset="108548.79">24774 1113 542 0,'0'0'160'16,"0"0"-6"-16,0 0-23 16,0 0-5-16,0 0-41 15,0 0-38-15,75 0-11 0,-75 0 6 16,0 0 2 0,0 0-3-16,0 0 15 0,-7 0-9 15,-22 0 0-15,-10 0-46 16,-3 6-1-16,-7 6 4 15,8 3-4-15,4-2-8 16,6 3-3-16,14-5-5 16,9-4 7-16,4 4-1 15,4 2-1-15,0 3 6 16,19 4 1-16,18 2-3 16,9-2 6-16,5 3 1 15,8-2 7-15,-3 1-1 0,-3-1-1 16,-4-1 3-1,-15 2-2-15,-9-2 2 0,-6-2 1 16,-7 0-4-16,-7-2 4 16,-5-1 2-16,0 3-2 15,-2-3 1-15,-30 1 0 16,-15 6 3-16,-13-2-12 16,-1 0 1-16,4-8 1 15,6-1-3-15,15-5 0 16,10-4-1-16,13-2 0 15,10 0-1-15,3 0 2 16,0 0-9-16,0 0-9 16,0 0-11-16,27 0-16 15,13 0-19-15,5 0-72 16,-3 0-142-16,-3 4-631 0</inkml:trace>
          <inkml:trace contextRef="#ctx0" brushRef="#br0" timeOffset="109942.2717">25162 1159 279 0,'0'0'239'16,"0"0"-122"-16,0 0 6 16,0 0 32-16,0 0-31 15,0 0-44-15,4-36-9 0,1 32-6 16,3 4-17 0,9 0-5-16,6 0 9 0,0 0-12 15,-1 0-17-15,0 29 6 16,-2 12-5-16,-1 7-2 15,-2 8-16-15,-2 0 2 16,-4-3-8-16,-3-8-1 16,1-5-9-16,-1-7-6 15,-1-9-1-15,-2-8 6 16,-2-10-6-16,-1-3 14 16,-2-3-2-16,5 0-5 15,10-5 5-15,4-26 5 16,10-9 16-16,5-13 14 15,0-7-2-15,3 1 0 0,-3 4-3 16,-7 13-10-16,-7 20-1 16,-15 13-12-16,-1 9 0 15,-4 0-3-15,0 0 1 16,0 31-32-16,-24 11-46 16,-8 10-99-16,-2-6-240 15</inkml:trace>
        </inkml:traceGroup>
      </inkml:traceGroup>
    </inkml:traceGroup>
    <inkml:traceGroup>
      <inkml:annotationXML>
        <emma:emma xmlns:emma="http://www.w3.org/2003/04/emma" version="1.0">
          <emma:interpretation id="{C9DC3F10-3066-45F6-8CD2-F693A15E082E}" emma:medium="tactile" emma:mode="ink">
            <msink:context xmlns:msink="http://schemas.microsoft.com/ink/2010/main" type="paragraph" rotatedBoundingBox="14660,13185 31997,13746 31966,14697 14629,1413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3CDAA8DF-9780-41D4-9CA5-B9417C7FC4F1}" emma:medium="tactile" emma:mode="ink">
              <msink:context xmlns:msink="http://schemas.microsoft.com/ink/2010/main" type="line" rotatedBoundingBox="14660,13185 31997,13746 31966,14697 14629,14136">
                <msink:destinationLink direction="with" ref="{1E256BF8-9D9D-4EC1-A8E6-51199AE797F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196DCBB-50A6-4327-A25E-F34392C7A98A}" emma:medium="tactile" emma:mode="ink">
                <msink:context xmlns:msink="http://schemas.microsoft.com/ink/2010/main" type="inkWord" rotatedBoundingBox="14653,13386 15981,13429 15959,14132 14630,14089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89672.4805">12819 2778 263 0,'0'0'232'0,"0"0"-63"16,0 0 2-16,0 0 2 15,0 0-48-15,0 0-13 16,0 0-20-16,-11-25-4 16,9 16-14-16,2-7-14 15,0-5-15-15,0 3-9 16,0 1-6-16,2 4-5 16,6 9-2-16,-1 4-9 15,8 0-11-15,11 34-3 16,14 38 0-16,5 21 16 0,-3 8-10 15,0-1-6-15,-8-14-24 16,0-15-11-16,-3-13 6 16,-3-15-6-16,1-15 6 15,-2-11 2-15,-3-14 2 16,0-3 10-16,5-25 7 16,4-31 8-16,-2-21 11 15,1-15-2-15,-5-15 5 16,-7 3 5-16,-3 10 4 15,-8 32-5-15,-4 28-6 16,-2 28-6-16,-3 6 8 16,0 44-14-16,0 30-8 15,-11 17-26-15,9 7-85 0,2-14-108 16,7-16-204 0</inkml:trace>
          <inkml:trace contextRef="#ctx0" brushRef="#br0" timeOffset="190143.7252">13769 3277 392 0,'0'0'427'0,"0"0"-278"15,0 0-75-15,0 0 9 0,0 0-21 16,0 0-27-16,42-7-3 16,-16-28 0-16,-6-9 15 15,-3 2 2-15,-7 4-17 16,-3 15 4-16,-5 10-17 16,-2 13 3-16,3 0 0 15,2 18-20-15,4 27 3 16,2 8-5-16,3 5 0 15,0-11-28-15,1-15-7 16,-5-8-19-16,-10-9 12 16,0-3-6-16,-17-4-10 15,-27-6-47-15,-12-2-33 16,-4 0 7-16,6-6 29 0,17-8 33 16,18 3 69-1,11 7 82-15,8 2 27 0,14-1-60 16,33-2 7-16,19-3 25 15,7 3-22-15,-3-5-37 16,1 5-22-16,-15-1-66 16,-17 6-346-16</inkml:trace>
        </inkml:traceGroup>
        <inkml:traceGroup>
          <inkml:annotationXML>
            <emma:emma xmlns:emma="http://www.w3.org/2003/04/emma" version="1.0">
              <emma:interpretation id="{8C2503A2-7026-45BD-A109-0CCB2A230B1E}" emma:medium="tactile" emma:mode="ink">
                <msink:context xmlns:msink="http://schemas.microsoft.com/ink/2010/main" type="inkWord" rotatedBoundingBox="16361,13405 18702,13481 18676,14267 16335,14191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56955.9385">16398 2758 546 0,'0'0'212'16,"0"0"-95"-16,0 0-3 16,0 0 9-16,0 0-51 15,0 0-26-15,31-12 20 16,31 12 3-16,14 2-38 16,1 6-19-16,-7-3-12 15,-16-5-94-15,-24 7-205 16</inkml:trace>
          <inkml:trace contextRef="#ctx0" brushRef="#br0" timeOffset="156679.1645">16401 2913 473 0,'0'0'228'15,"0"0"-118"-15,0 0-10 16,0 0 43-16,0 0-14 15,0 0-21-15,126 5-40 16,-69 2-16-16,0 1-15 0,-1-5-26 16,-6-3-8-16,-7 0-3 15,-15 0-63-15,-9 0-73 16,-7 0-143-16,-12 0-473 16</inkml:trace>
          <inkml:trace contextRef="#ctx0" brushRef="#br0" timeOffset="190567.0847">14501 3077 749 0,'0'0'256'16,"0"0"-204"-16,0 0-18 15,0 0 25-15,0 0-33 16,144 16-26-16,-96-9-6 16,-11 1-114-16,-6 2-361 15</inkml:trace>
          <inkml:trace contextRef="#ctx0" brushRef="#br0" timeOffset="191189.0061">15127 2781 337 0,'0'0'563'0,"0"0"-401"16,0 0-64-16,0 0 32 16,0 0-3-16,0 0-56 15,25-64-22-15,-1 80-14 16,1 29-8-16,-6 24 20 0,1 8-24 15,-3-1-20-15,-6 1-3 16,6-9-20-16,0-6-20 16,3-14-6-16,5-15-14 15,0-12 9-15,4-17 13 16,-5-4 8-16,0 0 17 16,1-33 13-16,-3-17 4 15,1-17 3-15,0-8 13 16,-9-6 16-16,-3-2 10 15,-2 6 7-15,-4 11-5 16,-5 22-8-16,3 20-14 16,-1 18-17-16,-2 6-3 0,7 8-6 15,-5 35-15-15,4 16-24 16,-1 8-55 0,-1 7-88-16,4-3-172 0</inkml:trace>
          <inkml:trace contextRef="#ctx0" brushRef="#br0" timeOffset="191916.2304">15846 3129 258 0,'0'0'483'0,"0"0"-307"15,0 0-56-15,0 0 46 16,0 0-51-16,0 0-43 16,-6 4-31-16,6 21 5 15,0 8-4-15,0 3-20 0,9-3-15 16,1-2-6-16,2-3-1 16,3-9-7-1,-1-3-15-15,-4-12-12 0,0-4-2 16,-8 0-5-16,1 0 18 15,-3-30 9-15,0-10 14 16,0-8 5-16,0-1-2 16,-12 3 19-16,-8 6 9 15,-2 10 7-15,3 10-7 16,4 9 7-16,10 7-7 16,2 4 2-16,3 0-7 15,0 0-14-15,0 0-9 16,0 0-3-16,6 10-3 15,22 17 3-15,14 14 2 0,9 4 1 16,0 4 1-16,-6-1-4 16,-11-3-2-16,-12-1 0 15,-10-10-6-15,-12-3-4 16,0-4 2-16,0-8-10 16,-27-1-1-16,-14-8-13 15,-10-5-11-15,-3-2 11 16,3 0-2-16,9-3 19 15,15 2 16-15,10-2 1 16,10 0-1-16,7 0 0 16,0 0-19-16,17 0-17 15,26 0-33-15,14 0-95 16,4-8-288-16</inkml:trace>
        </inkml:traceGroup>
        <inkml:traceGroup>
          <inkml:annotationXML>
            <emma:emma xmlns:emma="http://www.w3.org/2003/04/emma" version="1.0">
              <emma:interpretation id="{1D3855F3-7E00-4312-B46E-724F27AC8535}" emma:medium="tactile" emma:mode="ink">
                <msink:context xmlns:msink="http://schemas.microsoft.com/ink/2010/main" type="inkWord" rotatedBoundingBox="19435,13339 20890,13386 20864,14175 19410,14128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169378.913">17663 2615 222 0,'0'0'225'0,"0"0"-75"16,0 0 13-16,0 0 29 15,0 0-46-15,0 0-22 16,0 0-28-16,0-6-4 15,0 6-16-15,0 0-21 16,0 0-24-16,0 5-16 16,0 12-13-16,0 11 1 15,0 5-3-15,0-5 0 16,0 0-48-16,-11-5-33 0,-2-5-36 16,-2-3-13-1,-2-8 32-15,3-4 27 0,3-3 44 16,11 0 27-16,0 0 2 15,0 5 5-15,8 2-1 16,24 3 26-16,9 5 13 16,-1-2-9-16,-4 1-10 15,-4-5-10-15,-10-5-10 16,-8-2-6-16,1-2 2 16,-8 0 0-16,5 0 2 15,-4 0 0-15,4-13 14 16,2-5-1-16,-6-2 6 15,1-3 5-15,-4 8-3 0,1 4 7 16,-6 7 7 0,2 4 3-16,2 0 1 0,-4 0 6 15,0 7-5-15,3 32-11 16,-1 10 9-16,4 9-9 16,0 4-18-16,-3-4-10 15,-3 0-5-15,0-2 0 16,0-2-1-16,0-1-26 15,0-8-38-15,-7-4-51 16,7-12-88-16,0-20-214 16</inkml:trace>
          <inkml:trace contextRef="#ctx0" brushRef="#br0" timeOffset="170256.0978">18244 3172 801 0,'0'0'182'0,"0"0"-104"15,0 0 26-15,0 0-42 16,0 0-56-16,0 0 6 0,95-112 25 16,-52 50 18-16,-6 10 4 15,-12 14 3-15,-8 14-5 16,-8 18-16-16,-6 6-10 16,-1 6 2-16,3 35-15 15,5 20 7-15,0 8-7 16,4-1-18-16,6-7-2 15,2-9-15-15,4-3-7 16,2-13-9-16,-5-11 5 16,-3-6-8-16,-10-10-20 15,-6-9-15-15,-4 0-10 16,-11-5-2-16,-35-20-27 0,-21-9 0 16,-18 1 15-16,0 8 21 15,9 8 19-15,23 12 55 16,21 5 27-16,19 0 65 15,11 2 11-15,2 15-31 16,0 4-20-16,36 3-21 16,11-9-25-16,21-11-6 15,8-4-1-15,3 0-85 16,-2-4-241-16</inkml:trace>
          <inkml:trace contextRef="#ctx0" brushRef="#br0" timeOffset="170438.1551">18963 3273 890 0,'0'0'193'0,"0"0"-129"15,0 0 20-15,0 0-20 16,0 0-32-16,0 0-24 16,51 30-4-16,-46-30 1 15,-2 0-2-15,-3 0-2 16,0-3 9-16,0-6-4 15,0 1-1-15,0 5 6 16,-11 3-5-16,5 0 3 0,0 0-6 16,4 0-3-16,2 0-3 15,0 0-7-15,0 0-27 16,0 0-50-16,0 0-67 16,8 0-236-16</inkml:trace>
        </inkml:traceGroup>
        <inkml:traceGroup>
          <inkml:annotationXML>
            <emma:emma xmlns:emma="http://www.w3.org/2003/04/emma" version="1.0">
              <emma:interpretation id="{79ABB7E5-02B2-446E-A8E3-52C65927D77B}" emma:medium="tactile" emma:mode="ink">
                <msink:context xmlns:msink="http://schemas.microsoft.com/ink/2010/main" type="inkWord" rotatedBoundingBox="21405,13619 23071,13673 23052,14259 21387,14205"/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174044.6578">20677 3310 663 0,'0'0'280'0,"0"0"-149"16,0 0-28-16,0 0 0 0,0 0-30 16,0 0-35-16,52 72-15 15,-23-65-6-15,2-2-8 16,-3-5-1-16,-2 0-4 15,-12 0-4-15,-9 0 2 16,-2 0 2-16,-3 4-3 16,0-3-1-16,0 2-11 15,0 2-13-15,-14-5-25 16,-1 3-8-16,7-3 1 16,-1 0 21-16,4 0-4 15,-3 0 24-15,-1-8 7 16,-2-12 8-16,2-6 2 15,4-6 1-15,5-12 4 16,0-1 0-16,0-3 5 16,3-6-1-16,16 9-5 0,4 7 11 15,3 7-11-15,1 12 8 16,2 13 4-16,-2 6 0 16,-3 6 6-16,-2 36-2 15,-5 9-3-15,-6 7-6 16,-2 0-11-16,-9-4-2 15,0-4-27-15,0-7-23 16,0-5-28-16,0-7 21 16,0-6-7-16,-3-1 9 15,-14-5-12-15,0-4 28 0,3-7 13 16,6-6 11 0,4-2 9-16,4 0 6 0,0 0 2 15,0 0 40-15,12 0 42 16,10 0 11-16,4-2-16 15,4 0-21-15,4-1-5 16,-2 0-16-16,-1 0-16 16,-9 3-20-16,-5-2-2 15,-3 0-25-15,-6 0-110 16,4 2-300-16</inkml:trace>
          <inkml:trace contextRef="#ctx0" brushRef="#br0" timeOffset="172963.7944">19555 3118 515 0,'0'0'136'0,"0"0"-43"16,0 0 42-16,0 0 4 15,0 0-52-15,0 0-25 16,-4 15-16-16,4-15 4 15,0 0-16-15,0 0-20 16,0 0-14-16,14-3 0 16,23-16 5-16,14-15 23 15,-3-9 6-15,-3-2-6 16,-9 2 0-16,-16 12-11 0,-6 16 2 16,-11 10-3-16,-3 5 0 15,0 0 1-15,0 13 5 16,0 30-13-16,-3 13-3 15,-4 9-6-15,7 1-2 16,0-2-15-16,0-3-13 16,0-5-1-16,10-6 0 15,10-9-5-15,-1-13-5 16,5-16-22-16,-5-12-1 16,4 0-31-16,1-45-87 15,8-11 4-15,-1-8-106 16,-6 6-209-16</inkml:trace>
          <inkml:trace contextRef="#ctx0" brushRef="#br0" timeOffset="173300.1764">20079 3100 671 0,'0'0'203'0,"0"0"-111"16,0 0 21-16,0 0-6 15,-48 136-51-15,48-102-28 16,0 5-7-16,25-7-9 15,11-2-1-15,7-7-11 16,7-12 0-16,4-11-3 16,-3 0-2-16,-6-18 1 15,-14-17 0-15,-14-7-2 0,-15-3-6 16,-2 2 1 0,-22 2 11-16,-32 5 0 0,-16 14 12 15,-9 12-12-15,3 10 1 16,11 0 0-16,18 17 0 15,13 16-1-15,20 6 0 16,11 6 5-16,3 2-5 16,17-3-4-16,34-8-4 15,18-18-21-15,16-16-67 16,11-2-174-16,-6-15-225 16</inkml:trace>
        </inkml:traceGroup>
        <inkml:traceGroup>
          <inkml:annotationXML>
            <emma:emma xmlns:emma="http://www.w3.org/2003/04/emma" version="1.0">
              <emma:interpretation id="{9A97A9FF-C213-4536-BFE3-3EBE8B724229}" emma:medium="tactile" emma:mode="ink">
                <msink:context xmlns:msink="http://schemas.microsoft.com/ink/2010/main" type="inkWord" rotatedBoundingBox="23652,13851 23966,13861 23955,14207 23641,14197"/>
              </emma:interpretation>
            </emma:emma>
          </inkml:annotationXML>
          <inkml:trace contextRef="#ctx0" brushRef="#br0" timeOffset="174800.5733">21967 3321 67 0,'0'0'368'15,"0"0"-217"-15,0 0-22 16,0 0 18-16,-156-51-8 15,149 51-23-15,4 0-23 16,3 0-17-16,0 0-35 16,0 6-41-16,30 3 0 15,21-9-9-15,14 0 1 16,19-12-69-16,1-16-196 16</inkml:trace>
          <inkml:trace contextRef="#ctx0" brushRef="#br0" timeOffset="174637.9286">22011 3125 212 0,'0'0'687'16,"0"0"-510"-16,0 0-103 15,-19 138 6-15,14-92-26 16,2 1-44-16,3-4-10 15,0-7-36-15,3-14-36 16,16-8-97-16,3-14-109 16,-5 0-61-16</inkml:trace>
        </inkml:traceGroup>
        <inkml:traceGroup>
          <inkml:annotationXML>
            <emma:emma xmlns:emma="http://www.w3.org/2003/04/emma" version="1.0">
              <emma:interpretation id="{6764C7E9-96FA-4672-ADDC-96EC529AE401}" emma:medium="tactile" emma:mode="ink">
                <msink:context xmlns:msink="http://schemas.microsoft.com/ink/2010/main" type="inkWord" rotatedBoundingBox="24616,13731 26755,13801 26737,14350 24598,14281"/>
              </emma:interpretation>
            </emma:emma>
          </inkml:annotationXML>
          <inkml:trace contextRef="#ctx0" brushRef="#br0" timeOffset="175288.426">22764 3176 765 0,'0'0'305'16,"0"0"-238"-16,0 0-54 15,0 0 48-15,0 0-4 16,0 0-29-16,93 8-12 16,-54-39 11-16,1-11 14 15,-6-2 2-15,-8 11 1 16,-9 10-1-16,-9 19 0 16,-6 4-7-16,-2 0 5 15,0 27-4-15,0 34-13 16,-5 16-12-16,-9 6-12 15,8-10-9-15,6-9-12 16,0-13-24-16,0-11-1 0,6-9-6 16,16-16-38-16,14-14-84 15,8-1-136-15,0 0-369 16</inkml:trace>
          <inkml:trace contextRef="#ctx0" brushRef="#br0" timeOffset="175790.5997">23384 3149 666 0,'0'0'198'0,"0"0"-77"0,0 0 49 16,0 0-12-16,0 0-51 15,0 0-34-15,-44-5-7 16,44-1-15-16,0 4-13 15,0-4-17-15,0-6-14 16,2-6-2-16,20-2 8 16,5-4 4-16,-3 10-7 15,-1 6 4-15,-6 8-3 16,0 0-2-16,-3 6 0 16,-4 25-6-16,-3 11 14 15,-7 8-6-15,0 5-11 16,-3-6-21-16,-18 0-20 15,-3-7-2-15,-1-2-4 16,-7-6 8-16,-2-6 8 0,-2-3-16 16,2-7 5-16,9-5 3 15,11-5 0-15,8-6 30 16,6-2 8-16,0 0-8 16,20 0 9-16,22-18 42 15,9 0 12-15,2 2 1 16,-2 10-5-16,-4 6 5 15,-10 0-4-15,-6 0-5 16,-8 15-25-16,-4 3-12 16,-2-5-9-16,-8-1-27 15,-1-2-97-15,1-5-97 16,-1 2-203-16</inkml:trace>
          <inkml:trace contextRef="#ctx0" brushRef="#br0" timeOffset="176728.999">23823 3129 454 0,'0'0'295'0,"0"0"-147"16,0 0 30-16,0 0-26 16,0 0-50-16,0 0-17 15,-5-67-21-15,22 67-30 16,9 36-15-16,4 24 23 0,7 18-8 16,-3 11-23-16,-5-7-11 15,-5-11-5-15,1-15-28 16,-1-20-12-16,-5-18-3 15,1-14 22-15,0-4 1 16,-3-15-8-16,2-32 21 16,-2-12 12-16,0-10 3 15,-5 1 3-15,1 10-2 16,-4 18 8-16,-1 18-1 16,-1 17-7-16,-7 5-4 15,2 0-1-15,3 31-30 16,10 9-51-16,4 5-138 15,9-1-308-15</inkml:trace>
          <inkml:trace contextRef="#ctx0" brushRef="#br0" timeOffset="177133.062">24579 3407 396 0,'0'0'346'0,"0"0"-153"15,0 0-32-15,0 0-37 16,0 0-70-16,0 0-48 15,53 23-6-15,6-23-5 16,9 0-19-16,3-10-65 0,-3-16-275 16</inkml:trace>
          <inkml:trace contextRef="#ctx0" brushRef="#br0" timeOffset="176962.7698">24788 3294 771 0,'0'0'101'0,"0"0"-74"16,-12 158 31 0,12-117-43-16,0-13-15 0,0-4-75 15,0-6-74-15,12-4-118 16</inkml:trace>
        </inkml:traceGroup>
        <inkml:traceGroup>
          <inkml:annotationXML>
            <emma:emma xmlns:emma="http://www.w3.org/2003/04/emma" version="1.0">
              <emma:interpretation id="{2D4E8373-C5B2-4F73-9A11-18A43C8E80F9}" emma:medium="tactile" emma:mode="ink">
                <msink:context xmlns:msink="http://schemas.microsoft.com/ink/2010/main" type="inkWord" rotatedBoundingBox="27271,13806 28942,13860 28923,14442 27252,14388"/>
              </emma:interpretation>
              <emma:one-of disjunction-type="recognition" id="oneOf16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177629.0072">25415 3369 781 0,'0'0'202'15,"0"0"-153"-15,0 0 35 16,0 0-9-16,0 0-36 0,0 0-21 15,139-28 3-15,-91-25 1 16,-8-5 8-16,-6 2 3 16,-10 7 12-16,-9 19 1 15,-7 18 3-15,-8 12-4 16,0 0 5-16,0 46-9 16,0 24-16-16,-16 22-25 15,-1 4 0-15,3-11-15 16,14-11-38-16,0-17-57 15,0-20-26-15,7-16-3 16,10-17-146-16,0-4-276 16</inkml:trace>
          <inkml:trace contextRef="#ctx0" brushRef="#br0" timeOffset="178146.1112">26334 3189 785 0,'0'0'241'0,"0"0"-147"15,0 0 55-15,0 0-62 0,0 0-49 16,-156 2-22-16,107 14-9 16,7-1-2-16,14-5 2 15,8-2 2-15,8-6 9 16,7 1-4-16,5-3-3 16,0 4-6-16,0 10-5 15,12 3-16-15,24 8 16 16,6 8 3-16,3 0 0 15,-5 3 2-15,-7-2 2 16,-10-7 3-16,-6-2-2 16,-11-4 1-16,-6-1-1 15,0 0-2-15,-12-2-6 16,-25-2-6-16,-7-5-15 0,-10 0 4 16,1-2 0-1,4 4 12-15,13-5 3 0,11 0 2 16,16-6 4-16,9-2 11 15,0 0-15-15,11 0-25 16,31-2-5-16,12-21-22 16,6 2-128-16,-4 9-475 15</inkml:trace>
          <inkml:trace contextRef="#ctx0" brushRef="#br0" timeOffset="178767.4655">26580 3232 502 0,'0'0'287'16,"0"0"-158"-16,0 0 33 16,0 0 14-16,0 0-38 15,0 0-28-15,30 20-34 0,-9 41-3 16,7 13 11-1,-6 11-64-15,-2-9-20 16,0-11-4-16,5-15-24 0,4-21-37 16,1-22-9-16,4-7 12 15,3-28 20-15,-1-25 42 16,-4-13 8-16,-5-8 2 16,-6 1 19-16,-1 4 3 15,-7 16 1-15,-2 15-10 16,-3 23-16-16,-4 12-6 15,-4 3-1-15,3 5-20 16,2 26-53-16,7 6-83 16,-4 9-188-16,3 6-464 15</inkml:trace>
        </inkml:traceGroup>
        <inkml:traceGroup>
          <inkml:annotationXML>
            <emma:emma xmlns:emma="http://www.w3.org/2003/04/emma" version="1.0">
              <emma:interpretation id="{616E93C3-CCCF-4531-8ED4-4E93D2FAAB8F}" emma:medium="tactile" emma:mode="ink">
                <msink:context xmlns:msink="http://schemas.microsoft.com/ink/2010/main" type="inkWord" rotatedBoundingBox="29435,13819 31992,13902 31968,14636 29411,14553"/>
              </emma:interpretation>
              <emma:one-of disjunction-type="recognition" id="oneOf17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85016.7809">28553 3118 344 0,'0'0'202'15,"0"0"-134"-15,0 0 34 0,0 0 21 16,0 0-56-1,0 0-34-15,0 0 5 0,0 0 0 16,0 0-5-16,0 0 0 16,0 0 1-16,0 0-2 15,0 0 3-15,0 0-4 16,0 0 1-16,0 0 0 16,0 0 3-16,0 0 11 15,0 0 0-15,0 0 6 16,-9 11-1-16,-13 5-7 15,-10 13-31-15,2 4-6 16,-4 7-3-16,8 4-4 16,1 6-1-16,5 1-2 15,1 4 0-15,5 1 0 16,6-2-4-16,8 2 0 0,0-8 0 16,13 1 0-1,21-12-1-15,9-14-2 0,9-14 0 16,8-9-5-16,2-5 6 15,-6-30 6-15,-13 0-9 16,-21-4-2-16,-16 2-4 16,-6 1 7-16,-15 3 6 15,-24 10-1-15,-8 11 3 16,1 12-3-16,4 0-16 16,11 6-19-16,9 21-15 15,7 6 7-15,7 0 9 16,8-4 22-16,0 2 10 0,0-8 4 15,23-6-19-15,16-8-61 16,12-9-85-16,10 0-85 16,5-3-257-16</inkml:trace>
          <inkml:trace contextRef="#ctx0" brushRef="#br0" timeOffset="185765.4915">29034 3178 91 0,'0'0'420'0,"0"0"-230"15,0 0-47-15,0 0 9 16,0 0-36-16,0 0-46 16,-17 0-19-16,17 0-14 15,7 0-16-15,24 0 4 16,8 0 28-16,6 0-4 0,-6 3-14 16,-8 3-17-16,-9-2 0 15,-7 2-10-15,-3-1 4 16,-7 0-6-16,0 2 7 15,2 6-1-15,-5 7 6 16,-2 13 7-16,0 8-4 16,0 9-4-16,0 4-14 15,0 4 0-15,0-2-2 16,0-3 0-16,0-5 2 16,0-5-3-16,0-7-6 15,0-5 2-15,0-9-11 16,5-10-11-16,-2-3-31 0,4-7-31 15,-7-2-28-15,2 0-14 16,-2 0-81-16,0 0-61 16,0 0-43-16</inkml:trace>
          <inkml:trace contextRef="#ctx0" brushRef="#br0" timeOffset="185949.76">29082 3643 276 0,'0'0'309'16,"0"0"-182"-16,0 0 21 15,0 0 4-15,0 0-42 16,0 0-26-16,20-39-24 16,22 39-11-16,4 0-15 15,2 0-17-15,-1 0-6 0,-4 0-11 16,-4 0-4-16,-2 0-74 16,-3 0-103-16,3 0-439 15</inkml:trace>
          <inkml:trace contextRef="#ctx0" brushRef="#br0" timeOffset="179917.0167">27575 3490 773 0,'0'0'207'16,"0"0"-149"-16,0 0-23 16,0 0 25-16,0 0-44 15,161 0-16-15,-108 0-50 16,-8 9-205-16</inkml:trace>
          <inkml:trace contextRef="#ctx0" brushRef="#br0" timeOffset="179759.9461">27612 3590 576 0,'0'0'169'0,"0"0"-53"16,0 0 9-16,0 0-28 16,0 0-58-16,0 0-24 15,47 14 26-15,-7 0-6 16,-1-4-21-16,1-2-7 0,-4-7-7 15,-7-1-27-15,-9 0-101 16,-12 0-175-16,-8-1-382 16</inkml:trace>
          <inkml:trace contextRef="#ctx0" brushRef="#br0" timeOffset="186731.6985">29733 3410 718 0,'0'0'178'0,"0"0"-31"16,0 0 15-16,0 0-40 16,0 0-44-16,0 0-19 15,0-8-13-15,0 49-18 16,0 17-2-16,10 15-4 16,-3 3-22-16,1-5-1 15,4-8-16-15,2-15-7 16,3-12-9-16,0-16 14 15,3-14 1-15,2-6-1 16,3-18 13-16,6-37 6 16,6-15 12-16,0-10 6 15,2-1 9-15,1 2 11 0,-10 18-5 16,-6 25-5 0,-14 20-16-16,-7 16-11 0,-3 7 7 15,0 38-8-15,-25 21-18 16,-14 22-93-16,-7 12-159 15,7 11-497-15</inkml:trace>
        </inkml:traceGroup>
      </inkml:traceGroup>
    </inkml:traceGroup>
    <inkml:traceGroup>
      <inkml:annotationXML>
        <emma:emma xmlns:emma="http://www.w3.org/2003/04/emma" version="1.0">
          <emma:interpretation id="{9C4F3BA0-3956-430F-A122-85D1656E5B58}" emma:medium="tactile" emma:mode="ink">
            <msink:context xmlns:msink="http://schemas.microsoft.com/ink/2010/main" type="paragraph" rotatedBoundingBox="1241,13600 7037,13656 7029,14431 1234,143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0A5DBD-2E61-4D9B-A670-D09CAF65B33E}" emma:medium="tactile" emma:mode="ink">
              <msink:context xmlns:msink="http://schemas.microsoft.com/ink/2010/main" type="line" rotatedBoundingBox="1241,13600 7037,13656 7029,14431 1234,14375"/>
            </emma:interpretation>
          </emma:emma>
        </inkml:annotationXML>
        <inkml:traceGroup>
          <inkml:annotationXML>
            <emma:emma xmlns:emma="http://www.w3.org/2003/04/emma" version="1.0">
              <emma:interpretation id="{2ACECB08-B1AF-4049-BB87-9D86A60F0D4A}" emma:medium="tactile" emma:mode="ink">
                <msink:context xmlns:msink="http://schemas.microsoft.com/ink/2010/main" type="inkWord" rotatedBoundingBox="1241,13600 2355,13610 2348,14377 1234,14366"/>
              </emma:interpretation>
              <emma:one-of disjunction-type="recognition" id="oneOf18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228829.0545">-457 2875 554 0,'0'0'153'16,"0"0"-43"-16,0 0 55 16,0 0-38-16,0 0-58 15,0 0-17-15,0 0-17 16,68 0 4-16,-55 0-2 16,2 0-7-16,-6 0 6 0,-4 0-9 15,-2 0-5-15,-3 0-3 16,0 0-2-16,0 0 6 15,0 0 18-15,0 0 3 16,-17 0-3-16,-5-3 6 16,-10 0-20-16,-7 3-14 15,0 0-4-15,2 0 4 16,11 11-10-16,6 6 1 16,13 4-4-16,0 7-1 15,7 2-2-15,0 5-4 16,9 1 3-16,30 0-4 15,12-1 4-15,8-9-1 16,0-8 5-16,-11-8-7 0,-14-8 1 16,-17 0 2-16,-14-2 1 15,-3 0 3-15,0 0 4 16,-29 0 7-16,-20 8 10 16,-14 5-21-16,-4 8-8 15,16 8 4-15,12 7-1 16,10 6-2-16,17 4-2 15,12 3 1-15,0-1 3 16,7-2 2-16,27-8 0 16,13-2 3-16,18-11 3 15,14-8 2-15,6-10-3 16,-7-7-2-16,-15 0-2 0,-26 0-2 16,-20 0-51-1,-17 0-121-15,-4 0-196 0</inkml:trace>
          <inkml:trace contextRef="#ctx0" brushRef="#br0" timeOffset="254063.9484">183 3354 199 0,'0'0'214'0,"0"0"-113"16,0 0 48-16,0 0 6 0,0 0-26 16,0 0-7-16,-64-30-20 15,64 30-12-15,0 0 4 16,0 0-10-16,0 0-16 15,15 0-5-15,17-8 13 16,11 1-22-16,4 3-17 16,4 4-15-16,0 0-7 15,-4 0-14-15,-13 0-1 16,-14 0-9-16,-17 0-96 16,-3 20-150-16,-48 22-427 15</inkml:trace>
          <inkml:trace contextRef="#ctx0" brushRef="#br0" timeOffset="253569.8889">231 3474 216 0,'0'0'234'16,"0"0"-108"-16,0 0 10 0,0 0 13 15,0 0-31-15,0 0-12 16,0 0-14-16,0 0 0 16,-46 0-4-16,44 4-13 15,2-1-16-15,-3 1-7 16,3-1-7-16,0 2-9 16,0-2-5-16,0 0-7 15,0-3-7-15,0 0-6 16,0 0-7-16,0 0-4 15,22 0 0-15,12 0 0 16,12 0 4-16,1 0 1 0,1 0-2 16,-6 0-3-1,-5 0 0-15,-15 0-2 0,-5 2-11 16,-10 0-51-16,-7 11-52 16,0 1-84-16,0 4-236 15</inkml:trace>
        </inkml:traceGroup>
        <inkml:traceGroup>
          <inkml:annotationXML>
            <emma:emma xmlns:emma="http://www.w3.org/2003/04/emma" version="1.0">
              <emma:interpretation id="{17B690B7-40B7-4313-B21A-20E346B8BF13}" emma:medium="tactile" emma:mode="ink">
                <msink:context xmlns:msink="http://schemas.microsoft.com/ink/2010/main" type="inkWord" rotatedBoundingBox="2848,13628 5167,13650 5160,14413 2841,14390"/>
              </emma:interpretation>
              <emma:one-of disjunction-type="recognition" id="oneOf19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257185.0227">1000 3534 539 0,'0'0'292'0,"0"0"-144"16,0 0 15-16,0 0-46 0,0 0-11 15,0 0-34-15,-5 38-20 16,16-53-12-16,17-39 0 16,6-29 18-16,0-21 0 15,-7-13-28-15,-1 7 2 16,-6 18-11-16,-8 31-3 15,-2 30-9-15,-5 31 0 16,10 15-6-16,8 63-3 16,7 26 11-16,7 16 3 15,0-11-12-15,2-26-2 16,4-19-1-16,1-24-10 16,-7-19-9-16,-6-12-5 0,-14-9-7 15,-11 0-17-15,-6 0-8 16,-20-7 22-16,-42-10 6 15,-22 4-17-15,-9 13-17 16,3 0 4-16,7 13 18 16,24 22 18-16,20 0 2 15,22-1-42-15,17-12-51 16,5-14-7-16,41-8-158 16,16 0-252-16</inkml:trace>
          <inkml:trace contextRef="#ctx0" brushRef="#br0" timeOffset="259381.9887">1536 2942 299 0,'0'0'171'0,"0"0"-66"15,0 0 6-15,0 0 25 16,0 0-20-16,0 0-24 15,-29-42-6-15,26 42-14 16,3 0 0-16,0 0-2 0,0 0-6 16,0 0-9-16,-2 0-10 15,2 0-10-15,0 0-5 16,0 9-8-16,14 22-5 16,20 23 11-16,11 19 13 15,6 16-16-15,-3 4-21 16,-1-6-2-16,-4-11-2 15,-6-20-2-15,-7-21-10 16,-11-14-9-16,-2-15-8 16,-7-6-1-16,0-1 2 15,2-40 22-15,2-20 6 16,0-12 4-16,3-5 2 16,3-1-1-16,0 15 2 0,-1 19 1 15,-4 22-4 1,-10 18-3-16,-2 5-1 0,-3 12 0 15,0 29-21-15,0 12-56 16,-3 11-191-16,-17 4-457 16</inkml:trace>
          <inkml:trace contextRef="#ctx0" brushRef="#br0" timeOffset="260416.2675">1928 3488 167 0,'0'0'88'16,"0"0"-15"-16,0 0 39 16,0 0-7-16,0 0-26 15,0 0-1-15,-9 17 16 16,9-17-9-16,0 0 1 15,0 0-2-15,0 0-17 0,0 0-14 16,0 0-12-16,0 0-2 16,0 0 0-16,0 0-13 15,0-20-9-15,9-20-1 16,13-18 36-16,6-10 0 16,6-11-17-16,0 2-6 15,2 7-1-15,-4 14-12 16,-10 17-8-16,-10 23-2 15,-7 10-6-15,-5 6 2 16,0 0-2-16,0 0-18 16,0 0-46-16,0 0-62 15,0 6-56-15,0-5-64 16,0 5-113-16</inkml:trace>
          <inkml:trace contextRef="#ctx0" brushRef="#br0" timeOffset="260927.2309">1938 3572 228 0,'0'0'117'0,"0"0"-1"16,0 0 15-16,0 0-6 0,23-131 2 15,-6 79-34 1,6-6-5-16,5-3 4 0,0 5-19 15,0 0-25-15,1 6-18 16,-2-2-23-16,-3 7-4 16,-5 7-3-16,-8 14-15 15,-5 13-35-15,-6 11-40 16,0 26-97-16,-29 29-224 16</inkml:trace>
          <inkml:trace contextRef="#ctx0" brushRef="#br0" timeOffset="270946.2286">2238 3536 130 0,'0'0'130'0,"0"0"-30"0,0 0 19 16,0 0-24-16,0 0-30 15,0 0 2-15,0 0 31 16,-4 31 5-16,-1-28 12 15,2-1 7-15,3-2-24 16,-3 2 6-16,3-2-19 16,0 3-23-16,-2-3-7 15,2 0-21-15,0 0-10 16,0 0-14-16,0 0-10 16,0-20-10-16,0-19 10 15,13-7 0-15,1 1 26 16,-2 0-6-16,0 15-6 15,-7 9-7-15,0 15-1 0,-2 6 0 16,-1 0-4-16,13 9-2 16,7 22-2-16,4 6 2 15,2 4 4-15,-5-6-4 16,-3-5-23-16,-3-8-10 16,-9-6 2-16,-3-3 8 15,-5-9 1-15,0 3 2 16,-5-5-7-16,-29-2-13 15,-8 0-18-15,-7 0 2 16,5 0 7-16,7 0 28 16,11 2 12-16,9 6 9 15,7-2-3-15,10-2-1 16,0 3-3-16,0-2-6 0,10-2-45 16,16-3-72-1,2 0-250-15</inkml:trace>
          <inkml:trace contextRef="#ctx0" brushRef="#br0" timeOffset="271868.866">2575 3313 480 0,'0'0'237'0,"0"0"-77"16,0 0 16-16,0 0-39 15,0 0-49-15,0 0-25 16,-5 12-17-16,5 15-12 15,0 4-14-15,0 6-14 16,0-5-4-16,0-1-2 0,14-3-1 16,-3-9-2-16,6-4-2 15,-8-8-6-15,-7-7 2 16,1 0-9-16,-3 0-7 16,0 0-8-16,0-23 4 15,0-16 8-15,-5-6 17 16,-15-2 4-16,-3-2 0 15,-2 9 1-15,3 8 1 16,5 13 2-16,7 10 17 16,3 9 16-16,7 0 1 15,0 0 0-15,0 0-11 16,0 0-14-16,0 16-6 0,5-1 1 16,12 3-3-1,12-3-2-15,1-3-3 0,8 4-1 16,1-1 1-16,0 6 0 15,-2 4 1-15,-6 3 3 16,-9 2-1-16,-7-2-2 16,-8-5 1-16,-7 0-4 15,0-5-9-15,0-3-2 16,-5 3-13-16,-14-6-7 16,-5 1 1-16,2-5 0 15,2-1 13-15,6-2-8 16,9-3-16-16,2 2-23 15,3-4-33-15,0 0-92 16,0 0-80-16</inkml:trace>
          <inkml:trace contextRef="#ctx0" brushRef="#br0" timeOffset="272430.0423">3155 3420 472 0,'-95'-68'262'0,"107"68"-188"15,24-3-9-15,6-5-16 0,7 1-49 16,2-2-12 0,-4 5-204-16</inkml:trace>
          <inkml:trace contextRef="#ctx0" brushRef="#br0" timeOffset="272297.9164">3155 3420 613 0,'0'0'212'0,"0"0"-115"16,0 0 46-16,0 0-40 15,0 0-66-15,0 0-27 0,27 0 3 16,0 0-2 0,4 0-11-16,1-4 0 0,-7-5-37 15,-8 0-65-15,-15 5-130 16,-2 4-210-16</inkml:trace>
        </inkml:traceGroup>
        <inkml:traceGroup>
          <inkml:annotationXML>
            <emma:emma xmlns:emma="http://www.w3.org/2003/04/emma" version="1.0">
              <emma:interpretation id="{36DCD83B-2602-4826-AC9A-C46AEF9A9E66}" emma:medium="tactile" emma:mode="ink">
                <msink:context xmlns:msink="http://schemas.microsoft.com/ink/2010/main" type="inkWord" rotatedBoundingBox="5518,13660 7037,13675 7030,14392 5511,14377"/>
              </emma:interpretation>
              <emma:one-of disjunction-type="recognition" id="oneOf20">
                <emma:interpretation id="interp20" emma:lang="" emma:confidence="0">
                  <emma:literal>w</emma:literal>
                </emma:interpretation>
                <emma:interpretation id="interp21" emma:lang="" emma:confidence="0">
                  <emma:literal>y</emma:literal>
                </emma:interpretation>
                <emma:interpretation id="interp22" emma:lang="" emma:confidence="0">
                  <emma:literal>x</emma:literal>
                </emma:interpretation>
                <emma:interpretation id="interp23" emma:lang="" emma:confidence="0">
                  <emma:literal>7</emma:literal>
                </emma:interpretation>
                <emma:interpretation id="interp24" emma:lang="" emma:confidence="0">
                  <emma:literal>7u</emma:literal>
                </emma:interpretation>
              </emma:one-of>
            </emma:emma>
          </inkml:annotationXML>
          <inkml:trace contextRef="#ctx0" brushRef="#br0" timeOffset="274395.9166">3787 3016 60 0,'0'0'95'16,"0"0"-7"-16,0 0 6 15,0 0 17-15,0 0-28 16,0 0-7-16,0 0-4 16,39-7 30-16,-39 7-3 15,0 0-26-15,0 0 7 16,0 0-9-16,0 0-7 15,0 0-11-15,0 0 12 16,-13 13-5-16,-7 7-26 0,-6 9-5 16,4 5 1-16,0 5-14 15,-2 4-2-15,9 5-10 16,3 2-1-16,7 9-3 16,5 2-1-16,0 0 1 15,5-1-4-15,22-12 4 16,10-9 0-16,6-16-6 15,1-13 1-15,5-10-2 16,-7-3 4-16,-3-30 3 16,-16-10-5-16,-17-3 5 15,-6-4-11-15,-12 6 4 16,-30 9 5-16,-9 12 0 0,9 15-7 16,11 8-5-1,9 0-5-15,7 28-5 0,13 10 2 16,2 6-16-16,0-4 3 15,11-3 3-15,17-6-3 16,8-6-11-16,13-14-55 16,7-11-100-16,3 0-141 15</inkml:trace>
          <inkml:trace contextRef="#ctx0" brushRef="#br0" timeOffset="274906.9603">4055 3027 447 0,'0'0'235'15,"0"0"-101"-15,0 0 17 16,0 0-13-16,0 0-57 16,0 0-45-16,36 0-7 0,18 0 30 15,5 0 4-15,4 0-9 16,-12-2-18-16,-12-1-3 15,-14 3-8-15,-11 0 0 16,-2 3 0-16,-4 24-3 16,3 6 6-16,-3 12-1 15,-3 9-15-15,2 2-7 16,-2 4-2-16,-2 1-3 16,6-6 0-16,-4-5 0 15,7-8-1-15,-4-11-3 16,1-9-14-16,1-6-23 0,2-8-23 15,-1-5-32 1,3-3-37-16,-5 0-12 0,-4 0-55 16,-5-6-29-16,0-6-10 15,-17-4-97-15</inkml:trace>
          <inkml:trace contextRef="#ctx0" brushRef="#br0" timeOffset="275059.4578">4289 3414 312 0,'0'0'317'16,"0"0"-143"-16,0 0-8 15,0 0-30-15,0 0-43 16,0 0-41-16,14-15 9 16,33 14-9-16,7-8-30 15,-1-3-22-15,-4-7-2 16,-13 2-90-16,-7 4-155 0,-7 10-612 16</inkml:trace>
          <inkml:trace contextRef="#ctx0" brushRef="#br0" timeOffset="276270.5278">4759 3125 473 0,'0'0'166'0,"0"0"-3"0,0 0 28 16,0 0-27-16,0 0-43 15,0 0-28-15,-19-111-12 16,19 111-15-16,0 0-4 16,0 0-20-16,14 13-17 15,11 20 3-15,9 12 15 16,0 13-28-16,-7 3-6 15,-7 0-2-15,-3-8-7 16,0-8-20-16,-3-14-9 16,3-15 3-16,-2-11 3 15,4-5 9-15,1-5-6 0,2-38 16 16,7-20 4-16,-2-16 8 16,0-8 16-16,-5 6-2 15,-3 13-11-15,-4 25-2 16,-3 23 5-16,-10 16-11 15,-2 4 3-15,0 27-6 16,0 23-19-16,0 14-39 16,0 9-105-16,-6-7-211 15</inkml:trace>
        </inkml:traceGroup>
      </inkml:traceGroup>
    </inkml:traceGroup>
    <inkml:traceGroup>
      <inkml:annotationXML>
        <emma:emma xmlns:emma="http://www.w3.org/2003/04/emma" version="1.0">
          <emma:interpretation id="{6F153711-2DD3-42AE-89B7-6B222832C7BC}" emma:medium="tactile" emma:mode="ink">
            <msink:context xmlns:msink="http://schemas.microsoft.com/ink/2010/main" type="paragraph" rotatedBoundingBox="9532,15060 9856,17850 9660,17873 9335,1508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FAB522A-8FCC-46DA-BEB4-6E0C681592F9}" emma:medium="tactile" emma:mode="ink">
              <msink:context xmlns:msink="http://schemas.microsoft.com/ink/2010/main" type="line" rotatedBoundingBox="9532,15060 9856,17850 9660,17873 9335,15083"/>
            </emma:interpretation>
          </emma:emma>
        </inkml:annotationXML>
        <inkml:traceGroup>
          <inkml:annotationXML>
            <emma:emma xmlns:emma="http://www.w3.org/2003/04/emma" version="1.0">
              <emma:interpretation id="{2CDB66C7-824B-4948-8152-AB4038CFE533}" emma:medium="tactile" emma:mode="ink">
                <msink:context xmlns:msink="http://schemas.microsoft.com/ink/2010/main" type="inkWord" rotatedBoundingBox="9532,15060 9856,17850 9660,17873 9335,15083"/>
              </emma:interpretation>
              <emma:one-of disjunction-type="recognition" id="oneOf21">
                <emma:interpretation id="interp25" emma:lang="" emma:confidence="0">
                  <emma:literal>-</emma:literal>
                </emma:interpretation>
                <emma:interpretation id="interp26" emma:lang="" emma:confidence="0">
                  <emma:literal>_</emma:literal>
                </emma:interpretation>
                <emma:interpretation id="interp27" emma:lang="" emma:confidence="0">
                  <emma:literal>.</emma:literal>
                </emma:interpretation>
                <emma:interpretation id="interp28" emma:lang="" emma:confidence="0">
                  <emma:literal>~</emma:literal>
                </emma:interpretation>
                <emma:interpretation id="interp29" emma:lang="" emma:confidence="0">
                  <emma:literal>y</emma:literal>
                </emma:interpretation>
              </emma:one-of>
            </emma:emma>
          </inkml:annotationXML>
          <inkml:trace contextRef="#ctx0" brushRef="#br0" timeOffset="415121.2198">7825 5826 160 0,'0'0'138'0,"0"0"-49"15,0 0 13-15,0 0 11 16,0 0-19-16,0 0-1 16,-5-6 18-16,5 6 8 15,-3 0-32-15,0 0-22 16,3 0-1-16,0 0-4 0,0 0 0 16,0 0-12-16,0 0-10 15,0 0 6-15,0 0-5 16,0 0-1-16,0 0-3 15,0 11 1-15,0 40-9 16,0 23-6-16,3 23-3 16,9 15-13-16,-4-10-3 15,3 1-2-15,-3-4 0 16,1 0-5-16,-1-5-15 16,-2-10-6-16,-3-14-13 15,3-9 13-15,-4-10 16 16,-2-5 9-16,0-9-9 0,0-4 1 15,0-12 0-15,0-6 9 16,0-5 0-16,0-4 0 16,3 1 0-16,-3 3-1 15,3-5 0-15,-3 3-5 16,0-8-6-16,0 5-1 16,0-5 1-16,0 0-5 15,0 0-6-15,0 0-16 16,0 0-24-16,0 0-34 15,0 0-38-15,0 0-95 16,0-10-163-16</inkml:trace>
          <inkml:trace contextRef="#ctx0" brushRef="#br0" timeOffset="413981.2321">7788 5482 473 0,'0'0'114'16,"0"0"-76"-16,0 0 46 15,0 0 40-15,0 0-39 16,0 0-20-16,4-133 17 15,-4 63 0-15,-6-15-13 0,-19-14-14 16,-6-13-21-16,-6-4-4 16,0-8-17-16,10 2-4 15,3 19-2-15,11 18-3 16,1 32 4-16,3 23-8 16,4 22 1-16,0 8-1 15,-2 36-15-15,5 53-32 16,2 40-21-16,0 20-112 15,0 0-387-15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3:02.73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39D5981-7BC4-4A7E-B9B1-FA515D9EDBA3}" emma:medium="tactile" emma:mode="ink">
          <msink:context xmlns:msink="http://schemas.microsoft.com/ink/2010/main" type="inkDrawing" rotatedBoundingBox="10681,10799 13876,10717 13884,11033 10690,11115" semanticType="callout" shapeName="Other">
            <msink:sourceLink direction="with" ref="{18A675C9-28C6-4D93-A78C-CD66A0DFACE4}"/>
            <msink:sourceLink direction="with" ref="{03D5C532-A257-4CAC-80E3-D0B40738638D}"/>
            <msink:sourceLink direction="with" ref="{2CD89715-2395-4BCA-A1E9-F2C792C3C4F1}"/>
            <msink:sourceLink direction="with" ref="{12E5FBFE-CF27-4F3A-BC15-8A863C98D275}"/>
          </msink:context>
        </emma:interpretation>
      </emma:emma>
    </inkml:annotationXML>
    <inkml:trace contextRef="#ctx0" brushRef="#br0">0 382 655 0,'0'0'165'0,"0"0"-110"0,0 0 32 15,0 0-1-15,0-137-27 16,0 82-3-16,0 7-22 16,0 13 13-16,0 10 6 15,0 16 3-15,0 7-2 16,0-1-12-16,0 3-12 16,0 0-18-16,0-2-6 15,0 2 2-15,0 0-1 16,0 0 9-16,0 0-5 15,0 0 0-15,0 0-1 16,0 0-3-16,0 0-1 0,0 0 1 16,25 0 0-16,12 0 4 15,11 0 3-15,14 0 0 16,20 10-6-16,13 0 1 16,20-3-2-16,12-3 1 15,9-4-8-15,1 0 2 16,2 0 0-16,-7-4-1 15,-10-3 3-15,-10 3-3 16,-10 4 0-16,-9-6-1 16,-6-2-3-16,-8-2-1 15,-6 3-1-15,0-4 0 16,-2 4-4-16,5-2 3 16,-6 5-2-16,1 2-3 0,-8 2-3 15,-10 0 5 1,1 0 5-16,-7 0-6 0,1 0 4 15,-6 0-2-15,-3 0 1 16,2 0 2-16,1 0 2 16,-3 0 2-16,3 0-4 15,1 0 5-15,-4 0-1 16,0 0 0-16,-2 0 1 16,-3 0-2-16,-5 0 2 15,-5 0-1-15,-1 0 1 16,-4-3-5-16,-2-3 4 15,-2 6-2-15,-4 0 2 0,0 0 0 16,1 0-1-16,2 0 0 16,-1 0 1-16,1 0 1 15,-2-1 3-15,-4-1-2 16,-1-2-1-16,-2 4 0 16,0 0 1-16,4 0-1 15,-1 0 1-15,6-2 0 16,-2 2 2-16,1 0 0 15,-4 0-1-15,-1 0-2 16,-1 0 0-16,-5 0 4 16,-2 0-3-16,0 0-1 15,0 0 0-15,0 0-1 16,0 0-25-16,0 0-41 0,-6 0-69 16,1 0-15-1,5 0 25-15,0 0 17 0,0 0 62 16,0 0 33-16,0 0 14 15,0 0 52-15,-3 8 18 16,0 12 4-16,1 5 25 16,-7 4-24-16,3-7-14 15,4-2-8-15,-1-4-20 16,3-3-13-16,0-6-17 16,0-2-3-16,0 1-2 15,0-6-67-15,-6 0-120 16,-17 0-522-16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3:08.97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E8E42B3D-6619-412D-A67D-9E6B003C4D29}" emma:medium="tactile" emma:mode="ink">
          <msink:context xmlns:msink="http://schemas.microsoft.com/ink/2010/main" type="writingRegion" rotatedBoundingBox="11764,9976 12967,10008 12954,10490 11751,10458"/>
        </emma:interpretation>
      </emma:emma>
    </inkml:annotationXML>
    <inkml:traceGroup>
      <inkml:annotationXML>
        <emma:emma xmlns:emma="http://www.w3.org/2003/04/emma" version="1.0">
          <emma:interpretation id="{C96E3FF7-51CF-4BE1-81BB-EABE9D50164D}" emma:medium="tactile" emma:mode="ink">
            <msink:context xmlns:msink="http://schemas.microsoft.com/ink/2010/main" type="paragraph" rotatedBoundingBox="11764,9976 12967,10008 12954,10490 11751,104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0E57BC-46EC-4D84-A397-CB3FAB55E868}" emma:medium="tactile" emma:mode="ink">
              <msink:context xmlns:msink="http://schemas.microsoft.com/ink/2010/main" type="line" rotatedBoundingBox="11764,9976 12967,10008 12954,10490 11751,10458"/>
            </emma:interpretation>
          </emma:emma>
        </inkml:annotationXML>
        <inkml:traceGroup>
          <inkml:annotationXML>
            <emma:emma xmlns:emma="http://www.w3.org/2003/04/emma" version="1.0">
              <emma:interpretation id="{7AE0DE57-CE83-4EA4-8B7F-624286D7EA45}" emma:medium="tactile" emma:mode="ink">
                <msink:context xmlns:msink="http://schemas.microsoft.com/ink/2010/main" type="inkWord" rotatedBoundingBox="11764,9976 12967,10008 12954,10490 11751,10458"/>
              </emma:interpretation>
              <emma:one-of disjunction-type="recognition" id="oneOf0">
                <emma:interpretation id="interp0" emma:lang="" emma:confidence="0">
                  <emma:literal>21</emma:literal>
                </emma:interpretation>
                <emma:interpretation id="interp1" emma:lang="" emma:confidence="0">
                  <emma:literal>2 v</emma:literal>
                </emma:interpretation>
                <emma:interpretation id="interp2" emma:lang="" emma:confidence="0">
                  <emma:literal>2 V</emma:literal>
                </emma:interpretation>
                <emma:interpretation id="interp3" emma:lang="" emma:confidence="0">
                  <emma:literal>2</emma:literal>
                </emma:interpretation>
                <emma:interpretation id="interp4" emma:lang="" emma:confidence="0">
                  <emma:literal>2 r</emma:literal>
                </emma:interpretation>
              </emma:one-of>
            </emma:emma>
          </inkml:annotationXML>
          <inkml:trace contextRef="#ctx0" brushRef="#br0">528 96 327 0,'0'0'228'0,"0"0"-106"16,0 0 23-16,0 0 3 15,0 0-19-15,0 0-30 16,-25 10-7-16,25-10-17 16,0 0-23-16,0 0-14 15,0-4-15-15,0-11 0 16,15-1 4-16,4 1 10 16,-2 7-16-16,5 8-11 15,-5 0-4-15,3 0-2 16,-3 23 2-16,-9 8-2 0,-2 7-3 15,-6 0-1 1,0-1-28-16,0-1-13 0,-11-5-20 16,-12-1 16-1,-3-2 8-15,-4 3 6 0,-4-4-8 16,0 4-5-16,5-6 19 16,10-5 5-16,8-9 13 15,11-11 7-15,0 0 6 16,6-15 6-16,28-19 15 15,10 3 56-15,-1 4-12 16,-4 7-24-16,-11 15-17 16,-11 2-3-16,-3 3-14 15,-5 0-5-15,2 12-1 16,3 9-7-16,1-4-26 16,4 3-78-16,3-9-66 0,7-1-91 15,1-6-266 1</inkml:trace>
          <inkml:trace contextRef="#ctx0" brushRef="#br0" timeOffset="434.8715">901 56 498 0,'0'0'316'15,"0"0"-123"-15,0 0-39 16,0 0-45-16,0 0-29 16,0 0-25-16,19 28-21 15,3 30 6-15,1 9-25 16,-6-3-15-16,0-6-35 15,0-8-50-15,0-13-11 16,-6-10 4-16,0-13 5 16,-5-12 22-16,0-2 24 15,1-10 35-15,0-25 6 16,1-10 35-16,4-3 34 16,-5-6 4-16,8 3-10 15,-1 15-1-15,-6 14-16 0,-1 13-14 16,-7 9 0-16,2 0-19 15,1 11-13-15,5 12-16 16,1 1-78-16,-1 3-158 16,6-2-560-16</inkml:trace>
          <inkml:trace contextRef="#ctx0" brushRef="#br0" timeOffset="-704.9493">-1 294 395 0,'0'0'166'0,"0"0"-58"16,0 0-19-16,0 0-9 15,0 0-9-15,0 0 10 0,0 0-13 16,-3 0-23-16,3 0-11 15,-3 0-6-15,3 0-1 16,0 0-5-16,0 0-2 16,0 0 3-16,0 0-10 15,0 0 4-15,0 0-8 16,0 0 4-16,0 0 1 16,0 0-3-16,0 0 10 15,0 0 4-15,-2 0 4 16,2 0-2-16,0 0 7 15,0 0-11-15,0 0-13 16,0 0 2-16,0 0-7 0,0 0-5 16,0 0 0-16,0 0 0 15,19 0 3-15,11 0-1 16,7-14-1-16,6-15-1 16,4-13 0-16,2-7 3 15,-8-2-2-15,-9 2 3 16,-10 18-2-16,-13 10-1 15,-6 13 1-15,-3 8 4 16,0 0 8-16,0 0-4 16,0 18 11-16,0 23-6 15,-15 17-15-15,1 7-3 16,9-1-3-16,5-8-15 16,0-11-10-16,0-5-20 15,0-11-5-15,14-11-19 16,-3-13 6-16,0-5-14 0,-1 0-45 15,0-19-90-15,4-11-46 16,3-2-157-16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3:28.61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540F84D-4DAE-4171-A89F-EA34EBA311C2}" emma:medium="tactile" emma:mode="ink">
          <msink:context xmlns:msink="http://schemas.microsoft.com/ink/2010/main" type="inkDrawing" rotatedBoundingBox="21391,7591 21988,2722 27781,3432 27184,8302" hotPoints="22131,3366 26557,3528 26395,7953 21969,7791" semanticType="enclosure" shapeName="Square">
            <msink:sourceLink direction="with" ref="{04DC6A3F-2589-48DE-B406-812A692658C0}"/>
            <msink:sourceLink direction="with" ref="{DB146B34-026D-40BE-B4E5-98C8C1039D49}"/>
            <msink:sourceLink direction="with" ref="{6826607E-49AF-47C0-BFC1-5F3F33B5871B}"/>
            <msink:sourceLink direction="with" ref="{618DDDD8-7391-4473-AD68-427DF6E53D29}"/>
            <msink:destinationLink direction="with" ref="{76348774-DBC3-47FF-B6DC-E871556B59B5}"/>
          </msink:context>
        </emma:interpretation>
      </emma:emma>
    </inkml:annotationXML>
    <inkml:trace contextRef="#ctx0" brushRef="#br0">276 22 235 0,'0'0'129'16,"0"0"-110"-16,0 0-5 0,0 0 49 16,0 0 26-16,0 0-44 15,0 0-14-15,-2-17-1 16,-1 17 14-16,3-4 15 16,0 4-6-16,0 0-11 15,-3 0 6-15,3 0 1 16,-2 0-7-16,-5 0-5 15,5 49-13-15,-1 42-7 16,3 49 3-16,0 42 5 16,0 29-10-16,0 24-8 15,0 12 0-15,0 6-6 16,0 8-1-16,-5-1 0 0,-21 1-2 16,-4-11-12-16,-4-18-9 15,-6-13 15-15,6-13 8 16,3-14 4-16,6-7-4 15,11-18 1-15,11-18 1 16,3-27 4-16,0-22-4 16,20-29-2-16,7-29 2 15,-7-17-1-15,-6-16-1 16,-5-7-5-16,-6-2-5 16,-3 0-7-16,0 0-28 15,0-20-24-15,-17-13-62 16,-9-8-77-16,6 11-222 15</inkml:trace>
    <inkml:trace contextRef="#ctx0" brushRef="#br0" timeOffset="1043.2394">-275 4068 701 0,'0'0'76'0,"0"0"-76"16,0 0 0-16,0 0 24 16,0 0 30-16,154 99-7 15,-74-61-12-15,7-3 0 16,14-2 3-16,11 3-4 0,12-5 7 16,10-3-1-16,8-3-13 15,2-4-10-15,0-9 1 16,-3 1-8-16,0-7 4 15,-2 3-1-15,-4-4-8 16,-3-1 3-16,-2-1 0 16,2 5-5-16,0-1-1 15,-5 6 1-15,-8 5-3 16,-9 0 1-16,-6 2-3 16,-8-5 2-16,-1-4-1 15,-2-4 2-15,-3-7-2 16,-5 0 3-16,0 0-2 15,-4 0 2-15,2-6-2 0,-2-1 0 16,-1-5 0-16,3 2 0 16,0-4 1-16,0 5 4 15,0-4-5-15,-8 0 1 16,-4-2-1-16,0 1 0 16,-3-8 0-16,5 0 1 15,3-1-2-15,9 1 2 16,5 1-2-16,3 6 2 15,-1-1 1-15,-11 10-2 16,-1-5-2-16,-9 6 1 16,-7-1 2-16,1 1-4 15,-1-4 6-15,2-2-4 16,-2-4 1-16,-2 0 0 16,-5 0 0-16,-13-3 2 0,-10 5-2 15,-8 6 0-15,-9 1-3 16,-9 4-18-16,4-1-37 15,-2-3-29-15,11-10-17 16,7-9-6-16,3-14-78 16,-4-3-156-16</inkml:trace>
    <inkml:trace contextRef="#ctx0" brushRef="#br0" timeOffset="3862.191">51-142 413 0,'0'0'160'16,"0"0"-126"-16,0 0-6 16,0 0 39-16,0 0 11 15,0 0-27-15,3-4-21 0,31 4 3 16,14 6 13-16,22 3 12 16,20 3-5-16,12 0-13 15,13 3-8-15,6 1 5 16,6-4-8-16,3-1-8 15,3-4-6-15,-6-5-3 16,0 6 5-16,-7 0-8 16,-6-1 2-16,1 5-3 15,-3-2 1-15,7 5-3 16,1-3-1-16,-3 0-1 16,-14 0 0-16,-9 1 1 15,-4 0-2-15,-6 3 2 0,1-2 6 16,3 1-5-1,-5 0-3-15,0 1 6 0,-2-3-6 16,1-6 5-16,0 0-2 16,-1-3-1-16,-5-4-4 15,0 0 4-15,-8 0-5 16,-5 0 2-16,-7 2-2 16,-2 1 0-16,-1 3 1 15,-6-5 3-15,2-1-4 16,-5 0 0-16,4 0 0 15,-2 0 4-15,1 0-3 16,-4-1 0-16,-1-5 0 16,-5 1-1-16,-6 1 0 15,2 3-1-15,1 1 1 16,2 0-1-16,5 0 2 0,-8 0-1 16,10 0 1-1,-1 0-2-15,3 0 0 0,-3 0 1 16,3-3 0-16,-2 0 0 15,1 3 0-15,-1 0 0 16,-1 0 0-16,-3 0-5 16,-5 0 5-16,0 0 0 15,-9 0 4-15,1-2-4 16,-1-1 0-16,-5 1 0 16,-1 2 1-16,1 0-1 15,-3 0-3-15,3 0 3 16,-1 0 0-16,2 0 1 0,-1 0-1 15,-1 0 1-15,6-2-2 16,1 0 1-16,4-2 0 16,-1 4 3-16,-1 0-3 15,0 0-2-15,-5 0 1 16,-9 0 1-16,-6 0-9 16,-8 0-16-16,0 0-40 15,-22 0-62-15,-23 0-337 16</inkml:trace>
    <inkml:trace contextRef="#ctx0" brushRef="#br0" timeOffset="2339.8305">5065 83 141 0,'0'0'106'0,"0"0"-86"16,0 0 1-16,0 0 48 16,0 0 57-16,0 0-36 15,0 0-32-15,-73-96 0 0,70 94 21 16,3 2 1-1,0 0-11-15,0 0-7 16,0 0-21-16,0 0-8 0,-3 0 0 16,-1 0-2-16,4 0 2 15,0 12-9-15,-2 36-5 16,-6 23 9-16,-1 27-4 16,-2 22-9-16,0 12 0 15,-6 15-1-15,-3 15-2 16,-5 12-4-16,2 6-2 15,3 4-2-15,3-7 0 16,4-6-2-16,-1-15-1 16,4-2-1-16,5-8 1 15,5-8-1-15,0 3 3 16,0-4 2-16,0-5 1 0,-8-6 1 16,-9-5-6-16,-4-2 2 15,8 0 0-15,-1-8-3 16,9-13 0-16,1-16 0 15,1-8 3-15,3-5-2 16,0-7-1-16,-2-2 0 16,-4 3 1-16,-8 6 1 15,2-3-1-15,-1-8 2 16,-1-10-1-16,5-13-2 16,1-9 5-16,5-1 3 15,1-1 3-15,2 3 1 16,0 2-4-16,0 10-1 0,0-3-2 15,0-5 2-15,0-9-7 16,0-12 3-16,0-8-6 16,0-2-2-16,0 0-13 15,0-29-40-15,2-18 0 16,1-8-40-16,-3 6-114 16,0 20-241-16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3:32.91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04DC6A3F-2589-48DE-B406-812A692658C0}" emma:medium="tactile" emma:mode="ink">
          <msink:context xmlns:msink="http://schemas.microsoft.com/ink/2010/main" type="writingRegion" rotatedBoundingBox="26840,3356 27004,3356 27004,3536 26840,3536">
            <msink:destinationLink direction="with" ref="{A540F84D-4DAE-4171-A89F-EA34EBA311C2}"/>
          </msink:context>
        </emma:interpretation>
      </emma:emma>
    </inkml:annotationXML>
    <inkml:traceGroup>
      <inkml:annotationXML>
        <emma:emma xmlns:emma="http://www.w3.org/2003/04/emma" version="1.0">
          <emma:interpretation id="{AA9C6259-05A4-4F5F-8389-690AE0526986}" emma:medium="tactile" emma:mode="ink">
            <msink:context xmlns:msink="http://schemas.microsoft.com/ink/2010/main" type="paragraph" rotatedBoundingBox="26840,3356 27004,3356 27004,3536 26840,35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F07837-0832-44F4-BE67-A935A7467D54}" emma:medium="tactile" emma:mode="ink">
              <msink:context xmlns:msink="http://schemas.microsoft.com/ink/2010/main" type="line" rotatedBoundingBox="26840,3356 27004,3356 27004,3536 26840,3536"/>
            </emma:interpretation>
          </emma:emma>
        </inkml:annotationXML>
        <inkml:traceGroup>
          <inkml:annotationXML>
            <emma:emma xmlns:emma="http://www.w3.org/2003/04/emma" version="1.0">
              <emma:interpretation id="{01DC0955-9313-4A72-BDBD-16EDF9312757}" emma:medium="tactile" emma:mode="ink">
                <msink:context xmlns:msink="http://schemas.microsoft.com/ink/2010/main" type="inkWord" rotatedBoundingBox="26840,3356 27004,3356 27004,3536 26840,3536"/>
              </emma:interpretation>
              <emma:one-of disjunction-type="recognition" id="oneOf0">
                <emma:interpretation id="interp0" emma:lang="" emma:confidence="0">
                  <emma:literal>o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°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º</emma:literal>
                </emma:interpretation>
              </emma:one-of>
            </emma:emma>
          </inkml:annotationXML>
          <inkml:trace contextRef="#ctx0" brushRef="#br0">107 18 257 0,'0'0'306'0,"0"0"-205"15,0 0-51-15,0 0 49 0,0 0-9 16,0 0-37-16,-48 112-13 16,48-88-15-16,0-8-25 15,7-6-7-15,15-10-3 16,0 0-2-16,0-3 12 16,-5-22 9-16,-5 0 0 15,-9-6 3-15,-3-2-1 16,0 5 1-16,0 7-6 15,-17 7-3-15,-3 14-3 16,-5 0-7-16,-4 14-83 16,-5 28-82-16,-5 5-207 15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3:35.58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3B4A978-5FE5-4133-9E4D-E8060A68C32C}" emma:medium="tactile" emma:mode="ink">
          <msink:context xmlns:msink="http://schemas.microsoft.com/ink/2010/main" type="writingRegion" rotatedBoundingBox="26474,7630 26679,7630 26679,7945 26474,7945"/>
        </emma:interpretation>
      </emma:emma>
    </inkml:annotationXML>
    <inkml:traceGroup>
      <inkml:annotationXML>
        <emma:emma xmlns:emma="http://www.w3.org/2003/04/emma" version="1.0">
          <emma:interpretation id="{75ACE84E-575C-43BD-B5B6-EDF2A3E98897}" emma:medium="tactile" emma:mode="ink">
            <msink:context xmlns:msink="http://schemas.microsoft.com/ink/2010/main" type="paragraph" rotatedBoundingBox="26474,7630 26679,7630 26679,7945 26474,79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E5F80B-5497-4437-BAC3-4A64680715BE}" emma:medium="tactile" emma:mode="ink">
              <msink:context xmlns:msink="http://schemas.microsoft.com/ink/2010/main" type="line" rotatedBoundingBox="26474,7630 26679,7630 26679,7945 26474,7945"/>
            </emma:interpretation>
          </emma:emma>
        </inkml:annotationXML>
        <inkml:traceGroup>
          <inkml:annotationXML>
            <emma:emma xmlns:emma="http://www.w3.org/2003/04/emma" version="1.0">
              <emma:interpretation id="{6D1C91EA-8287-4387-870C-93922C0533B2}" emma:medium="tactile" emma:mode="ink">
                <msink:context xmlns:msink="http://schemas.microsoft.com/ink/2010/main" type="inkWord" rotatedBoundingBox="26474,7630 26679,7630 26679,7945 26474,794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71 1 729 0,'0'0'157'0,"0"0"-114"15,0 0 17-15,0 0-5 16,47 130-34-16,-18-117-21 16,-5-13-5-16,-4 0 3 15,-8 0 4-15,-10-3-1 16,-2-19 34-16,0-9 17 15,-22-2-2-15,-12 2-6 16,-2 10-18-16,4 17 12 16,5 4 13-16,5 0-23 15,1 38-28-15,10 13-8 16,11 14-8-16,0-1-60 16,15-11-71-16,21-9-180 0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3:33.79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56926FC-F1EC-4A67-BC67-C534A951CDA1}" emma:medium="tactile" emma:mode="ink">
          <msink:context xmlns:msink="http://schemas.microsoft.com/ink/2010/main" type="writingRegion" rotatedBoundingBox="22429,3754 19563,4615 19375,3990 22242,3130"/>
        </emma:interpretation>
      </emma:emma>
    </inkml:annotationXML>
    <inkml:traceGroup>
      <inkml:annotationXML>
        <emma:emma xmlns:emma="http://www.w3.org/2003/04/emma" version="1.0">
          <emma:interpretation id="{1A756955-1B21-40F2-B365-3BDF5B824077}" emma:medium="tactile" emma:mode="ink">
            <msink:context xmlns:msink="http://schemas.microsoft.com/ink/2010/main" type="paragraph" rotatedBoundingBox="22429,3754 19563,4615 19375,3990 22242,31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27225E-B57F-41C1-95B7-BEBDAEC96E13}" emma:medium="tactile" emma:mode="ink">
              <msink:context xmlns:msink="http://schemas.microsoft.com/ink/2010/main" type="line" rotatedBoundingBox="22429,3754 19563,4615 19375,3990 22242,3130"/>
            </emma:interpretation>
          </emma:emma>
        </inkml:annotationXML>
        <inkml:traceGroup>
          <inkml:annotationXML>
            <emma:emma xmlns:emma="http://www.w3.org/2003/04/emma" version="1.0">
              <emma:interpretation id="{DB146B34-026D-40BE-B4E5-98C8C1039D49}" emma:medium="tactile" emma:mode="ink">
                <msink:context xmlns:msink="http://schemas.microsoft.com/ink/2010/main" type="inkWord" rotatedBoundingBox="22304,3337 22017,3424 21954,3216 22242,3130">
                  <msink:destinationLink direction="with" ref="{A540F84D-4DAE-4171-A89F-EA34EBA311C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59 138 288 0,'0'0'233'0,"0"0"-166"16,0 0-42-16,0 0 15 15,0 0 34-15,0 0 5 16,138 34-7-16,-98-56-22 0,-13-3-21 16,-15 0-4-16,-12-5-2 15,-5 3-7-15,-35 5-4 16,-8 10-1-16,-3 6-10 15,6 6 0-15,5 6-1 16,13 27-13-16,10 12-26 16,17 6-40-16,0 5-51 15,22-8-70-15</inkml:trace>
        </inkml:traceGroup>
        <inkml:traceGroup>
          <inkml:annotationXML>
            <emma:emma xmlns:emma="http://www.w3.org/2003/04/emma" version="1.0">
              <emma:interpretation id="{E4C292D9-F522-46DA-A291-3FD200F7E71B}" emma:medium="tactile" emma:mode="ink">
                <msink:context xmlns:msink="http://schemas.microsoft.com/ink/2010/main" type="inkWord" rotatedBoundingBox="21275,4101 21096,4154 21080,4100 21258,404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9702.292">-904 921 309 0,'0'0'143'0,"0"0"-47"0,0 0 1 15,0 0-8-15,0 0-6 16,0 0-21-16,0 0 6 16,0 0-3-16,-12 0-12 15,9 0-11-15,3 0 4 16,0 0-4-16,0 0-1 15,0 0-9-15,0 0-5 16,0 0-2-16,0 0-11 16,0 0-9-16,17 0-2 15,17 0 8-15,3 0 5 16,-3 0-8-16,-4 0-8 16,-10 0 1-16,-6 0-1 15,-9 0 0-15,-1 0-22 0,-4 0-61 16,0 0-134-1,0 0-623-15</inkml:trace>
        </inkml:traceGroup>
        <inkml:traceGroup>
          <inkml:annotationXML>
            <emma:emma xmlns:emma="http://www.w3.org/2003/04/emma" version="1.0">
              <emma:interpretation id="{D0226976-75EE-4EF5-992B-FDFD8A70E326}" emma:medium="tactile" emma:mode="ink">
                <msink:context xmlns:msink="http://schemas.microsoft.com/ink/2010/main" type="inkWord" rotatedBoundingBox="19715,4232 19470,4306 19385,4024 19630,3950">
                  <msink:destinationLink direction="with" ref="{BCBB65B9-DD70-4723-9F7C-7CB76F47A9F9}"/>
                </msink:context>
              </emma:interpretation>
              <emma:one-of disjunction-type="recognition" id="oneOf2">
                <emma:interpretation id="interp2" emma:lang="" emma:confidence="0">
                  <emma:literal>+</emma:literal>
                </emma:interpretation>
                <emma:interpretation id="interp3" emma:lang="" emma:confidence="0">
                  <emma:literal>p</emma:literal>
                </emma:interpretation>
                <emma:interpretation id="interp4" emma:lang="" emma:confidence="0">
                  <emma:literal>t</emma:literal>
                </emma:interpretation>
                <emma:interpretation id="interp5" emma:lang="" emma:confidence="0">
                  <emma:literal>ti</emma:literal>
                </emma:interpretation>
                <emma:interpretation id="interp6" emma:lang="" emma:confidence="0">
                  <emma:literal>te</emma:literal>
                </emma:interpretation>
              </emma:one-of>
            </emma:emma>
          </inkml:annotationXML>
          <inkml:trace contextRef="#ctx0" brushRef="#br0" timeOffset="51726.1798">-2559 885 143 0,'0'0'315'16,"0"0"-156"-16,0 0-27 0,0 0 8 15,0 0-24 1,0 0-28-16,-42 0-21 0,42 0-18 16,0 0-15-16,0 0-7 15,0 0-14-15,0 0-1 16,17 0 3-16,10 0 19 16,14 0 8-16,1 0-15 15,-3 3-14-15,-5 2-8 16,-7 1-5-16,-3-1 0 15,-4 2-13-15,-13 3-55 16,-4 11-99-16,-3 6-341 16</inkml:trace>
          <inkml:trace contextRef="#ctx0" brushRef="#br0" timeOffset="51398.0685">-2430 789 583 0,'0'0'270'0,"0"0"-120"16,0 0-22-16,0 0-7 15,0 0-33-15,0 0-37 16,-8 55-18-16,-3-21-20 16,3 1-4-16,-4 1-3 15,4-3-4-15,-1 0-1 16,4-2-1-16,2-3 0 15,3-9-1-15,0-3-8 16,0-11-24-16,0-3-26 16,0-2-33-16,0 0-17 15,8-5-79-15,1-17 11 0,2-3-30 16,-9 4-125-16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1:40.49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C43268C3-DF9D-4F53-BF67-DB668F59D1BD}" emma:medium="tactile" emma:mode="ink">
          <msink:context xmlns:msink="http://schemas.microsoft.com/ink/2010/main" type="inkDrawing" rotatedBoundingBox="26119,9752 26209,11078 26170,11081 26080,9755" semanticType="callout" shapeName="Other">
            <msink:destinationLink direction="with" ref="{4E4D09EE-4764-4FD6-8C42-4AB1ECD31320}"/>
          </msink:context>
        </emma:interpretation>
      </emma:emma>
    </inkml:annotationXML>
    <inkml:trace contextRef="#ctx0" brushRef="#br0">1006-239 225 0,'0'0'75'0,"0"0"2"16,0 0 40-16,0 0-29 16,0 0-28-16,0 0-7 15,0 0 0-15,0 0-1 16,0 0-5-16,9-12 8 15,-7 9 2-15,-2 3-1 0,0 0-6 16,0 0-1-16,0 0-3 16,0 0-6-16,6 15-10 15,5 38-22-15,1 29 21 16,-1 25 2-16,-2 7-23 16,-9 2-7-16,0 0 3 15,0 1-4-15,0 2 0 16,0-7-1-16,10-8-5 15,5-18-6-15,-6-19-2 16,1-18-1-16,-5-18 6 16,-1-11 6-16,-4-9-7 15,0-8-3-15,0-3-7 0,0 0-7 16,0 0-7-16,0 0-12 16,0 0-9-16,0 0-49 15,0 2-35-15,-4 0-41 16,4-2-61-16,0 0-121 15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5:23.04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E256BF8-9D9D-4EC1-A8E6-51199AE797F9}" emma:medium="tactile" emma:mode="ink">
          <msink:context xmlns:msink="http://schemas.microsoft.com/ink/2010/main" type="inkDrawing" rotatedBoundingBox="14451,12155 33338,13324 33172,16001 14285,14833" hotPoints="32029,11618 32361,13635 14963,16495 14631,14478" semanticType="enclosure" shapeName="Rectangle">
            <msink:sourceLink direction="with" ref="{3CDAA8DF-9780-41D4-9CA5-B9417C7FC4F1}"/>
          </msink:context>
        </emma:interpretation>
      </emma:emma>
    </inkml:annotationXML>
    <inkml:trace contextRef="#ctx0" brushRef="#br0">24 0 460 0,'0'0'142'0,"0"0"-94"16,0 0 25-16,0 0 51 15,0 0-7-15,0 0-23 16,-21-23-14-16,21 23-8 16,-3 0-22-16,3 23-18 15,0 42-13-15,17 42 13 16,15 43 12-16,-5 22-36 15,2 14-6-15,2-9-2 16,-3-14-15-16,3-25-17 16,-6-22-5-16,-4-14 11 0,-11-18 10 15,-7-16 16 1,-3-9 0-16,0-16 2 0,0-10 7 16,0-10 7-16,0-10-9 15,0-4-7-15,0-5-2 16,0 1-2-16,9-3-3 15,2 0 7-15,6-2 1 16,2 0 2-16,10 0 2 16,5 0 0-16,5 0 4 15,12-9-2-15,17-4-3 16,13 3 0-16,12-1-1 16,12 3 2-16,4 1-5 15,7 3-3-15,8 1 3 16,5 3 0-16,4 0 1 15,5 3-2-15,6 12 2 0,6 0 0 16,9-1 1-16,9-3-2 16,6-2 0-16,18 0 2 15,10-5-2-15,10-1 2 16,5 0-2-16,3-1 0 16,2-2 0-16,12 0 1 15,14 0 1-15,11-8 5 16,12-9-7-16,19-1 3 15,-2 1 0-15,2 1-3 16,-5 7-2-16,-17-2 1 16,-7 11 0-16,-5 0 1 15,-10 0 2-15,3 15-2 0,-8 6 4 16,-4-4-3-16,-3-1-2 16,-5-4-3-16,-12 1 4 15,0-7-1-15,-4 3 1 16,-7 4 0-16,-8-8 0 15,2 10 0-15,0-2 2 16,3-4-1-16,2 1-1 16,1-4 1-16,-6-3-2 15,0-3 1-15,0 0 0 16,-5 0-2-16,-4 0 2 16,-8 0 0-16,0 0 1 15,1 0 0-15,-1 14 0 16,-2 2 0-16,-7-1-2 0,-4-2 0 15,-10-1-2-15,0-3 3 16,1-2-1-16,-6 0 1 16,-3-3 0-16,-6 5 0 15,-2-2 0-15,-5 8 1 16,-7 3-1-16,1 6 1 16,7 1 0-16,4-1 0 15,9-3-1-15,-2-8 0 16,-2 0 0-16,-2-10 0 15,3-3-3-15,4 0 3 16,-1 0 1-16,-4 0-1 16,-2 0-1-16,-1 0 1 15,1 0 0-15,-1 2 1 0,4 2 1 16,5 2-1-16,3 1 0 16,-4-4-1-16,-1 2 2 15,-18 1-2-15,-9 3-3 16,-1 1 3-16,-9 2-4 15,-1-3 4-15,-3 4 0 16,1-2 1-16,3 3-1 16,4-7 0-16,5 1 1 15,-1-6 0-15,-3-2 0 16,-8 5-1-16,-11-1 3 16,-4 3-3-16,-3 2 1 15,-5 4-3-15,-2-2 4 0,-20-2-2 16,-24 1 0-1,-17-1-8-15,-27-7-19 0,-12-2-57 16,-52 0-114-16,-36-21-310 16</inkml:trace>
    <inkml:trace contextRef="#ctx0" brushRef="#br0" timeOffset="3837.1657">34 78 217 0,'0'0'336'15,"0"0"-245"-15,0 0-47 16,0 0 7-16,0 0 18 16,0 0-4-16,0-131-10 15,0 98-3-15,0 4-7 16,0 11-6-16,3 4-1 16,4 3-12-16,-5 11-6 15,3 0-14-15,5 0-6 16,5 0-8-16,9 16 8 0,1-3 0 15,1 0 0-15,1-1 0 16,7-7-7-16,3-3-1 16,-1 1 8-16,6-3-3 15,7 0 2-15,4 0 1 16,3 0 0-16,1 0 2 16,-1 0-4-16,-3 0 4 15,-2 0-3-15,-2 0 1 16,-5 0 0-16,-4 0 3 15,-4-3-3-15,-2-4-3 16,-3 2 3-16,1-1 1 16,-5 5 2-16,-1-5-3 0,-1 1-3 15,0 3 3-15,9-2 1 16,0-3 1-16,3-2-3 16,-1-2 2-16,1 1-1 15,0 3 0-15,-6 4 0 16,0 0 0-16,-1 3 1 15,2 0 1-15,2 0-2 16,5 0 2-16,4 0 0 16,1-2 3-16,-2-2-5 15,1-2 0-15,-1-1 0 16,-2 2 0-16,3-1-2 16,-2 3 2-16,4 3 2 15,1 0 0-15,5 0-3 16,5 0 2-16,-3 0-1 15,4 0 0-15,-4 0 3 0,4-2-3 16,-1-1 1 0,3 2 0-16,-3 1-1 0,1 0 0 15,-1 0 1-15,-2 0 0 16,5 0-2-16,2 0 0 16,2 0 1-16,-1 0 2 15,0 0-1-15,-8 0-1 16,-7 0 0-16,-4 0-5 15,-6 0 4-15,2 0 1 16,0 4 2-16,3 4-2 0,1-5-2 16,2-3 1-1,0 0 1-15,2 0-1 0,10 0 1 16,3 0 0-16,4 0 0 16,6 0 2-16,-2 0-2 15,0 0 2-15,-1 0-2 16,-2 0 0-16,3 5 0 15,-1-3 1-15,-2-2-1 16,3 0-2-16,-1 0 2 16,-2 0 0-16,3 0-1 15,-1 0 2-15,-4 0-1 16,-2 0 4-16,-1 0-4 16,-1 2-1-16,-3 3 0 15,1 0-8-15,1-5-5 16,3 0 9-16,0 0-1 0,0 0-2 15,5 0 6 1,-1 0 0-16,2 0 2 0,-2 3 1 16,-3 5-1-16,6 2-1 15,2-1 0-15,6-3-2 16,6-1 3-16,6-5 0 16,2 0 0-16,0 0 1 15,3 0-1-15,-3 0 0 16,1 0 0-16,-5 0 1 15,-1 0 0-15,2 0 2 16,1 5-3-16,2 0 2 16,0-1-2-16,3 0 3 0,-5-2-2 15,-5-2-2-15,0 3 2 16,-2-1-1-16,-1 1 1 16,1 7-1-16,4-1 0 15,2 0 2-15,-3 0-2 16,3 2-3-16,-4 2 3 15,1-6 0-15,3 2-4 16,6-8 4-16,4-1 0 16,-2 0 0-16,-2 0 0 15,0 0 0-15,0 0 2 16,1 0-1-16,1 0-1 16,3 3 2-16,4-3-1 15,5 2-1-15,3-2 1 0,-3 0 2 16,3 0-3-1,5 0 0-15,1 0 0 0,5-5 0 16,-2 4 3-16,-7-3-3 16,1 4-3-16,-9 0 1 15,3 0 1-15,6 4 1 16,1 5 0-16,1 4 0 16,0-1-1-16,1-1 1 15,-1-4 0-15,0-4 0 16,4 0 0-16,3-3 0 15,-5 2 0-15,5 3 0 16,-1 4 4-16,6 0-4 0,0 0 0 16,0 2 0-1,0-3 0-15,-7-3 1 0,1-1-1 16,1-4-4-16,2 0 4 16,-1 0 0-16,4 0 0 15,-3 0 0-15,-2 0 0 16,-3 0 0-16,1 0 1 15,1 6 1-15,-3 2-2 16,1-1 0-16,0 0 0 16,8-2 4-16,7-2-4 15,10-3 0-15,3 0 0 16,2 0 0-16,-3-3-1 16,-2-7-2-16,2 3 2 15,-2 2 0-15,-5 2 2 16,-3 3-1-16,-2-2 0 15,1 2 0-15,4-3 1 16,-7 0 0-16,4 1-1 0,-2-2 1 16,2 4-1-16,-1 0 0 15,-8 0 0-15,-8 0 1 16,-12 0-3-16,0 0 2 16,-4 0 0-16,2 2-2 15,-1 8 4-15,-6-2-4 16,-1 1 1-16,-9 4 1 15,-5 0-1-15,-7-1 1 16,-3 1 0-16,-7-2 0 16,-5 4 1-16,-7-3-2 0,-6 1 1 15,-2 0 0 1,-4-4 0-16,-6 5 1 0,-2-1 1 16,0-4-2-16,-4 4 0 15,-1-2 0-15,-4-7 1 16,-5 1-1-16,1-2 0 15,-6-3 0-15,2 2-1 16,0-2 1-16,0 0 3 16,0 5-3-16,3-2-1 15,-3 0 1-15,-5-1 0 16,-5 0 0-16,0 1-3 16,-7-3 1-16,0 0 1 15,3 0 0-15,-1 0 2 16,-2 0 3-16,3 0 2 15,-3 0 4-15,2 0-1 0,-2 0 2 16,3 0-8-16,-3 0 7 16,0 0-4-16,0 0 0 15,0 0 4-15,0 0 2 16,0 0-3-16,0 0 11 16,0 0 0-16,0 0 1 15,0 0-7-15,0 0 1 16,0 13-4-16,0 10-1 15,0 10-1-15,0 13 0 16,-8 3-1-16,-1 7-5 0,-1 2 0 16,-2 0-1-1,-3 2-2-15,2-2 0 0,-1-2-2 16,5-3-11-16,-2-2 7 16,2-6 2-16,7-1 2 15,-1-4 2-15,3-4 0 16,0-1-1-16,0-2 0 15,0-3 0-15,0 1 1 16,0-4 0-16,0-1 0 16,0-1 1-16,0 6-1 15,0-3 3-15,0 5 0 16,0-1 0-16,0-5-1 16,-3 0 0-16,-2-7-2 15,1 0 0-15,2 1 0 16,-1 2 0-16,0 1 2 15,1 4-1-15,-5-2-1 16,7-1 1-16,-2-4-2 0,-1 2 1 16,3-6 0-16,-3 2 0 15,3 3 0-15,0-7 0 16,0 6 0-16,-2 1 0 16,2 0 0-16,0-2 0 15,0-7 0-15,0-1 1 16,0-1-1-16,0 0 2 15,0-6-2-15,-3 1 1 16,3 3 0-16,0-2 0 16,0 2 2-16,0-3 2 0,0 3-1 15,0 0 1-15,0 2 0 16,0-2-2-16,0 5 0 16,0 1 1-16,0 1 1 15,0 1-5-15,0-5 4 16,0 1-2-16,0-7-2 15,0 1 2-15,0-4 4 16,0 1 6-16,0-2 3 16,0 4-2-16,0 1 2 15,0-2-3-15,0 4-3 16,0 0-5-16,0-2 2 16,-6 8 2-16,6-4-4 15,-6 0-1-15,4-4-2 16,-1-3 3-16,3-1-3 15,0 0 3-15,0-3 1 0,0 0 5 16,0 0 4-16,0 0-10 16,0 0 0-16,0 5 2 15,0 5-6-15,0 3 2 16,0 3-1-16,0-4-1 16,0-5-3-16,0-2-6 15,0-5-7-15,0 0-17 16,0 0-14-16,0-12-31 15,0-21-64-15,-6 0-177 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6:47.93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BCBB65B9-DD70-4723-9F7C-7CB76F47A9F9}" emma:medium="tactile" emma:mode="ink">
          <msink:context xmlns:msink="http://schemas.microsoft.com/ink/2010/main" type="inkDrawing" rotatedBoundingBox="19672,4615 22715,8534 20727,10078 17684,6159" semanticType="callout" shapeName="Other">
            <msink:sourceLink direction="with" ref="{D0226976-75EE-4EF5-992B-FDFD8A70E326}"/>
            <msink:sourceLink direction="with" ref="{D3EE8791-8C9B-46CB-981C-7286426D62D1}"/>
          </msink:context>
        </emma:interpretation>
      </emma:emma>
    </inkml:annotationXML>
    <inkml:trace contextRef="#ctx0" brushRef="#br0">815 0 270 0,'0'0'60'16,"0"0"-46"-16,0 0 23 16,0 0 47-16,0 0 24 15,-155 89-31-15,138-77 27 16,-8 9-27-16,-12 13-10 15,-11 16-35-15,-16 20-5 0,-7 21-6 16,-2 29 9 0,5 23 16-16,3 31-11 0,8 31-8 15,4 29-4-15,11 24 2 16,17 16-13-16,21 7-10 16,4 9 4-16,43-5-6 15,31 5 1-15,21-12-1 16,32-20 2-16,19-22 1 15,15-40-1-15,17-47 28 16,14-47 29-16,21-44 4 16,16-40-4-16,7-18-15 15,-2-7-19-15,-14-29 1 0,-17-2-10 16,-14 8-3 0,-23 9-4-16,-17 9-3 0,-13 9 3 15,-15 3-4-15,-8 0 10 16,-15 13-2-16,-19 2-9 15,-26-5-4-15,-21-8-9 16,-15 3-24-16,-12-5-14 16,1 0-26-16,0 0-68 15,-4 4-132-15,1 14-259 16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6:49.41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6348774-DBC3-47FF-B6DC-E871556B59B5}" emma:medium="tactile" emma:mode="ink">
          <msink:context xmlns:msink="http://schemas.microsoft.com/ink/2010/main" type="inkDrawing" rotatedBoundingBox="22933,7854 28410,4240 30220,6982 24742,10596" semanticType="callout" shapeName="Other">
            <msink:sourceLink direction="with" ref="{A540F84D-4DAE-4171-A89F-EA34EBA311C2}"/>
            <msink:sourceLink direction="with" ref="{79164E43-7828-425D-A6FC-E8174A5ED38B}"/>
          </msink:context>
        </emma:interpretation>
      </emma:emma>
    </inkml:annotationXML>
    <inkml:trace contextRef="#ctx0" brushRef="#br0">4706 9 105 0,'0'0'228'0,"0"0"-98"15,0 0-26-15,0 0 6 16,-163-9-8-16,143 9-20 16,6 0-7-16,7 0 13 15,5 0-26-15,2 0-29 16,0 5-23-16,12 16-10 0,44 17 7 16,31 14 20-16,31 17-7 15,18 15-5-15,8 12 9 16,-3 26 6-16,-9 23 13 15,-3 18-2-15,-10 26-5 16,-15 11-3-16,-22 10-14 16,-23-2-6-16,-28 7-4 15,-19-9-2-15,-12-12-3 16,-14-5-1-16,-37-11 1 16,-23-9-2-16,-21-1-4 15,-10-11-2-15,-4-14 4 16,-1-15 1-16,-6-14-1 15,-5-15-1-15,-23-15-4 0,-14-20-12 16,-8-24-17 0,-17-17-6-16,-6-12 8 0,-11-11 1 15,-15 0-4-15,-10 0-10 16,-9 0 5-16,-5 3 10 16,-12 12 27-16,-12 12 3 15,-24 8 0-15,-28 21-1 16,-15 17 1-16,-3 11 4 15,26-5 31-15,28-11 19 16,38-17-21-16,46-19-2 16,54-14 24-16,56-12 11 15,52-6-9-15,21 0-30 0,12 0-27 16,0 0 0 0,0 0 2-16,0 2 5 0,0-1 3 15,0 3-8-15,0-2-2 16,0 1 0-16,0 7-9 15,-2 4-37-15,-4 5-38 16,-3-1-69-16,-3 1-134 16,-1 2-664-16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6:54.23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0217DD7E-0988-44BE-BE8E-FF99356D95B6}" emma:medium="tactile" emma:mode="ink">
          <msink:context xmlns:msink="http://schemas.microsoft.com/ink/2010/main" type="writingRegion" rotatedBoundingBox="22778,8631 23740,8448 23859,9072 22896,9255"/>
        </emma:interpretation>
      </emma:emma>
    </inkml:annotationXML>
    <inkml:traceGroup>
      <inkml:annotationXML>
        <emma:emma xmlns:emma="http://www.w3.org/2003/04/emma" version="1.0">
          <emma:interpretation id="{0D5C5710-AFE8-42C6-ACFD-F7407BBE96BD}" emma:medium="tactile" emma:mode="ink">
            <msink:context xmlns:msink="http://schemas.microsoft.com/ink/2010/main" type="paragraph" rotatedBoundingBox="22778,8631 23740,8448 23859,9072 22896,92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F62B5E-2529-42ED-A26E-7591E5A6E16F}" emma:medium="tactile" emma:mode="ink">
              <msink:context xmlns:msink="http://schemas.microsoft.com/ink/2010/main" type="line" rotatedBoundingBox="22778,8631 23740,8448 23859,9072 22896,9255"/>
            </emma:interpretation>
          </emma:emma>
        </inkml:annotationXML>
        <inkml:traceGroup>
          <inkml:annotationXML>
            <emma:emma xmlns:emma="http://www.w3.org/2003/04/emma" version="1.0">
              <emma:interpretation id="{79164E43-7828-425D-A6FC-E8174A5ED38B}" emma:medium="tactile" emma:mode="ink">
                <msink:context xmlns:msink="http://schemas.microsoft.com/ink/2010/main" type="inkWord" rotatedBoundingBox="22778,8631 23740,8448 23859,9072 22896,9255">
                  <msink:destinationLink direction="with" ref="{76348774-DBC3-47FF-B6DC-E871556B59B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-215 3630 176 0,'0'0'143'0,"0"0"-7"16,0 0 25-16,0-157 21 16,0 93-22-16,0-2-54 15,0 10-27-15,0 10-31 16,0 12-23-16,0 10-14 0,0 9-11 16,0 5-5-16,-2 1-57 15,-13 6-120-15,-2 3-208 16</inkml:trace>
          <inkml:trace contextRef="#ctx0" brushRef="#br0" timeOffset="-1229.8993">-173 3107 208 0,'0'0'125'16,"0"0"-28"-16,0 0 27 0,0 0-7 16,0 0-12-16,0 0 9 15,-27-31-25-15,23 24-3 16,1 1-17-16,3-3-7 15,0-3-18-15,0 2-3 16,0-1 9-16,0-1 11 16,0 2-18-16,-2 2 3 15,2 0-11-15,-3 8 1 16,3 0-6-16,0 0-5 16,0 0-3-16,0 0-3 15,0 13-2-15,-3 12-2 16,-3 14 2-16,1 14-6 15,2 2-2-15,3 6-9 0,0 0 3 16,0-3-1 0,0 0-2-16,12-3 0 0,1-12-3 15,-1-13 1-15,-3-14-15 16,-7-13-5-16,-2-3-14 16,0 0-8-16,0 0-12 15,-2 0-27-15,-22-10-46 16,2 8-47-16,2 2-105 15,9 11-226-15</inkml:trace>
          <inkml:trace contextRef="#ctx0" brushRef="#br0" timeOffset="-1912.7568">574 3149 11 0,'0'0'114'0,"0"0"-44"16,0 0-8-16,0 0 8 16,0 0 20-16,0 0 6 15,53 0 4-15,-49 0 8 16,1 0-5-16,3 0-24 0,-1 0-5 16,-2 2 1-1,0-1-23-15,-5-1-19 0,0 0 1 16,0 0 2-16,0 0 14 15,0 0 5-15,0 0 6 16,0 0 3-16,-17 0-3 16,-13 0-23-16,-10 0-20 15,-8 0 1-15,-8 0-1 16,0 9-2-16,-7 1-7 16,4 4-1-16,3 2 2 15,5-3-1-15,6-1 0 16,5-1-2-16,4-1-5 15,2-3-1-15,0 1 2 16,4 0-3-16,1-4 0 0,9 3 4 16,6-1 1-16,3 0-4 15,0 2 2-15,-6-1-1 16,0 3-2-16,-6 2 0 16,-1 1 0-16,0-2 0 15,7-6-1-15,9-5 1 16,8 0 4-16,0 0-4 15,0 0-7-15,0 0-1 16,0 0-10-16,3 0 1 16,17 0 8-16,-1-8-50 15,-2-2-58-15,3-1-87 16,-3 4-124-16,-3 2-389 16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3:34.73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8E68BA8-07A5-4E9C-821E-3D1DBDFB69F8}" emma:medium="tactile" emma:mode="ink">
          <msink:context xmlns:msink="http://schemas.microsoft.com/ink/2010/main" type="writingRegion" rotatedBoundingBox="21612,7371 22539,7371 22539,9515 21612,9515"/>
        </emma:interpretation>
      </emma:emma>
    </inkml:annotationXML>
    <inkml:traceGroup>
      <inkml:annotationXML>
        <emma:emma xmlns:emma="http://www.w3.org/2003/04/emma" version="1.0">
          <emma:interpretation id="{6CDDC3B3-D9B9-4DCF-B626-E32E8B21EEB2}" emma:medium="tactile" emma:mode="ink">
            <msink:context xmlns:msink="http://schemas.microsoft.com/ink/2010/main" type="paragraph" rotatedBoundingBox="21612,7371 22539,7371 22539,9515 21612,95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199A9F-513E-4B67-8013-7528D7069E45}" emma:medium="tactile" emma:mode="ink">
              <msink:context xmlns:msink="http://schemas.microsoft.com/ink/2010/main" type="line" rotatedBoundingBox="21612,7371 22539,7371 22539,9515 21612,9515"/>
            </emma:interpretation>
          </emma:emma>
        </inkml:annotationXML>
        <inkml:traceGroup>
          <inkml:annotationXML>
            <emma:emma xmlns:emma="http://www.w3.org/2003/04/emma" version="1.0">
              <emma:interpretation id="{618DDDD8-7391-4473-AD68-427DF6E53D29}" emma:medium="tactile" emma:mode="ink">
                <msink:context xmlns:msink="http://schemas.microsoft.com/ink/2010/main" type="inkWord" rotatedBoundingBox="21612,7371 21883,7371 21883,7674 21612,7674">
                  <msink:destinationLink direction="with" ref="{A540F84D-4DAE-4171-A89F-EA34EBA311C2}"/>
                </msink:context>
              </emma:interpretation>
            </emma:emma>
          </inkml:annotationXML>
          <inkml:trace contextRef="#ctx0" brushRef="#br0">-1362 1867 13 0,'0'0'326'0,"0"0"-178"16,0 0-54-16,0 0 24 15,0 0 14-15,0 0-46 16,53 58-47-16,-41-58-22 16,0 0 1-16,-2 0-2 15,2 0-16-15,-7-6-4 16,-5-21 4-16,0-13 11 0,-10 0 6 15,-24 6-17-15,-6 12 0 16,-3 17 0-16,4 5 2 16,-3 19-1-16,8 20 4 15,12 13 9-15,15-3 1 16,7 0-3-16,15-9-12 16,24-11-2-16,9-9 2 15,6-14-14-15,0-6-57 16,-3-9-251-16</inkml:trace>
        </inkml:traceGroup>
        <inkml:traceGroup>
          <inkml:annotationXML>
            <emma:emma xmlns:emma="http://www.w3.org/2003/04/emma" version="1.0">
              <emma:interpretation id="{D3EE8791-8C9B-46CB-981C-7286426D62D1}" emma:medium="tactile" emma:mode="ink">
                <msink:context xmlns:msink="http://schemas.microsoft.com/ink/2010/main" type="inkWord" rotatedBoundingBox="22466,8084 22539,8084 22539,9515 22466,9515">
                  <msink:destinationLink direction="with" ref="{BCBB65B9-DD70-4723-9F7C-7CB76F47A9F9}"/>
                </msink:context>
              </emma:interpretation>
            </emma:emma>
          </inkml:annotationXML>
          <inkml:trace contextRef="#ctx0" brushRef="#br0" timeOffset="196525.7062">-658 2649 207 0,'0'0'207'15,"0"0"-86"-15,0 0-5 16,0 0 34-16,0 0-23 16,0 0-38-16,7-127-16 15,-7 109 1-15,0 3-23 16,0 8-9-16,0 4-8 15,0 1 9-15,0-2-2 16,0 0 3-16,0-1 3 0,0 5 1 16,2 0-5-16,-2 0-10 15,0 0-2-15,0 0-1 16,3 5 0-16,2 35-7 16,4 31-7-16,2 38 20 15,0 29-22-15,-5 11-7 16,-4 2-4-16,-2-4-1 15,0-6 1-15,-2-15-2 16,-15-16 0-16,6-17 0 16,2-22-1-16,6-25 0 15,1-21 0-15,-1-16-3 16,1-9 2-16,-1 0-5 0,-1 0-8 16,-1 0-9-1,5 0-9-15,0 0-7 0,0 0-18 16,0 0-16-16,-5 0-47 15,-2-17-69-15,7-3-244 16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6:56.82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4CAD970-943E-4F7D-9412-1018E0099476}" emma:medium="tactile" emma:mode="ink">
          <msink:context xmlns:msink="http://schemas.microsoft.com/ink/2010/main" type="writingRegion" rotatedBoundingBox="22673,9756 24244,9709 24268,10507 22697,10554"/>
        </emma:interpretation>
      </emma:emma>
    </inkml:annotationXML>
    <inkml:traceGroup>
      <inkml:annotationXML>
        <emma:emma xmlns:emma="http://www.w3.org/2003/04/emma" version="1.0">
          <emma:interpretation id="{77B6AB7D-02AA-4242-8908-A3AF14D773FB}" emma:medium="tactile" emma:mode="ink">
            <msink:context xmlns:msink="http://schemas.microsoft.com/ink/2010/main" type="paragraph" rotatedBoundingBox="22673,9756 24244,9709 24268,10507 22697,10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165AE4-7D14-4066-BC8D-B3B8E61CB960}" emma:medium="tactile" emma:mode="ink">
              <msink:context xmlns:msink="http://schemas.microsoft.com/ink/2010/main" type="line" rotatedBoundingBox="22673,9756 24244,9709 24268,10507 22697,10554"/>
            </emma:interpretation>
          </emma:emma>
        </inkml:annotationXML>
        <inkml:traceGroup>
          <inkml:annotationXML>
            <emma:emma xmlns:emma="http://www.w3.org/2003/04/emma" version="1.0">
              <emma:interpretation id="{5371F160-9FEC-4550-8387-C9BF575E568D}" emma:medium="tactile" emma:mode="ink">
                <msink:context xmlns:msink="http://schemas.microsoft.com/ink/2010/main" type="inkWord" rotatedBoundingBox="22673,9756 24244,9709 24268,10507 22697,10554"/>
              </emma:interpretation>
              <emma:one-of disjunction-type="recognition" id="oneOf0">
                <emma:interpretation id="interp0" emma:lang="" emma:confidence="0">
                  <emma:literal>tu</emma:literal>
                </emma:interpretation>
                <emma:interpretation id="interp1" emma:lang="" emma:confidence="0">
                  <emma:literal>su</emma:literal>
                </emma:interpretation>
                <emma:interpretation id="interp2" emma:lang="" emma:confidence="0">
                  <emma:literal>aun</emma:literal>
                </emma:interpretation>
                <emma:interpretation id="interp3" emma:lang="" emma:confidence="0">
                  <emma:literal>au</emma:literal>
                </emma:interpretation>
                <emma:interpretation id="interp4" emma:lang="" emma:confidence="0">
                  <emma:literal>Tu</emma:literal>
                </emma:interpretation>
              </emma:one-of>
            </emma:emma>
          </inkml:annotationXML>
          <inkml:trace contextRef="#ctx0" brushRef="#br0">151 4266 528 0,'0'0'227'16,"0"0"-77"-16,0 0 28 15,0 0-31-15,0 0-37 16,0 0-58-16,-36 0-29 0,64 0-9 16,20 0 21-16,12 0 7 15,-2 0-9-15,-4 0-7 16,-9 0-3-16,-11 0 7 15,-12 6-6-15,-8 18 15 16,-9 12-2-16,-5 10-5 16,0 10-9-16,0 4-14 15,-7-2-5-15,-3-5-4 16,10-4 0-16,0-7-3 16,0-1 1-16,0-2-9 15,0-5-17-15,15-9-9 16,2-1-12-16,-5-4-14 15,2-6-26-15,-6-6-26 16,-6-4-17-16,-2-4 5 16,0 0-8-16,-19-8-71 0,-18-17 33 15,-7 0 58-15,-10-8 96 16,-9-5 19-16,2-2 94 16,5 7 19-16,16 7 53 15,17 16-1-15,15 6-27 16,8 4-17-16,0 0-32 15,14 0-24-15,26 0 16 16,13 0 1-16,9 4-41 16,3-4-28-16,-1 0-10 15,-4 0-3-15,-13-8-39 0,-10-13-85 16,-11 12-141 0,-6 4-566-16</inkml:trace>
          <inkml:trace contextRef="#ctx0" brushRef="#br0" timeOffset="639.0271">717 4365 413 0,'0'0'291'16,"0"0"-133"-16,0 0 7 15,0 0 8-15,0 0-52 16,0 0-21-16,4-74-33 15,16 82-18-15,7 33-5 16,5 17 0-16,-7 8-19 16,-2 2-19-16,-12-1-5 15,-2-3-1-15,-4-6-19 16,0-6-23-16,7-15-17 16,2-10-13-16,3-21 18 15,3-6 9-15,0-8 10 16,2-35 35-16,0-22 7 0,0-8 28 15,2-7 18 1,-5 4 5-16,1 16-15 16,-8 20-8-16,-4 22-7 0,-6 18-9 15,-2 0-10-15,0 0-9 16,0 14-30-16,0 16-67 16,0 4-91-16,0 7-267 15</inkml:trace>
          <inkml:trace contextRef="#ctx0" brushRef="#br0" timeOffset="-742.0017">-217 4129 433 0,'0'0'220'0,"0"0"-117"16,0 0 37-16,0 0 11 15,0 0-48-15,0 0-38 16,41 0-11-16,-41 0 17 15,0 0-8-15,0 0-5 16,0 0-6-16,0 0 4 16,0 0-6-16,0 0-11 15,0 0 0-15,0 8-9 16,-22 10 4-16,-9 10-23 16,-6 9-3-16,-5 12-4 15,2 12-3-15,3 7 0 16,10 3-1-16,5 3 0 15,7 1-1-15,15-5-5 0,0-6 6 16,6-6-4-16,37-11-2 16,9-14 1-16,13-22 1 15,9-11-2-15,-4-4-1 16,-2-34 2-16,-17-7-3 16,-18-6-2-16,-19 0-3 15,-14 6 11-15,-10 7 2 16,-39 14 0-16,-4 15 0 15,-6 9-3-15,3 0-7 16,7 30 5-16,10 7-6 16,10 3-6-16,15-3 0 15,14-7-14-15,0 1-28 16,17-11-28-16,31-9-28 16,18-11-82-16,3 0-181 0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9:11.01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73BF8D6-B0BD-4EFD-90B7-2D8B54827BC5}" emma:medium="tactile" emma:mode="ink">
          <msink:context xmlns:msink="http://schemas.microsoft.com/ink/2010/main" type="writingRegion" rotatedBoundingBox="14541,15607 14818,17876 13847,17995 13570,15726"/>
        </emma:interpretation>
      </emma:emma>
    </inkml:annotationXML>
    <inkml:traceGroup>
      <inkml:annotationXML>
        <emma:emma xmlns:emma="http://www.w3.org/2003/04/emma" version="1.0">
          <emma:interpretation id="{071F2332-DAB1-4EC9-8E2F-769F649CBD1E}" emma:medium="tactile" emma:mode="ink">
            <msink:context xmlns:msink="http://schemas.microsoft.com/ink/2010/main" type="paragraph" rotatedBoundingBox="14541,15607 14818,17876 13847,17995 13570,157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CFB3E2-3C2F-4CCC-9C74-49A521DA8A45}" emma:medium="tactile" emma:mode="ink">
              <msink:context xmlns:msink="http://schemas.microsoft.com/ink/2010/main" type="line" rotatedBoundingBox="14541,15607 14818,17876 13847,17995 13570,15726"/>
            </emma:interpretation>
          </emma:emma>
        </inkml:annotationXML>
        <inkml:traceGroup>
          <inkml:annotationXML>
            <emma:emma xmlns:emma="http://www.w3.org/2003/04/emma" version="1.0">
              <emma:interpretation id="{CB609BB6-B317-4221-90E7-231A93A4D559}" emma:medium="tactile" emma:mode="ink">
                <msink:context xmlns:msink="http://schemas.microsoft.com/ink/2010/main" type="inkWord" rotatedBoundingBox="14541,15607 14818,17876 13847,17995 13570,15726">
                  <msink:destinationLink direction="with" ref="{50C7A9D9-A4EE-49A0-BC4E-DD68C99C1795}"/>
                  <msink:destinationLink direction="with" ref="{4F683642-1F85-4E34-8BF9-F2285B3A9A7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121 61 174 0,'0'0'118'0,"0"0"-16"16,0 0 18-16,0 0 38 15,0 0-6-15,0 0-17 16,-121-61-20-16,121 61-22 16,0 0-32-16,2 0-31 15,47 0-7-15,29 5 50 0,27 5 17 16,19-5-27-16,5-2-14 16,1-3-20-16,-14 0-14 15,-28 0-10-15,-32 5-5 16,-31 7-4-16,-25 19-59 15,-15 27-105-15,-63 23-194 16</inkml:trace>
          <inkml:trace contextRef="#ctx0" brushRef="#br0" timeOffset="-561.9727">96 254 579 0,'0'0'170'0,"0"0"-80"16,0 0-22-16,0-129 59 15,0 129-3-15,0 0-46 16,3 37-41-16,2 46-18 16,4 44 33-16,4 38-17 15,7 13-20-15,9 4-8 16,5 3 1-16,5-10-6 0,-2-9-2 15,-1-20-1 1,-2-30-14-16,-2-24-7 0,-10-34-17 16,-5-25-35-16,-7-23-8 15,-3-10-29-15,-7-28-102 16,0-35-56-16,-9-21-235 16</inkml:trace>
          <inkml:trace contextRef="#ctx0" brushRef="#br0" timeOffset="526.5307">423 1767 441 0,'0'0'261'0,"0"0"-150"15,0 0-40-15,0 0 39 16,0 0-18-16,0 0-21 16,101 5-13-16,-25-5-6 15,14-10 6-15,9-13-9 0,3 0-14 16,-4-5-13-1,-13 5-19-15,-23 10-3 0,-26 9-14 16,-21 4-97-16,-15 0-89 16,-3 0-300-16</inkml:trace>
          <inkml:trace contextRef="#ctx0" brushRef="#br0" timeOffset="3511.9595">406-254 57 0,'0'0'27'0,"0"0"-27"16,0 0-66-16</inkml:trace>
          <inkml:trace contextRef="#ctx0" brushRef="#br0" timeOffset="3586.0485">406-254 48 0,'-14'23'53'0,"11"-23"-25"16,-3 0-27-16,3 0-1 15,-2 2-56-15</inkml:trace>
          <inkml:trace contextRef="#ctx0" brushRef="#br0" timeOffset="2866.7991">92 40 150 0,'0'0'208'16,"0"0"-58"-16,0 0-31 16,0 0 3-16,0 0-20 15,0 0-20-15,-15 5 0 16,15-5-12-16,0 0-19 15,0 0-13-15,0 0-7 16,-4 0 0-16,4 0-1 16,0 0-5-16,0 0-5 15,0-11-5-15,0-3-7 16,0-8 0-16,6 0 3 16,14-3-3-16,7 5 10 15,5 3 1-15,7 5-4 16,4 1 2-16,7 7-9 15,3-2 7-15,4 6-4 0,-4 0-5 16,1 0-3-16,-3 0 0 16,-3 21 0-16,-6 13 0 15,-3 0-1-15,-2 5 6 16,-8-8-7-16,-5-4-1 16,-9-11-3-16,-6-13-17 15,-6-3-34-15,-3 0-48 16,0 0-12-16,-32 0-174 15,-4 0-328-15</inkml:trace>
          <inkml:trace contextRef="#ctx0" brushRef="#br0" timeOffset="4307.4977">333-138 80 0,'0'0'163'16,"0"0"-47"-16,0 0 40 15,0 0 0-15,0 0-6 16,0 0-29-16,-9 0-6 0,6 0-18 15,3 0-17 1,0 0-5-16,0 0-10 0,0 0-18 16,0 0-15-16,0 0-15 15,0-4-7-15,0-11-5 16,0-10-1-16,0-13 1 16,0-6-1-16,-12 4 0 15,-1 4 2-15,-1 2-5 16,2 17 0-16,7 10 0 15,2 2 1-15,3 5-1 16,0 0-1-16,0 0 0 16,0 0-4-16,0 0-5 0,0 0 4 15,6 0-1-15,13 0 6 16,3 0 1-16,5 0 0 16,-8 0 2-16,1 0-3 15,-6 0 4-15,-6 0-4 16,1 0 1-16,-6 0-1 15,-1 0 1-15,1-4 0 16,-3 4 0-16,3 0 0 16,-3 0 1-16,0 0-1 15,2 0 0-15,7 0 1 16,3 0 0-16,8 9 15 16,-1 7-3-16,-2 6 3 15,-4 4-4-15,-1-1 1 16,-7 2 0-16,2 4-2 15,-7-7-3-15,0 1-4 0,0-5-4 16,0-3-1-16,0-9 0 16,0 0-8-16,0-1-66 15,0 3-78-15,0 9-137 16,-3 6-534-16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8:12.56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5833EB5-85A9-4E41-8C77-F9AA7A03EB34}" emma:medium="tactile" emma:mode="ink">
          <msink:context xmlns:msink="http://schemas.microsoft.com/ink/2010/main" type="writingRegion" rotatedBoundingBox="8909,16130 12188,16130 12188,17777 8909,17777"/>
        </emma:interpretation>
      </emma:emma>
    </inkml:annotationXML>
    <inkml:traceGroup>
      <inkml:annotationXML>
        <emma:emma xmlns:emma="http://www.w3.org/2003/04/emma" version="1.0">
          <emma:interpretation id="{C7E3A82B-6F15-4A69-BAF1-A1682DBC06E4}" emma:medium="tactile" emma:mode="ink">
            <msink:context xmlns:msink="http://schemas.microsoft.com/ink/2010/main" type="paragraph" rotatedBoundingBox="8909,16130 12188,16130 12188,17777 8909,17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60B882-5EED-483F-9A20-7651280F8E2B}" emma:medium="tactile" emma:mode="ink">
              <msink:context xmlns:msink="http://schemas.microsoft.com/ink/2010/main" type="line" rotatedBoundingBox="8909,16130 12188,16130 12188,17777 8909,17777"/>
            </emma:interpretation>
          </emma:emma>
        </inkml:annotationXML>
        <inkml:traceGroup>
          <inkml:annotationXML>
            <emma:emma xmlns:emma="http://www.w3.org/2003/04/emma" version="1.0">
              <emma:interpretation id="{9A71D818-463C-41E0-BB6A-F16C0BFDBB47}" emma:medium="tactile" emma:mode="ink">
                <msink:context xmlns:msink="http://schemas.microsoft.com/ink/2010/main" type="inkWord" rotatedBoundingBox="8909,16130 11756,16130 11756,17413 8909,1741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7279 5524 404 0,'0'0'240'15,"0"0"-115"-15,0 0-26 16,0 0 50-16,-157-31-22 15,133 26-43-15,7 5-11 16,7-4-8-16,3 4-2 16,5 0-8-16,2-2-12 15,0 2-13-15,0 0-9 16,0 0-9-16,0 0-5 16,36 0-6-16,32 0 6 15,34 0 30-15,35 0-4 16,27 0-10-16,14 0-5 15,5-11-12-15,-20-7-6 0,-22 2 0 16,-26-1 0-16,-30 5-11 16,-29 3-34-16,-24 7-43 15,-24 2-67-15,-8 0-104 16,-28 35-268-16</inkml:trace>
          <inkml:trace contextRef="#ctx0" brushRef="#br0" timeOffset="480.505">7654 5769 462 0,'0'0'210'16,"0"0"-106"-16,0 0-33 16,0 0 49-16,0 0-15 15,0 0-54-15,44 0 18 16,-1 0-3-16,8 0-19 15,-1 0-5-15,1 0-22 16,-17 0-17-16,-9 0-3 16,-16 0-41-16,-9 0-102 0,0 9-291 15</inkml:trace>
          <inkml:trace contextRef="#ctx0" brushRef="#br0" timeOffset="56517.7878">9573 6267 388 0,'0'0'354'0,"0"0"-194"16,0 0-75-16,0 0 45 16,0 0-19-16,0 0-33 0,-5 0-20 15,5 0-12-15,0 0-5 16,0 0-11-16,0 0-18 16,0 0-12-16,5 0-2 15,7 0 2-15,-2 0 4 16,-1 0-2-16,-6 0 2 15,-1 0 4-15,1 0 6 16,0 0 4-16,6 0-3 16,1 0-6-16,7 0 10 15,3 0-7-15,-3 0-6 16,-5 5-5-16,-5-5 0 16,-7 0 1-16,0 5 1 15,0-3 3-15,0 2 1 16,0 2-1-16,0-3-6 15,0 6 0-15,0 2 1 0,7-1 3 16,-7-4-1-16,0-4-3 16,0-2 2-16,0 0 1 15,0 0 1-15,0 0 0 16,0 0 3-16,0 0-2 16,0 0-4-16,0 0-1 15,0 0-2-15,0 0-7 16,0 0-16-16,0 0-21 15,0 0-11-15,0 0-6 16,3 0-12-16,-3 0-6 16,2 0 13-16,-2 0 14 15,0 0 22-15,0 0 7 0,0 0 11 16,0 0 2-16,-2 5 12 16,-18-5 3-16,-2 6-3 15,5-6-5-15,2 0 4 16,4 0 1-16,5 0 6 15,1 0 12-15,-1 0 4 16,-2 0 7-16,-4-6 3 16,-2-1 19-16,-6 4 8 15,3-3 1-15,0 3-13 16,4-1-4-16,4 4-8 16,4 0 2-16,5 0-8 15,0 0-9-15,0 0-2 16,0 0 1-16,0 0-3 15,14 4-6-15,25 21-1 0,17-3 16 16,6 1-7-16,1 5-8 16,-7-6-5-16,-8-6-2 15,-15-2-2-15,-10 2-1 16,-12-6 1-16,-7-8-1 16,-4 9 10-16,0 1-3 15,-34 8 0-15,-20 4-7 16,-9-2-13-16,5-4 5 15,7-3-1-15,11-3 4 16,12 1 5-16,8 3-1 16,12-11-1-16,3 1-3 0,5-2-5 15,3 4-22-15,36-8-63 16,20 0-75-16,6 0-107 16,-1-6-642-16</inkml:trace>
          <inkml:trace contextRef="#ctx0" brushRef="#br0" timeOffset="55498.6031">8539 5815 608 0,'0'0'227'16,"0"0"-133"-16,0 0 1 16,0 0 27-16,0 0-72 15,0 0-22-15,17 177-13 0,27-110 8 16,19-5 1-16,10 5 8 16,17-16-2-16,11-1-8 15,4-14-2-15,4-8-2 16,-1-6-6-16,-6-7-3 15,-12-2-4-15,-17-2 1 16,-22-10-4-16,-14 5-2 16,-15-3-1-16,-12-3-30 15,-1 0-78-15,-9 0-80 16,0 0-342-16</inkml:trace>
        </inkml:traceGroup>
        <inkml:traceGroup>
          <inkml:annotationXML>
            <emma:emma xmlns:emma="http://www.w3.org/2003/04/emma" version="1.0">
              <emma:interpretation id="{1F670B62-89D8-4A7D-81BC-5286B304CA62}" emma:medium="tactile" emma:mode="ink">
                <msink:context xmlns:msink="http://schemas.microsoft.com/ink/2010/main" type="inkWord" rotatedBoundingBox="12071,17775 12188,17775 12188,17777 12071,17777"/>
              </emma:interpretation>
            </emma:emma>
          </inkml:annotationXML>
          <inkml:trace contextRef="#ctx0" brushRef="#br0" timeOffset="6022.8808">10224 7044 206 0,'0'0'290'15,"0"0"-136"-15,0 0-19 0,0 0 8 16,0 0-17-16,0 0-79 16,0 0-27-16,14 0 3 15,3 0-9-15,0-2-12 16,3 2-2-16,-1 0-17 16,-2 0-95-16,-4 0-216 15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9:30.94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F683642-1F85-4E34-8BF9-F2285B3A9A78}" emma:medium="tactile" emma:mode="ink">
          <msink:context xmlns:msink="http://schemas.microsoft.com/ink/2010/main" type="inkDrawing" rotatedBoundingBox="14308,15411 16810,15895 16690,16516 14188,16032" semanticType="callout" shapeName="Other">
            <msink:sourceLink direction="with" ref="{CB609BB6-B317-4221-90E7-231A93A4D559}"/>
            <msink:sourceLink direction="with" ref="{306EC28C-73B9-4861-A818-982DA4D7F4E0}"/>
          </msink:context>
        </emma:interpretation>
      </emma:emma>
    </inkml:annotationXML>
    <inkml:trace contextRef="#ctx0" brushRef="#br0">142 309 330 0,'0'0'159'0,"0"0"-94"15,0 0 22-15,0 0 43 16,0 0-9-16,0 0-26 16,0 0-18-16,-132 136-3 15,127-133 0-15,0 0-9 16,5-3-9-16,0 0-3 15,0 0-25-15,0-11-28 16,0-33 5-16,30-18-5 16,41-19 35-16,38-3-4 15,40 6-10-15,44 22 2 0,21 28-1 16,0 28-1 0,-16 28-15-16,-32 45-1 0,-31 24 0 15,-28 7 2 1,-12 8-6-16,-13-6 1 0,-6-12-2 15,7-21 0-15,-2-19 0 16,12-27 0-16,1-19-12 16,1-8-14-16,-7-11-30 15,-15-13-32-15,-22 3-67 16,-24 11-93-16,-18 10-250 16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9:12.16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0C7A9D9-A4EE-49A0-BC4E-DD68C99C1795}" emma:medium="tactile" emma:mode="ink">
          <msink:context xmlns:msink="http://schemas.microsoft.com/ink/2010/main" type="inkDrawing" rotatedBoundingBox="14465,16040 14817,17737 14734,17754 14383,16057" semanticType="callout" shapeName="Other">
            <msink:sourceLink direction="with" ref="{CB609BB6-B317-4221-90E7-231A93A4D559}"/>
          </msink:context>
        </emma:interpretation>
      </emma:emma>
    </inkml:annotationXML>
    <inkml:trace contextRef="#ctx0" brushRef="#br0">826 83 407 0,'0'0'195'0,"0"0"-120"15,0 0 16-15,0 0 69 16,0 0-27-16,0 0-40 16,-29-123-17-16,29 123-4 15,0 5 5-15,0 39-16 16,14 30-12-16,18 28 7 15,7 16-21-15,3 14-9 16,4 19-7-16,-5 7-1 16,-4 0-1-16,-8-4-7 0,-10-8-9 15,-2-17-1-15,-6-15 0 16,-2-29 0-16,-1-18-1 16,-2-34 1-16,0-11-2 15,-4-19-6-15,-2-3-18 16,0 0-17-16,0 0-9 15,0 0-7-15,0-3 5 16,0-7-36-16,-8 4-48 16,-9 0-123-16,0 6-312 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1:55:37.13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F0C517A-D066-4A3F-BF82-2EDCD66CE0F5}" emma:medium="tactile" emma:mode="ink">
          <msink:context xmlns:msink="http://schemas.microsoft.com/ink/2010/main" type="inkDrawing" rotatedBoundingBox="12186,1867 13270,2016 13149,2897 12065,2749" semanticType="enclosure" shapeName="Other"/>
        </emma:interpretation>
      </emma:emma>
    </inkml:annotationXML>
    <inkml:trace contextRef="#ctx0" brushRef="#br0">604 3 233 0,'0'0'106'15,"0"0"-75"-15,0 0 34 16,0 0-2-16,0 0-30 16,0 0-13-16,0 0-11 15,2-3 16-15,-2 3 11 0,3 0-4 16,-3 0 0-16,0 0 2 15,0 0-5-15,0 0 0 16,0 0-1-16,0 0-4 16,0 0 2-16,0 0 9 15,-12 0-5-15,-5 0-5 16,0 3-10-16,-3 5-4 16,1 3-5-16,-1-2-2 15,-5 0-3-15,3 2 4 16,-7 2-5-16,5-1 0 15,-10 8 14-15,-6 1-10 16,2 0 24-16,2-1-6 0,8-3 9 16,4-1-28-16,-3 4 6 15,3-4-2 1,-3 4-1-16,5 2-4 0,3-4-1 16,2 2-2-16,0-3 1 15,5-1-2-15,1 2 2 16,0 2-2-16,3 0 2 15,5 5-2-15,-1 1 1 16,4 5-2-16,0 1 2 16,0 4-2-16,15 4 1 15,7 0-1-15,1 2-3 16,0-11-3-16,-4 2-6 16,1-6 7-16,-1-7-6 15,1 0 12-15,0-2-7 16,1-8 4-16,1 3-5 0,-3-7-8 15,9-2-1-15,1-2 7 16,5-2 4-16,-3 0 1 16,6 0 3-16,-1 0-2 15,-3 0 0-15,3-2-5 16,2-2 4-16,-8 4-1 16,2-3-5-16,-1-3-3 15,-3 2-3-15,3 1 12 16,3-3-4-16,-7 3 1 15,5-3 1-15,-1-3-7 0,-1 2 3 16,-1 2 5 0,2 1 3-16,-1-7-5 0,-1 1 0 15,0-8 4-15,-7-1 1 16,-5-8-5-16,-2-3-16 16,-5-4-17-16,2-10 1 15,-4 3 4-15,1-3 14 16,-1 7 7-16,-6-2 9 15,1 4 2-15,-3 0 4 16,0 0 1-16,0 2 1 16,-20 2 1-16,-16 4 2 15,-11-2 2-15,-10 2 0 16,-11 1 1-16,-7 6 0 16,-5-1 3-16,4 9 2 15,5 5-2-15,15 7-9 0,12 0-2 16,1 2-26-16,6 31-45 15,7 12-46-15,4 6-74 16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59:31.45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089BF3A-6D26-4921-AB51-D29F114A22C7}" emma:medium="tactile" emma:mode="ink">
          <msink:context xmlns:msink="http://schemas.microsoft.com/ink/2010/main" type="writingRegion" rotatedBoundingBox="16496,15686 21475,15824 21446,16886 16467,16749"/>
        </emma:interpretation>
      </emma:emma>
    </inkml:annotationXML>
    <inkml:traceGroup>
      <inkml:annotationXML>
        <emma:emma xmlns:emma="http://www.w3.org/2003/04/emma" version="1.0">
          <emma:interpretation id="{F9E65ECE-0D80-44FC-8E29-81604E6AC89F}" emma:medium="tactile" emma:mode="ink">
            <msink:context xmlns:msink="http://schemas.microsoft.com/ink/2010/main" type="paragraph" rotatedBoundingBox="16496,15686 21475,15824 21446,16886 16467,167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74E33C-E1EB-40F3-80F4-A198BC6043E7}" emma:medium="tactile" emma:mode="ink">
              <msink:context xmlns:msink="http://schemas.microsoft.com/ink/2010/main" type="line" rotatedBoundingBox="16496,15686 21475,15824 21446,16886 16467,16749"/>
            </emma:interpretation>
          </emma:emma>
        </inkml:annotationXML>
        <inkml:traceGroup>
          <inkml:annotationXML>
            <emma:emma xmlns:emma="http://www.w3.org/2003/04/emma" version="1.0">
              <emma:interpretation id="{306EC28C-73B9-4861-A818-982DA4D7F4E0}" emma:medium="tactile" emma:mode="ink">
                <msink:context xmlns:msink="http://schemas.microsoft.com/ink/2010/main" type="inkWord" rotatedBoundingBox="16487,16025 16853,16036 16838,16569 16472,16558">
                  <msink:destinationLink direction="with" ref="{4F683642-1F85-4E34-8BF9-F2285B3A9A7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0 674 0,'0'0'251'0,"0"0"-139"15,0 0-5-15,0 0 13 16,0 0-10-16,0 0-20 15,34 0-15-15,5 0-26 16,7 15-5-16,3 10-9 16,2-3-16-16,-2-5-6 15,-10 2 0-15,-10-13-13 16,-10 3 5-16,-11-2-3 16,-8-2 1-16,0 7-1 15,-19 13 16-15,-32 11-18 16,-11 4-8-16,-1 0-9 0,16-9 0 15,13-4-5-15,17-5 13 16,15 3 2-16,2 3-3 16,5 8-5-16,32-3-14 15,4-5-17-15,2-8-46 16,5-10-57-16,-3-10-114 16,-5 0-327-16</inkml:trace>
        </inkml:traceGroup>
        <inkml:traceGroup>
          <inkml:annotationXML>
            <emma:emma xmlns:emma="http://www.w3.org/2003/04/emma" version="1.0">
              <emma:interpretation id="{06BEBAD5-B935-41DC-BADF-9372D06F5391}" emma:medium="tactile" emma:mode="ink">
                <msink:context xmlns:msink="http://schemas.microsoft.com/ink/2010/main" type="inkWord" rotatedBoundingBox="17965,15727 18664,15746 18635,16809 17935,1678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77.6732">1731-276 566 0,'0'0'219'0,"0"0"-123"15,0 0 2-15,0 0 9 16,0 0 3-16,0 0 9 0,-15-18-34 15,-36 38-43-15,-5 11-10 16,5 0-1-16,12-4 9 16,10-1-18-16,16-3-7 15,9 0-5-15,4 1-2 16,12 10-8-16,39-1-5 16,17 0 2-16,15-4-2 15,8-11 5-15,-4-7 0 16,-14-4-2-16,-22-4 2 15,-23 0 0-15,-19 2 0 16,-9 6 10-16,-20 4 7 16,-38 14 8-16,-22 7-24 15,-4 6 2-15,7 5-3 0,18-5 0 16,17 7-1 0,19-1-5-16,15 5 1 0,8-2-2 15,5-3 2-15,32-5 3 16,9-5-1-16,10-10 1 15,14-5 2-15,4-13 5 16,4 0-5-16,-10-1-3 16,-12-5-34-16,-14 7-85 15,-18 3-118-15,-7 19-327 16</inkml:trace>
        </inkml:traceGroup>
        <inkml:traceGroup>
          <inkml:annotationXML>
            <emma:emma xmlns:emma="http://www.w3.org/2003/04/emma" version="1.0">
              <emma:interpretation id="{77ECA68E-5C14-4AE6-A9C0-1F6DA3C92E8E}" emma:medium="tactile" emma:mode="ink">
                <msink:context xmlns:msink="http://schemas.microsoft.com/ink/2010/main" type="inkWord" rotatedBoundingBox="19336,15995 21469,16054 21449,16777 19316,16718"/>
              </emma:interpretation>
              <emma:one-of disjunction-type="recognition" id="oneOf2"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_</emma:literal>
                </emma:interpretation>
                <emma:interpretation id="interp5" emma:lang="" emma:confidence="0">
                  <emma:literal>T</emma:literal>
                </emma:interpretation>
                <emma:interpretation id="interp6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25653.2338">2942 340 658 0,'0'0'185'0,"0"0"-120"0,0 0 64 16,0 0 12-16,0 0-27 15,0 0-38-15,0 0-34 16,-102-15-4-16,134 15-16 15,41 0-16-15,45 2 42 16,42 16-5-16,26-7-24 16,26-6 0-16,10-5-18 15,4 0 3-15,-23-5-1 16,-37-6-3-16,-50 4-1 16,-57 7-37-16,-47 0-36 15,-21 20-34-15,-65 14-68 16,-21 3-246-16</inkml:trace>
          <inkml:trace contextRef="#ctx0" brushRef="#br0" timeOffset="26067.669">4652 125 67 0,'0'0'106'16,"0"0"-38"-16,0 0 79 15,-166-85 52-15,115 69-7 0,9 5-36 16,11 7 11 0,17 4-21-16,8 0-2 0,6 0-51 15,0 0-26-15,17 16-31 16,45 13-23-16,28 1 20 15,24-5-2-15,-2-9-21 16,-11-4-5-16,-28-2-4 16,-25 8-1-16,-31 15-1 15,-17 18-12-15,-11 18-2 16,-39 13-18-16,-10 5-8 16,1-8-11-16,5-11-18 15,13-17 1-15,9-17-2 16,20-19-4-16,7-8 5 15,5-7 22-15,5 0-34 0,27 0-100 16,2-7-192-16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1:57:27.04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B980C70-0D1A-4D8C-893C-FEE3FA39F4E4}" emma:medium="tactile" emma:mode="ink">
          <msink:context xmlns:msink="http://schemas.microsoft.com/ink/2010/main" type="inkDrawing" rotatedBoundingBox="21745,3543 21793,3499 21801,3508 21753,3552" shapeName="Other"/>
        </emma:interpretation>
      </emma:emma>
    </inkml:annotationXML>
    <inkml:trace contextRef="#ctx0" brushRef="#br0">9680 1558 13 0,'0'0'47'16,"0"0"4"-16,0 0-3 15,0 0-22-15,0 0-19 16,0 0-6-16,0 0 0 15,-17 33-2-15,14-32-8 16,-2 2-3-16,-1-1-7 0,-2 4-11 16,2-6-2-16,4 0-29 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1:57:20.95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F232DB3B-EB33-4E67-B863-0DFF26388182}" emma:medium="tactile" emma:mode="ink">
          <msink:context xmlns:msink="http://schemas.microsoft.com/ink/2010/main" type="inkDrawing" rotatedBoundingBox="13388,3633 13436,3433 13475,3443 13427,3642" semanticType="callout" shapeName="Other">
            <msink:sourceLink direction="with" ref="{A1BBAF08-F621-4022-BCF9-D290780C1003}"/>
          </msink:context>
        </emma:interpretation>
      </emma:emma>
    </inkml:annotationXML>
    <inkml:trace contextRef="#ctx0" brushRef="#br0">1362 1502 23 0,'0'0'31'16,"0"0"1"-16,0 0-32 16,0 0-4-16,0 0-30 15,0 0-3-15,0 0 26 16,0 0 11-16,0 0 0 16,0 0 49-16,0 0 21 15,-49 52 2-15,47-46-28 0,-1 3-21 16,-3 7-12-16,3-6-6 15,3 0 4-15,0-2-5 16,0-5 8-16,0-1-2 16,0 0-1-16,0 0-7 15,0 9-2-15,0 5-2 16,0 0-7-16,0 2-74 16,0-3-143-16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1:58:57.36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6BE0112-A10D-4BB8-81C4-411A80B685F0}" emma:medium="tactile" emma:mode="ink">
          <msink:context xmlns:msink="http://schemas.microsoft.com/ink/2010/main" type="writingRegion" rotatedBoundingBox="15852,4914 20638,1380 23643,5449 18857,8983"/>
        </emma:interpretation>
      </emma:emma>
    </inkml:annotationXML>
    <inkml:traceGroup>
      <inkml:annotationXML>
        <emma:emma xmlns:emma="http://www.w3.org/2003/04/emma" version="1.0">
          <emma:interpretation id="{3EFF1DE3-D2CE-4C52-B4C6-E0A75E5A2DB2}" emma:medium="tactile" emma:mode="ink">
            <msink:context xmlns:msink="http://schemas.microsoft.com/ink/2010/main" type="paragraph" rotatedBoundingBox="16061,4760 20638,1380 21561,2629 16984,60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705260-71CC-4E34-9496-C6E2B900A7F8}" emma:medium="tactile" emma:mode="ink">
              <msink:context xmlns:msink="http://schemas.microsoft.com/ink/2010/main" type="line" rotatedBoundingBox="16061,4760 20638,1380 21561,2629 16984,6009"/>
            </emma:interpretation>
          </emma:emma>
        </inkml:annotationXML>
        <inkml:traceGroup>
          <inkml:annotationXML>
            <emma:emma xmlns:emma="http://www.w3.org/2003/04/emma" version="1.0">
              <emma:interpretation id="{A7BD6989-AB0C-40FE-A7C2-0E0EBF9DC6C2}" emma:medium="tactile" emma:mode="ink">
                <msink:context xmlns:msink="http://schemas.microsoft.com/ink/2010/main" type="inkWord" rotatedBoundingBox="16061,4760 17611,3615 18534,4864 16984,6009">
                  <msink:destinationLink direction="with" ref="{7EB3D032-BB10-4F4A-85C8-9114CDDAE8DB}"/>
                  <msink:destinationLink direction="with" ref="{1FD5A4E3-F67F-4AC1-B388-11750F07A0F7}"/>
                  <msink:destinationLink direction="with" ref="{A83A3B49-F1DB-461A-B787-8421AE601252}"/>
                  <msink:destinationLink direction="from" ref="{22BCA579-A388-4EF2-8B7C-E4B91934A4E2}"/>
                  <msink:destinationLink direction="from" ref="{A1735CDB-F573-4270-927E-9DFEBF31652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5025 2806 486 0,'0'0'183'0,"0"0"-106"16,0 0 21-16,0 0 36 15,0 0-41-15,0 0-49 16,-42-14-11-16,42-7-6 16,0-2 9-16,10-7 31 15,16 2-6-15,-1 15-9 16,7 6-16-16,4 7-4 15,1 0-14-15,0 30-3 16,-6 18 0-16,-15 19-4 16,-13 9-5-16,-3 0-6 15,-14-1-11-15,-25-3-38 16,-4-10-32-16,-2-13-5 0,3-16-5 16,2-18 12-16,13-15 40 15,7 0 18-15,8 0 21 16,7-12 3-16,5-9 23 15,0-4 10-15,5 4 7 16,24 3 7-16,7 9-10 16,14 3-8-16,10 6 4 15,2 0-15-15,0 0-9 16,-3 0-3-16,-12 0-9 16,-3 0-4-16,-13 0-41 15,-4 0-74-15,-7-10-78 16,-3-10-277-16</inkml:trace>
          <inkml:trace contextRef="#ctx0" brushRef="#br0" timeOffset="330.0408">5503 3096 516 0,'0'0'170'0,"0"0"-93"16,0 0-2-16,0 0-10 15,0 0-33-15,0 0-1 16,80 74-3-16,-38-80-10 16,0-27-6-16,-6-5-6 15,-12-5 5-15,-16-5-1 0,-8 2-3 16,-8 1 5 0,-35 7-1-16,-16 7-7 0,-3 13-4 15,-3 16-3-15,11 2 2 16,10 15 1-16,13 26-2 15,14 6 1-15,11 4 1 16,6-7-2-16,8-11-3 16,38-8-10-16,15-16-38 15,10-9-97-15,5 0-121 16,-11-1-302-16</inkml:trace>
          <inkml:trace contextRef="#ctx0" brushRef="#br0" timeOffset="803.8751">5898 2760 577 0,'0'0'214'0,"0"0"-83"0,0 0 40 16,0 0-39-16,0 0-19 15,0 0-51-15,20-16-22 16,-3 68 14-16,2 14-11 15,-4 3-28-15,-1-6-11 16,3-10-4-16,0-7-7 16,0-8-21-16,5-13-24 15,-2-17-17-15,-1-8-4 16,8-19 8-16,-3-33 8 16,-1-16 48-16,3-11 9 15,-7-1 1-15,-2 7 2 16,-4 21 8-16,-3 22 3 15,-5 23-6-15,-5 7-4 16,0 37-4-16,0 15-49 0,-5 12-117 16,-7-1-441-16</inkml:trace>
          <inkml:trace contextRef="#ctx0" brushRef="#br0" timeOffset="119982.3684">3984 2793 518 0,'0'0'164'0,"0"0"-86"16,0 0-9-16,0 0 18 16,0 0-40-16,0 0-25 15,0 0 24-15,116-4-21 16,-71 8-11-16,-5 12-2 15,-7-3-3-15,-12 2-5 16,-10 5-1-16,-9 8 2 16,-2 5 4-16,0 5 0 15,-22 0-9-15,-3 3-28 16,8-4-35-16,8-6-35 16,9-11-28-16,0-12-20 15,3-8-197-15</inkml:trace>
        </inkml:traceGroup>
        <inkml:traceGroup>
          <inkml:annotationXML>
            <emma:emma xmlns:emma="http://www.w3.org/2003/04/emma" version="1.0">
              <emma:interpretation id="{CECCEAA9-EECD-426A-93C4-92CF43ED0C70}" emma:medium="tactile" emma:mode="ink">
                <msink:context xmlns:msink="http://schemas.microsoft.com/ink/2010/main" type="inkWord" rotatedBoundingBox="19948,2145 20760,1545 21381,2386 20569,2986"/>
              </emma:interpretation>
            </emma:emma>
          </inkml:annotationXML>
          <inkml:trace contextRef="#ctx0" brushRef="#br0" timeOffset="-198841.7563">8254 352 395 0,'0'0'192'15,"0"0"-143"-15,0 0 16 16,0 0 36-16,0 0-12 16,-33 166-12-16,33-118-33 0,0 4-9 15,0 0-3 1,5 1-14-16,23-5-9 0,15-2-6 15,4-11-3-15,13-10-3 16,4-12-3-16,9-13-5 16,7 0-12-16,4-36 0 15,1-19-1-15,-3-10 17 16,-4-15 1-16,-14-4-6 16,-10 10 3-16,-23-3-14 15,-19 7-6-15,-12-3 5 16,-26-3 14-16,-35-10 10 15,-30-3-9-15,-11 6 8 0,-5 12 2 16,4 20 0 0,10 28 8-16,8 23 7 0,5 18-16 15,16 48-5-15,13 26 3 16,10 11-10-16,14 4-28 16,17-11-11-16,10-7 29 15,0-5-15-15,34-6 5 16,22-9 10-16,20-19-4 15,22-29-33-15,9-21-79 16,-2-9-259-16</inkml:trace>
        </inkml:traceGroup>
      </inkml:traceGroup>
    </inkml:traceGroup>
    <inkml:traceGroup>
      <inkml:annotationXML>
        <emma:emma xmlns:emma="http://www.w3.org/2003/04/emma" version="1.0">
          <emma:interpretation id="{D9177425-F672-48FB-8C2D-401BF680E726}" emma:medium="tactile" emma:mode="ink">
            <msink:context xmlns:msink="http://schemas.microsoft.com/ink/2010/main" type="paragraph" rotatedBoundingBox="18873,8245 19095,8825 18765,8952 18543,83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DDC319-3B08-49E9-AF8A-7C5419473EFC}" emma:medium="tactile" emma:mode="ink">
              <msink:context xmlns:msink="http://schemas.microsoft.com/ink/2010/main" type="line" rotatedBoundingBox="18873,8245 19095,8825 18765,8952 18543,8372"/>
            </emma:interpretation>
          </emma:emma>
        </inkml:annotationXML>
        <inkml:traceGroup>
          <inkml:annotationXML>
            <emma:emma xmlns:emma="http://www.w3.org/2003/04/emma" version="1.0">
              <emma:interpretation id="{B701249E-15EB-4D84-BEBE-773F384292A2}" emma:medium="tactile" emma:mode="ink">
                <msink:context xmlns:msink="http://schemas.microsoft.com/ink/2010/main" type="inkWord" rotatedBoundingBox="18873,8245 19095,8825 18765,8952 18543,8372">
                  <msink:destinationLink direction="with" ref="{1FD5A4E3-F67F-4AC1-B388-11750F07A0F7}"/>
                  <msink:destinationLink direction="to" ref="{22BCA579-A388-4EF2-8B7C-E4B91934A4E2}"/>
                  <msink:destinationLink direction="to" ref="{A1735CDB-F573-4270-927E-9DFEBF316522}"/>
                </msink:context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J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~</emma:literal>
                </emma:interpretation>
                <emma:interpretation id="interp5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578410.3813">6549 6470 606 0,'0'0'228'0,"0"0"-108"16,0 0 4-16,0 0-15 15,0 0-35-15,0 0-25 16,-3 0-9-16,3-20-10 15,20-9 12-15,6 2 12 16,-1-1-15-16,6 10-6 16,3 9-9-16,-4 9-6 0,2 0-8 15,-5 22-3-15,-10 20 1 16,-13 12-1-16,-4 4-7 16,0 1-15-16,-29-3-31 15,-5-5-23-15,3-6 0 16,4-7-14-16,-5-13 30 15,10-8 17-15,2-8 5 16,6-7 20-16,9-2 11 16,5 0 22-16,0-2 10 15,2-21-1-15,30 0 42 16,15 2 0-16,4 12-9 16,8 9-16-16,-3 0-13 15,-5 0-10-15,-12 16-7 0,-13 6-14 16,-15 5-4-16,-7 0-20 15,-4 2-81-15,0-6-153 16,-24-2-586-16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4:06.91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EA396102-5AD1-49A9-A5D2-3582BA833AD5}" emma:medium="tactile" emma:mode="ink">
          <msink:context xmlns:msink="http://schemas.microsoft.com/ink/2010/main" type="inkDrawing" rotatedBoundingBox="9136,5692 9435,7537 8782,7643 8483,5798" semanticType="callout" shapeName="Other">
            <msink:sourceLink direction="from" ref="{2C849A61-8A2A-4B88-B449-CD97D4D4D0BE}"/>
            <msink:sourceLink direction="to" ref="{0F5E7306-12B5-4F5A-AD53-140012B9C3B1}"/>
          </msink:context>
        </emma:interpretation>
      </emma:emma>
    </inkml:annotationXML>
    <inkml:trace contextRef="#ctx0" brushRef="#br0">5 56 358 0,'0'0'151'0,"0"0"-65"15,0 0 44-15,0 0 38 16,0 0-52-16,0 0-54 15,0 0-8-15,0-59-5 16,0 82-12-16,0 57-13 16,0 42-7-16,0 50 11 15,0 27-5-15,0 2-9 0,3-11-8 16,20-12-4 0,-1-27-1-16,-5-19-1 0,0-21 0 15,-9-25-13-15,-1-25-11 16,-7-22-5-16,0-20-4 15,0-11-8-15,0-8-18 16,0 0-7-16,-4 0-15 16,-18-17-177-16,-1-2-182 15</inkml:trace>
    <inkml:trace contextRef="#ctx0" brushRef="#br0" timeOffset="419.0813">-164 1483 237 0,'0'0'139'15,"0"0"-73"-15,0 0 40 16,0 0 20-16,0 0-4 15,-70-145-17-15,70 134-21 16,0 11-26-16,2 0-21 16,32 21-26-16,15 35 20 15,12 14 15-15,-2 15-30 16,-5-8-13-16,-6-4-3 0,-6-18-2 16,-2-12-23-16,-3-18-5 15,-4-10-4-15,-5-15-4 16,-3 0 15-16,-4-17 20 15,-8-24 3-15,-4-6 20 16,-3-1 10-16,-1 15 8 16,1 8-14-16,2 16-13 15,1 9-11-15,5 0-5 16,12 0-14-16,1 0-5 16,10 9-68-16,-9 7-209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4:12.88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81B2395-28CF-4FE7-ABA0-52353E58F2AC}" emma:medium="tactile" emma:mode="ink">
          <msink:context xmlns:msink="http://schemas.microsoft.com/ink/2010/main" type="inkDrawing" rotatedBoundingBox="10661,6737 10662,5122 11279,5123 11278,6738" semanticType="callout" shapeName="Line">
            <msink:sourceLink direction="with" ref="{0D1EB269-2C35-4927-9F89-06C02A9FBAC9}"/>
            <msink:sourceLink direction="to" ref="{3AF5CDA8-9093-47C0-A0F4-BE0FBABE5461}"/>
            <msink:sourceLink direction="from" ref="{2C849A61-8A2A-4B88-B449-CD97D4D4D0BE}"/>
          </msink:context>
        </emma:interpretation>
      </emma:emma>
    </inkml:annotationXML>
    <inkml:trace contextRef="#ctx0" brushRef="#br0">6 19 93 0,'0'0'419'0,"0"0"-331"15,0 0-22-15,0 0 78 16,0 0 32-16,0 0-75 16,0-27-38-16,0 27-25 15,0 23-11-15,0 28 1 16,0 24 25-16,0 30-2 15,0 11-22-15,0 11-2 16,0 2-7-16,0 1-4 16,0-8-8-16,0-15-7 15,0-5-1-15,0-9-1 16,0-4 1-16,0-2-11 16,0-11-7-16,0-12-3 0,0-19-11 15,0-17-12-15,0-16-34 16,0-9-39-16,0-3-81 15,0-10-57-15,-6-17-144 16</inkml:trace>
    <inkml:trace contextRef="#ctx0" brushRef="#br0" timeOffset="470.6066">-256 923 593 0,'0'0'126'16,"0"0"-32"-16,0 0 47 15,0 0-47-15,0 0-59 16,0 0 35-16,92 167-29 0,-65-71-37 16,-8 4-3-1,3-3-1-15,1-10-16 0,-1-22-30 16,4-18-17-16,-1-25 7 15,4-19 17-15,5-3 24 16,0-34 11-16,2-21 4 16,1-13 38-16,-7-1 18 15,-4 10-12-15,-1 14-12 16,-8 17-11-16,0 15-21 16,-9 11 0-16,3 2-18 15,4 0-83-15,2 0-126 16,8 0-522-16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4:46.21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11D2810-74CA-4CCA-B869-EA65F7BADCBB}" emma:medium="tactile" emma:mode="ink">
          <msink:context xmlns:msink="http://schemas.microsoft.com/ink/2010/main" type="inkDrawing" rotatedBoundingBox="15444,10334 20165,9333 20179,9399 15458,10400" shapeName="Other">
            <msink:destinationLink direction="with" ref="{4B05AA8C-33C7-4E54-887D-3F353513E93C}"/>
          </msink:context>
        </emma:interpretation>
      </emma:emma>
    </inkml:annotationXML>
    <inkml:trace contextRef="#ctx0" brushRef="#br0">129 938 67 0,'0'0'14'15,"0"0"-9"-15,0 0 22 16,0 0 10-16,0 0-8 16,0 0-17-16,0 0-5 15,0 0 25-15,0 0 27 16,-22 24 4-16,14-19-7 0,-6-1 3 15,-1 0-17-15,1 4-9 16,0 2-8-16,3-3-17 16,-1-2-4-16,2 1 3 15,6-3 14-15,2-3 11 16,2 0 3-16,0 0-3 16,-3 0 1-16,3 0-8 15,0 0-1-15,0 0-7 16,0 0-4-16,0 0 3 15,0 0 0-15,0 0 0 16,0 0-8-16,0 0-3 16,5 0-2-16,21-11 6 15,13-5 11-15,10 0-3 0,10-2-4 16,6-1-1-16,4 2-5 16,5-2 2-16,3 3-4 15,-2-2 0-15,4 0-3 16,-3 0-2-16,-3-1 1 15,4 1-1-15,-4 3 0 16,0-1 2-16,1-2-1 16,-1 5-1-16,-3-2-1 15,-2 0 1-15,-1 0 5 16,4 0-5-16,-6-3 0 16,6 2-2-16,-1 1 2 15,0-1-2-15,0 7 2 0,-4-2 0 16,-5 4-3-16,-5 1 2 15,2 6 1-15,-9-6-1 16,2 0 0-16,0-4 2 16,0 1-2-16,3-7 1 15,2-1 0-15,3-2-2 16,-3 2 2-16,-2 1 0 16,-1 7 1-16,-2-4-1 15,0 4-1-15,3 3 1 16,-7-4 0-16,1-1 0 15,-3 4 0-15,-2-4-2 16,-4 4 2-16,-2-1-1 16,-1 1 1-16,1-4 0 0,0 0-1 15,-1 2 0-15,3 0 0 16,1-4-1-16,0 2 1 16,-1-1 1-16,1-1-1 15,-1-2 1-15,0 0-4 16,2 2 3-16,-2 3 1 15,0 2-1-15,-5 5 1 16,0 2 0-16,0-3 0 16,-1 4 0-16,3-2 1 15,1-3-1-15,3-1-1 16,2-1 1-16,-3-1 0 16,-5 1 0-16,0 2 0 0,0 1 0 15,-6-2 0 1,3 3 0-16,-6-2-1 0,1 3 1 15,-4-3 0-15,7-3 0 16,1 0 0-16,4 0-2 16,-2 1 1-16,-1 0 1 15,-6 2-1-15,0-1 1 16,-2 4 1-16,2-3 0 16,0 2-1-16,6 0 0 15,1-1 0-15,7-1 1 16,7-6 0-16,1 0 1 15,4 2-2-15,-6 0 2 16,-5-2-2-16,-13 7 2 16,-10-2-4-16,-8 3 2 15,-6 3 0-15,-3 0-1 0,0 0-19 16,-12 0-63-16,-25 13-154 16,-19 12-375-16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0:56.76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7DE8BDF-C5EF-4ECD-A656-0A190E6A05C8}" emma:medium="tactile" emma:mode="ink">
          <msink:context xmlns:msink="http://schemas.microsoft.com/ink/2010/main" type="inkDrawing" rotatedBoundingBox="14017,5316 16094,4706 16168,4958 14092,5569" shapeName="Other"/>
        </emma:interpretation>
      </emma:emma>
    </inkml:annotationXML>
    <inkml:trace contextRef="#ctx0" brushRef="#br0">2762 1153 98 0,'0'0'134'16,"0"0"-51"-16,0 0 2 15,0 0 14-15,0 0-19 16,0 0-36-16,0 0-21 15,0 0 6-15,0-3 3 16,5-9 7-16,3-7 10 16,6-3-13-16,8-11 3 15,19-7 6-15,9-11-7 16,23-7 11-16,12-3-14 0,19-1 2 16,18 2-11-1,13 13-13-15,8 7-4 0,1 16-5 16,-14 9-1-16,-11 5-2 15,-16-1 11-15,-6 1-6 16,-10 0-1-16,-6-1 2 16,-5 2-4-16,-5-2 0 15,-3 0-2-15,-4-3 1 16,-11 3-1-16,-4 0-1 16,-13 2-2-16,-7 5 2 15,-9 1-4-15,-6 0-10 16,-6 3-29-16,-5 0-50 15,-3-3-53-15,0 3-92 16,0 0-217-16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1:57:27.39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806BB10-39A4-4B9E-829B-1D7D60DB00B4}" emma:medium="tactile" emma:mode="ink">
          <msink:context xmlns:msink="http://schemas.microsoft.com/ink/2010/main" type="inkDrawing" rotatedBoundingBox="21585,3498 23600,3502 23599,3574 21584,3569" semanticType="callout" shapeName="Other">
            <msink:sourceLink direction="with" ref="{AC55AC30-28AD-4FDE-A904-0282F2363579}"/>
          </msink:context>
        </emma:interpretation>
      </emma:emma>
    </inkml:annotationXML>
    <inkml:trace contextRef="#ctx0" brushRef="#br0">208 0 23 0,'-76'45'88'0,"68"-45"-25"16,2 0 15-16,-2 0 14 15,-1 2-9-15,-2 0-7 16,-1 4-19-16,-2-3 6 16,6-3 0-16,-1 2-8 15,1-2 5-15,3 0-13 16,1 0-3-16,-1 0-1 0,0 0-1 16,-2 0-9-16,4 0-3 15,1 0 5-15,-3 0 6 16,2 0-7-16,3 0-11 15,0 0 1-15,0 0-7 16,0 0-4-16,0 0-13 16,10 2-2-16,44 3-7 15,31-2 9-15,37-3 15 16,41 0 5-16,25 0 4 16,24-15 4-16,10 5-2 15,-7 7-12-15,-21 3-3 16,-28 0-6-16,-36 5-5 15,-28 12-22-15,-32-6-79 0,-20-11-64 16,-18 0-233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4:47.65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B6B7D035-61AE-432C-978C-F987C50D26E4}" emma:medium="tactile" emma:mode="ink">
          <msink:context xmlns:msink="http://schemas.microsoft.com/ink/2010/main" type="inkDrawing" rotatedBoundingBox="19983,7292 20212,9584 20155,9590 19926,7298" semanticType="callout" shapeName="Other"/>
        </emma:interpretation>
      </emma:emma>
    </inkml:annotationXML>
    <inkml:trace contextRef="#ctx0" brushRef="#br0">0-1 61 0,'0'0'82'0,"0"0"-46"15,0 0 13-15,0 0 32 0,0 0 6 16,0 0-42-16,6-4-5 15,-6 1 3-15,0 3 2 16,0 0-3-16,0 0-2 16,0 0 3-16,0 0 0 15,0 0-3-15,0 0-9 16,0 0-4-16,4 7-10 16,1 24 5-16,0 14 32 15,7 13-13-15,-4 6-26 16,1 7 5-16,1 0-6 15,2 5 3-15,0 2-2 16,-2 1-7-16,2 2 1 16,0 1-1-16,-4-3 0 0,-1-2 0 15,3-3-6-15,-3-3 4 16,5 3-1-16,-4-1 2 16,4 4-2-16,-3-2-1 15,-1-6-1-15,-3-1 1 16,-2-10-3-16,1-2-1 15,-4-5 1-15,0-5 1 16,0-3 1-16,0 0 0 16,0-3 3-16,2 0-5 15,1 4 4-15,2 0 0 16,-2 1-2-16,1-4 1 16,-2-4-3-16,1-4 4 15,-3-2-3-15,2-4 1 16,1-3 1-16,0-2 3 0,1-1-2 15,-4-3 1-15,0-4 0 16,0-3 0-16,0-5-2 16,0-2 0-16,0-2-1 15,0-2 2-15,0 0 0 16,0 3-1-16,0-1 2 16,0 2 1-16,0-3-4 15,0-1-2-15,0 0-1 16,0 0-11-16,0 0-35 15,0 0-44-15,0 0-41 16,0 0-28-16,0 0-55 16,0 0-82-16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7:53.28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AF5CDA8-9093-47C0-A0F4-BE0FBABE5461}" emma:medium="tactile" emma:mode="ink">
          <msink:context xmlns:msink="http://schemas.microsoft.com/ink/2010/main" type="inkDrawing" rotatedBoundingBox="11020,6684 15305,5472 15345,5612 11059,6824" semanticType="callout" shapeName="Other">
            <msink:sourceLink direction="with" ref="{2C849A61-8A2A-4B88-B449-CD97D4D4D0BE}"/>
            <msink:destinationLink direction="with" ref="{D5E25FAF-D983-451E-8D5D-72B215A0BE6D}"/>
            <msink:destinationLink direction="to" ref="{381B2395-28CF-4FE7-ABA0-52353E58F2AC}"/>
          </msink:context>
        </emma:interpretation>
      </emma:emma>
    </inkml:annotationXML>
    <inkml:trace contextRef="#ctx0" brushRef="#br0">0 1180 128 0,'0'0'76'16,"0"0"-56"-16,0 0-15 15,0 0 34-15,0 0 43 0,0 0-32 16,0 0-30-16,0 0-5 16,0 0 31-16,0 0-6 15,64-13 0-15,-49 6-12 16,2 0-2-16,-3 1-4 15,6 1 4-15,-3-2 10 16,2-1 7-16,-2 6-13 16,0-3-17-16,0 5-2 15,-4-4 2-15,7 3 0 16,3-2 2-16,0-3 0 16,1-2-2-16,3 1 3 15,-3-2-7-15,-1-2-7 16,3 4 3-16,-4-6 0 0,0 4-4 15,4 6 6-15,-3-5-6 16,-1 1 9-16,4-4-5 16,-1-2-1-16,0-3 1 15,3 5 0-15,0-5-4 16,1 3 5-16,-1 1 3 16,0 2-8-16,-6-1 0 15,2 1 0-15,-2 0 2 16,3 3-2-16,1 0 5 15,-1-4-5-15,1 1 2 16,-1 0 3-16,-1-3-4 16,5 2 2-16,-4 1 0 0,-1 2-2 15,0-1-1-15,-1-1 1 16,-1 2 0-16,1 1 0 16,-3 1 2-16,2-1-4 15,0-4 1-15,-2 5-1 16,6-4 1-16,-1-5 0 15,-3 6 0-15,2-1 0 16,-2 4 1-16,0 0-2 16,0-3 0-16,2 7 0 15,-2-3 0-15,3-2 0 16,1-1 0-16,2 1 0 16,0-4 1-16,2 4 1 15,2 2-1-15,-3-3 0 0,-2 3-2 16,-1 0-2-1,-4 1 3-15,-5 2 0 0,3 0 0 16,0-5 0-16,2 0 0 16,7-2 0-16,-5 0-1 15,5-2 1-15,-1 3 0 16,0-1 0-16,1-2 1 16,-4 1-1-16,0 4 0 15,4-5 0-15,-5 3 0 16,5-2 2-16,-1 2-2 15,0-2 0-15,0-3 0 16,3 4 0-16,1 0 1 16,-5 2-1-16,7 3 0 15,-3-5 0-15,3 2 0 0,0 1 0 16,-2-1-1-16,-2 0 1 16,1 1-2-16,-3-1 2 15,3 2-1-15,-2 1 1 16,-2-5-1-16,5 3 1 15,-1-1 1-15,-1 2 0 16,-1-1-1-16,0 0 0 16,-5 3-1-16,1-2 1 15,1 0 0-15,-1-3 0 16,1 1 1-16,-1 0 1 16,0 1-2-16,1-3-3 15,-1 3 3-15,1-2 0 16,-4 4 0-16,3-5 0 15,1 3 0-15,-1-3 0 0,0 2-2 16,-1-2 2-16,-2 5 0 16,3-3 0-16,-2-1 0 15,2 0 0-15,0 2 0 16,-2-5-1-16,2 3 1 16,-3 0 0-16,-2 4 0 15,0-2 0-15,-3 2-1 16,0-2 0-16,0 4 0 15,0-1 1-15,-3-1-6 16,6 0 6-16,-1 0 4 16,1-2-4-16,6-2 0 0,1 1 0 15,10 0 0-15,2-1 0 16,7-3-3-16,-2 2 3 16,-3 0 0-16,-4 5 0 15,-1-4 0-15,3 2-1 16,6 0 0-16,1-3 0 15,-5 8 0-15,1-5 1 16,-8 1 0-16,-5 5 0 16,-7-2 0-16,-5 2 0 15,-5 0-1-15,-4 0 1 16,-3 0-2-16,7 0 1 16,0 0 0-16,1 0 2 0,1-2-1 15,0-1 1 1,3 3 2-16,-9-3-1 15,1 3 0-15,-9 0-2 0,0 0 0 16,0 0-28-16,-24 0-88 16,-22 0-178-16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7:55.10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88646A8-543D-475C-A3B1-080C7651DA2B}" emma:medium="tactile" emma:mode="ink">
          <msink:context xmlns:msink="http://schemas.microsoft.com/ink/2010/main" type="inkDrawing" rotatedBoundingBox="10635,9080 10870,6915 10942,6923 10708,9088" semanticType="callout" shapeName="Other"/>
        </emma:interpretation>
      </emma:emma>
    </inkml:annotationXML>
    <inkml:trace contextRef="#ctx0" brushRef="#br0">221 0 174 0,'0'0'183'0,"0"0"-93"16,0 0-6-16,0 0 29 15,0 0-1-15,0 0-31 16,0 0-26-16,0 0-4 16,0 0 8-16,0 6-6 15,0 5-24-15,-5 3-4 16,-2-3 5-16,2 2-11 16,0 0-6-16,1 3-4 15,1 4-2-15,-2 2 1 0,2 5-1 16,1 0-1-16,-1 4-2 15,-1 0 4-15,2 8-4 16,2-2-4-16,0 4 2 16,0 0-1-16,0-3-1 15,0 0-1-15,0-3 1 16,0-2 2-16,0 3-2 16,0-4 0-16,0 2 0 15,0 3 1-15,0-6 0 16,0 5-1-16,0-3 1 15,0-2-1-15,0 2 1 16,0-3 0-16,0-2-1 16,-3 0 2-16,0-1-1 0,-2 1 3 15,-1 0-4-15,-2 0-1 16,2 0 1-16,0 1 0 16,-2-4 1-16,-1-3 0 15,1 1 0-15,-1-3 0 16,4-2-1-16,2-6 2 15,1 4 1-15,-1 1-3 16,-1-1 0-16,1 7 0 16,-2-3 0-16,0 5 3 15,-2 1-2-15,0-4 2 16,1 1-1-16,0-3-2 16,3 1-2-16,1-2 0 15,-1-1 2-15,0 0 1 0,3-2-1 16,0-1 0-16,0 0 3 15,-4 3-3-15,4 2-2 16,0 0 2-16,-2-2 0 16,2 3 0-16,-3-1 0 15,3-3 0-15,0 2 0 16,0-1 1-16,0 1 1 16,0 5 0-16,-2-2-1 15,2 0-1-15,-3-4 1 16,3-3 0-16,-3 1-1 15,3-4 3-15,0 3 0 16,-4 3 5-16,2 3-2 16,-1-2-3-16,-2 2 0 15,2-6 0-15,1-2-2 0,2-2 1 16,0-4 0-16,0-1-1 16,0 1 0-16,0 0-1 15,0 6 3-15,0 7-1 16,0 1-2-16,0 1-1 15,0-1 1-15,0-6 0 16,8 0-2-16,-3-8 2 16,-3-4-5-16,5-1 2 15,-7-2 0-15,0 0-1 16,0 0 1-16,0 0-9 16,0 0-27-16,0 0-41 15,0-10-74-15,0-13-195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4:08.75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76772F0-D14F-4FB1-A6A0-AC64DD034BF6}" emma:medium="tactile" emma:mode="ink">
          <msink:context xmlns:msink="http://schemas.microsoft.com/ink/2010/main" type="inkDrawing" rotatedBoundingBox="11583,7554 12066,8223 11791,8422 11308,7753" semanticType="callout" shapeName="Other">
            <msink:sourceLink direction="to" ref="{A1BBAF08-F621-4022-BCF9-D290780C1003}"/>
            <msink:sourceLink direction="to" ref="{42826B5A-9C71-4F81-9EB4-9BD5E3F3BFF7}"/>
          </msink:context>
        </emma:interpretation>
      </emma:emma>
    </inkml:annotationXML>
    <inkml:trace contextRef="#ctx0" brushRef="#br0">-224 1105 397 0,'0'0'152'0,"0"0"-71"0,-19-142 74 15,19 120 18-15,0 17-64 16,0 5-55-16,0 22-39 16,26 46-15-16,1 30 47 15,2 20-26-15,-4-7-18 16,1-9-3-16,1-17 0 15,7-25-25-15,3-15 9 16,0-14 8-16,-3-18 3 16,0-13 0-16,-4 0-3 15,4-24 8-15,-3-19 6 16,-2-8 10-16,-4 6 14 0,-8 9-7 16,-10 19-8-1,0 10-13-15,-7 7-2 0,0 2-7 16,5 30-56-16,0 1-126 15,5 1-361-15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4:08.32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2DB7081-C84F-40D5-AEEA-D78795D2E849}" emma:medium="tactile" emma:mode="ink">
          <msink:context xmlns:msink="http://schemas.microsoft.com/ink/2010/main" type="inkDrawing" rotatedBoundingBox="11734,8030 11742,6681 11777,6682 11768,8031" semanticType="callout" shapeName="Other">
            <msink:sourceLink direction="with" ref="{A1BBAF08-F621-4022-BCF9-D290780C1003}"/>
            <msink:sourceLink direction="with" ref="{42826B5A-9C71-4F81-9EB4-9BD5E3F3BFF7}"/>
          </msink:context>
        </emma:interpretation>
      </emma:emma>
    </inkml:annotationXML>
    <inkml:trace contextRef="#ctx0" brushRef="#br0">32 62 268 0,'0'0'148'16,"0"0"-76"-16,0 0 46 15,0 0 51-15,0 0-28 16,0 0-47-16,0-62-24 15,0 62-12-15,0 0-7 0,0 0-7 16,0 29-15-16,-2 33-6 16,-9 34-5-16,2 29-1 15,1 10-4-15,6 9-9 16,2 3 0-16,0-10-4 16,0-8 0-16,0-20-1 15,5-26-18-15,3-19-5 16,1-24-9-16,-1-14 3 15,-8-14-2-15,0-9 2 16,0-3 8-16,0 0 3 16,0 0-10-16,0 0-15 15,0 0-42-15,-8 2-88 0,-4 1-44 16,4 0-137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3:12.91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8340920-2EC4-4D4D-88B3-F68F6ACF92F1}" emma:medium="tactile" emma:mode="ink">
          <msink:context xmlns:msink="http://schemas.microsoft.com/ink/2010/main" type="inkDrawing" rotatedBoundingBox="32544,9955 32637,11417 32613,11419 32520,9957" semanticType="callout" shapeName="Other">
            <msink:destinationLink direction="to" ref="{3F370EF2-A1D7-4C5C-BF64-5A1E684375B3}"/>
            <msink:destinationLink direction="from" ref="{3F370EF2-A1D7-4C5C-BF64-5A1E684375B3}"/>
          </msink:context>
        </emma:interpretation>
      </emma:emma>
    </inkml:annotationXML>
    <inkml:trace contextRef="#ctx0" brushRef="#br0">7465-46 48 0,'0'0'131'0,"0"0"-96"16,0 0 17-1,0 0 63-15,0 0-23 0,0 0-29 16,0 0 2-16,0 0 18 16,0 0-5-16,0 0-16 15,0 0-4-15,0 0 9 16,0 0-8-16,0 0-10 16,0 0-4-16,0 0-5 15,0 0-9-15,0 0-2 16,0 0-6-16,0 0-7 15,0 0 1-15,0 0-5 16,0 0 0-16,0-2-1 16,0-2 3-16,0 4 1 15,0 0 1-15,0 0-2 16,0 0-4-16,0 0 4 0,0 0 2 16,0 0-1-16,0 9 1 15,0 44-3-15,2 31 0 16,5 35 12-16,-2 28-17 15,-2 10-4-15,6-3-2 16,-1-3-4-16,4-19 0 16,-5-21-11-16,5-20-14 15,-7-18 6-15,5-17 10 16,-5-18 10-16,-3-16-2 16,1-8-6-16,-3-7 3 15,0 1-1-15,0-3 0 16,0 2-4-16,0 4-2 0,0-7-11 15,0 1-11 1,0-1-28-16,0-4-42 0,-5 0-69 16,-12-15-227-16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3:13.50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F370EF2-A1D7-4C5C-BF64-5A1E684375B3}" emma:medium="tactile" emma:mode="ink">
          <msink:context xmlns:msink="http://schemas.microsoft.com/ink/2010/main" type="inkDrawing" rotatedBoundingBox="32482,11024 33105,11274 32915,11749 32292,11500" semanticType="callout" shapeName="Other">
            <msink:sourceLink direction="to" ref="{38340920-2EC4-4D4D-88B3-F68F6ACF92F1}"/>
            <msink:sourceLink direction="from" ref="{38340920-2EC4-4D4D-88B3-F68F6ACF92F1}"/>
          </msink:context>
        </emma:interpretation>
      </emma:emma>
    </inkml:annotationXML>
    <inkml:trace contextRef="#ctx0" brushRef="#br0">7358 1150 470 0,'0'0'134'16,"0"0"-44"-16,0 0 47 16,0 0 17-16,0 0-50 15,0 0-43-15,0 0-8 16,-3-12-1-16,3 20-16 16,26 22 12-16,7 21 8 15,5 15-22-15,-2 7-12 16,-3 4-14-16,-4-7-8 15,0-8-2-15,-5-17-13 16,1-12-9-16,-1-18 6 16,-5-13 9-16,6-2-4 15,9-20 7-15,8-33 6 16,12-21 14-16,4-12 10 0,0 10-2 16,-14 18-13-16,-15 23-3 15,-24 31-6-15,-5 21 0 16,-31 63-43-16,-33 40-141 15,-21 21-374-15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11:43.97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EB70AE70-843A-4C82-BA85-AA41F2A831DE}" emma:medium="tactile" emma:mode="ink">
          <msink:context xmlns:msink="http://schemas.microsoft.com/ink/2010/main" type="writingRegion" rotatedBoundingBox="24538,6020 25177,6020 25177,7741 24538,7741"/>
        </emma:interpretation>
      </emma:emma>
    </inkml:annotationXML>
    <inkml:traceGroup>
      <inkml:annotationXML>
        <emma:emma xmlns:emma="http://www.w3.org/2003/04/emma" version="1.0">
          <emma:interpretation id="{9EFC06A7-3F84-4296-929D-6CA3E82DBA59}" emma:medium="tactile" emma:mode="ink">
            <msink:context xmlns:msink="http://schemas.microsoft.com/ink/2010/main" type="paragraph" rotatedBoundingBox="24538,6020 25177,6020 25177,7741 24538,7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68ACCB-1DAB-47A2-BA79-82911CA2D694}" emma:medium="tactile" emma:mode="ink">
              <msink:context xmlns:msink="http://schemas.microsoft.com/ink/2010/main" type="line" rotatedBoundingBox="24538,6020 25177,6020 25177,7741 24538,7741"/>
            </emma:interpretation>
          </emma:emma>
        </inkml:annotationXML>
        <inkml:traceGroup>
          <inkml:annotationXML>
            <emma:emma xmlns:emma="http://www.w3.org/2003/04/emma" version="1.0">
              <emma:interpretation id="{AC55AC30-28AD-4FDE-A904-0282F2363579}" emma:medium="tactile" emma:mode="ink">
                <msink:context xmlns:msink="http://schemas.microsoft.com/ink/2010/main" type="inkWord" rotatedBoundingBox="24538,6020 25177,6020 25177,7741 24538,7741">
                  <msink:destinationLink direction="with" ref="{6806BB10-39A4-4B9E-829B-1D7D60DB00B4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-3250-2913 721 0,'0'0'92'0,"0"0"-50"15,0 0 76-15,0 0-9 16,0 0-38-16,149-36-8 16,-112-6-2-16,-3-5-19 15,-9-2 1-15,-8 1-6 16,-6 1-11-16,-3 5-3 15,-8 4-4-15,0 8-3 16,0 9 5-16,0 13 7 16,0 8 6-16,-10 34-9 15,-14 35-25-15,5 29-7 0,4 9 4 16,13 0-18-16,2-18-50 16,0-16-55-16,22-26-73 15,16-20-200-15</inkml:trace>
          <inkml:trace contextRef="#ctx0" brushRef="#br0" timeOffset="309.7788">-3298-2682 623 0,'0'0'102'0,"0"0"-71"15,0 0 113-15,0 0-34 16,214 79-50-16,-133-64-28 15,4-8-16-15,0-7-13 16,-12 0-3-16,-26 0-116 16,-32 17-290-16</inkml:trace>
          <inkml:trace contextRef="#ctx0" brushRef="#br0" timeOffset="1613.9585">-3008-2065 1 0,'0'0'216'0,"0"0"-103"16,0 0 25-16,0 0 7 16,0 0 3-16,0 0-18 0,0-27-5 15,0 25-28 1,0 2-22-16,0 0 17 0,0 0 1 15,0 0-15-15,0 0-19 16,0 0-15-16,0 0-13 16,0 0-5-16,0 2-12 15,8 14 0-15,6 4-6 16,1 11 2-16,-4 7-6 16,-8 7 3-16,-3 6-5 15,0 0-2-15,0 2-17 16,-3-4-4-16,-20-4-4 15,-2-5 0-15,-4-9-19 16,4-13 2-16,-3-14 10 16,-2-4 16-16,-4-2-12 15,-3-36 2-15,0-11 3 0,3-9 19 16,6-2 4-16,5-2 2 16,6 7 7-16,12 3 5 15,5 12-1-15,0 3 5 16,22 1 6-16,24 2-1 15,16 3 3-15,11 2 2 16,9 6-3-16,-1 11 1 16,-8 7-7-16,-7 5-17 15,-19 0-1-15,-11 0-1 16,-9 0-32-16,-10 0-79 16,-10 0-126-16,-7 0-488 15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0:43.66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3C6DB36-944E-4AA2-AAC0-7B5D23704C13}" emma:medium="tactile" emma:mode="ink">
          <msink:context xmlns:msink="http://schemas.microsoft.com/ink/2010/main" type="writingRegion" rotatedBoundingBox="27558,9235 28590,9453 28509,9836 27477,9618"/>
        </emma:interpretation>
      </emma:emma>
    </inkml:annotationXML>
    <inkml:traceGroup>
      <inkml:annotationXML>
        <emma:emma xmlns:emma="http://www.w3.org/2003/04/emma" version="1.0">
          <emma:interpretation id="{EA09CD60-0550-43C5-B369-16AEF50A775C}" emma:medium="tactile" emma:mode="ink">
            <msink:context xmlns:msink="http://schemas.microsoft.com/ink/2010/main" type="paragraph" rotatedBoundingBox="27558,9235 28590,9453 28509,9836 27477,96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8498BE-E15F-45EC-A2A6-4EB6C2BFB089}" emma:medium="tactile" emma:mode="ink">
              <msink:context xmlns:msink="http://schemas.microsoft.com/ink/2010/main" type="line" rotatedBoundingBox="27558,9235 28590,9453 28509,9836 27477,9618"/>
            </emma:interpretation>
          </emma:emma>
        </inkml:annotationXML>
        <inkml:traceGroup>
          <inkml:annotationXML>
            <emma:emma xmlns:emma="http://www.w3.org/2003/04/emma" version="1.0">
              <emma:interpretation id="{A12A6CEE-DD5F-4084-AE8F-FA70D1258928}" emma:medium="tactile" emma:mode="ink">
                <msink:context xmlns:msink="http://schemas.microsoft.com/ink/2010/main" type="inkWord" rotatedBoundingBox="27558,9235 28590,9453 28509,9836 27477,961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114 159 406 0,'0'0'164'0,"0"0"-28"16,0 0 29-16,0 0-41 15,0 0-49-15,0 0-12 16,-67 92-14-16,67-77-11 16,0 1-12-16,0-1-9 0,0 0-7 15,14-2-6 1,6-4-2-16,5-6-2 0,4-3-6 15,-5 0 4-15,-1-10 1 16,-4-18 1-16,-2-5-3 16,-8-12 0-16,-9-6-14 15,0-5 8-15,-9 9 1 16,-16 5-1-16,-3 22 3 16,-2 15 1-16,-4 5-7 15,2 12-13-15,3 28-3 16,7 4 1-16,8 1 3 15,9-3-42-15,5-7-40 16,0-6 6-16,0-10-37 16,17-6-27-16,14-5-165 15</inkml:trace>
          <inkml:trace contextRef="#ctx0" brushRef="#br0" timeOffset="-441.4879">-343 54 24 0,'0'0'402'15,"0"0"-294"-15,0 0-38 16,0 0 48-16,0 0-14 16,0 0-42-16,0 0-18 15,0-11-7-15,0-2 0 16,7-2 1-16,6-2 11 15,1 1-4-15,1 1-2 16,2 2-11-16,-3 6-2 16,-3 2-4-16,3 5-3 15,0 0-11-15,-3 0-3 0,1 10 5 16,-3 7-7-16,-1 2-2 16,-3 0 0-16,-5 1 0 15,0 2-1-15,0-3-4 16,0 2-11-16,0 0-5 15,-13-2 1-15,-4-1-6 16,0 0 0-16,0-5-8 16,0-4-11-16,5-3-4 15,2-3 10-15,0-3 11 16,5 0 11-16,5 0 3 16,0 0 4-16,0 0 5 15,0 0 3-15,0 0 0 0,0 0-3 16,0 0 0-1,20 0 1-15,7 0 9 0,7 0 3 16,3 0 6-16,-1 0 12 16,-2 0-7-16,-5 5-14 15,-14-3-4-15,-8 5-6 16,-4-3-2-16,-3 0-25 16,0 4-82-16,0-2-167 15,0-2-310-15</inkml:trace>
          <inkml:trace contextRef="#ctx0" brushRef="#br0" timeOffset="546.7828">444 74 440 0,'0'0'208'16,"0"0"-101"-16,0 0 60 15,0 0-17-15,0 0-50 16,0 0-34-16,-2-3 7 15,2 6-17-15,0 30-20 16,0 17 18-16,0 11-31 16,0 3-14-16,0-6-9 0,0-10-12 15,2-10-19 1,6-14-8-16,4-15-5 0,-2-9 13 16,5 0 10-16,7-16 13 15,7-21 8-15,2-17 13 16,-1-4 1-16,2-4 10 15,-6 10 0-15,-4 12-5 16,-8 16-9-16,-8 18-6 16,-4 6-2-16,-2 0-2 15,0 0-1-15,0 0-24 16,0 17-34-16,0 8-62 16,0 3-190-16,-14 7-492 0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0:45.26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D2D04BC-7FD6-40BF-9A8B-0F75ED2BC112}" emma:medium="tactile" emma:mode="ink">
          <msink:context xmlns:msink="http://schemas.microsoft.com/ink/2010/main" type="writingRegion" rotatedBoundingBox="29163,11774 28482,17611 26930,17430 27611,11593"/>
        </emma:interpretation>
      </emma:emma>
    </inkml:annotationXML>
    <inkml:traceGroup>
      <inkml:annotationXML>
        <emma:emma xmlns:emma="http://www.w3.org/2003/04/emma" version="1.0">
          <emma:interpretation id="{1D6B272D-F7F0-48CD-A50B-E6235101797F}" emma:medium="tactile" emma:mode="ink">
            <msink:context xmlns:msink="http://schemas.microsoft.com/ink/2010/main" type="paragraph" rotatedBoundingBox="29163,11774 28482,17611 26930,17430 27611,11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5CEDA0-25DF-44F7-9FC6-47220CC539B0}" emma:medium="tactile" emma:mode="ink">
              <msink:context xmlns:msink="http://schemas.microsoft.com/ink/2010/main" type="line" rotatedBoundingBox="29163,11774 28482,17611 26930,17430 27611,11593"/>
            </emma:interpretation>
          </emma:emma>
        </inkml:annotationXML>
        <inkml:traceGroup>
          <inkml:annotationXML>
            <emma:emma xmlns:emma="http://www.w3.org/2003/04/emma" version="1.0">
              <emma:interpretation id="{16FAE0FE-D904-4ADD-A898-377C552D7A5E}" emma:medium="tactile" emma:mode="ink">
                <msink:context xmlns:msink="http://schemas.microsoft.com/ink/2010/main" type="inkWord" rotatedBoundingBox="28792,11731 28723,12321 27542,12183 27611,11593">
                  <msink:destinationLink direction="with" ref="{4E4D09EE-4764-4FD6-8C42-4AB1ECD31320}"/>
                  <msink:destinationLink direction="to" ref="{4C2C9051-034F-48A1-9278-AFD6DA414125}"/>
                  <msink:destinationLink direction="from" ref="{4C2C9051-034F-48A1-9278-AFD6DA41412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-311 2680 486 0,'0'0'285'0,"0"0"-179"16,0 0-6-16,0 0 9 16,0 0-47-16,0 0-33 15,70 7-4-15,-28-42 12 16,-3-11 11-16,2-4-2 15,-14-1-5-15,-4 5 3 16,-9 13-5-16,-9 12-5 0,-5 16-1 16,0 5 8-1,0 0 9-15,0 51-9 0,-15 21-24 16,-6 8-17-16,4 6-2 16,11-14-24-16,6-22-37 15,0-11-22-15,6-20-16 16,17-16-35-16,2-3-56 15,6-7-168-15,1-24-253 16</inkml:trace>
          <inkml:trace contextRef="#ctx0" brushRef="#br0" timeOffset="345.6685">125 2642 847 0,'0'0'239'0,"0"0"-169"0,0 0 39 16,0 0 4-16,-48 154-71 16,48-127-33-16,0-3-9 15,12-2-7-15,10-3-2 16,12-10-10-16,5-9-11 16,12 0-13-16,5-18 4 15,-5-25 14-15,-2-7 3 16,-22-8-18-16,-18-1 9 15,-9 4 31-15,0 8 2 16,-34 13 10-16,-5 16 10 16,-4 14 6-16,1 4-2 15,-2 27-3-15,7 16-12 0,6 9 1 16,11 2-5-16,14-5-7 16,6-11-6-16,0-11-65 15,14-7-86-15,29-9-228 16</inkml:trace>
          <inkml:trace contextRef="#ctx0" brushRef="#br0" timeOffset="1079.5322">537 2478 689 0,'0'0'242'0,"0"0"-112"0,0 0 33 16,0 0-24-16,0 0-69 15,0 0-44-15,42 0-7 16,-28 39 13-16,3 11-13 16,-5 5-19-16,-1 0-4 15,0-1-32-15,0-9-17 16,1-7-15-16,-1-10 5 16,-3-10 18-16,-2-11-1 15,0-7 8-15,4 0 12 16,5-17 14-16,7-28 12 15,7-13 18-15,-2-17 23 16,2-1 14-16,-4 3 21 16,-4 9-14-16,-5 21-27 15,-5 20-7-15,-5 19-16 0,-6 4-5 16,0 2-7-16,0 35-46 16,0 13-83-16,-11 12-317 15</inkml:trace>
        </inkml:traceGroup>
        <inkml:traceGroup>
          <inkml:annotationXML>
            <emma:emma xmlns:emma="http://www.w3.org/2003/04/emma" version="1.0">
              <emma:interpretation id="{FDDEF73A-695C-4FFD-9049-8538DAB2ADB4}" emma:medium="tactile" emma:mode="ink">
                <msink:context xmlns:msink="http://schemas.microsoft.com/ink/2010/main" type="inkWord" rotatedBoundingBox="28904,13994 28482,17611 26987,17436 27410,13819"/>
              </emma:interpretation>
            </emma:emma>
          </inkml:annotationXML>
          <inkml:trace contextRef="#ctx0" brushRef="#br0" timeOffset="448775.5781">-357 6050 194 0,'0'0'91'16,"0"0"40"-16,0 0 1 16,0 0-27-16,0 0-14 15,0 0-4-15,-33-6-1 16,29 6-2-16,2 0-24 15,2 0-7-15,0 0-17 16,0 0 1-16,0 0-13 16,0 0-13-16,0 0-6 15,0 0-5-15,6 0-1 0,17 12 1 16,8-2 11-16,-1-1 4 16,-4-5-9-16,-6-2 5 15,-10 7 1-15,-6-8-9 16,-4 5-1-16,0 12-2 15,0 6 8-15,-21 10 15 16,-6 6-23-16,-5-9-1 16,5 0-21-16,3-9-8 15,5-4 5-15,6-3 23 16,4-7 2-16,6-6 5 16,3 2-2-16,0-4 2 15,0 6-4-15,3 4-1 16,28-1 0-16,8-3 7 0,3 3-5 15,-3-2 7 1,-10-2 0-16,-12 3 3 0,-12 5-4 16,-5 9 0-16,0 12 8 15,-17 6 2-15,-17 5-18 16,4-1-5-16,1-14-19 16,10-2 0-16,7-13 9 15,4-3 8-15,6-6 6 16,2-1-1-16,0-1 2 15,0 10 0-15,19-3 16 16,6 0-12-16,4 2 7 16,-2-4-8-16,-3 2 5 0,-7 3-3 15,-9-3-5 1,-8 11 0-16,0 9-3 0,-12 5 3 16,-16-3-21-16,0-4 2 15,5-11 1-15,4 4 10 16,7-4 4-16,4-3 3 15,6-3 1-15,2-5 2 16,0 2-1-16,0 3 7 16,17-7-8-16,2 0 0 15,6 4 0-15,1-9 7 16,-9 4 1-16,-4-4-3 16,-6 2 7-16,-7 3 3 15,0 3 1-15,0 6 1 0,-7-3-9 16,-15 9-8-1,2 1-27-15,6 0-17 0,6-5-41 16,6 6-67-16,2 0-143 16,0 8-272-16</inkml:trace>
          <inkml:trace contextRef="#ctx0" brushRef="#br0" timeOffset="449457.5126">-233 7243 176 0,'0'0'183'0,"0"0"-88"16,0 0 34-16,0 0 18 16,0 0-17-16,0 0-8 15,0-69-25-15,0 69-8 16,0 0-1-16,0 0-8 16,0 0-33-16,0 27-17 15,0 20-3-15,0 16 13 16,0 18-28-16,0 6-7 0,0-7-5 15,0 14 0 1,0-10-7-16,0 7-4 0,0-10-11 16,-8-10-4-16,-1-9-1 15,4-17-1-15,2-14 17 16,1-9 8-16,-1-7 3 16,3-12 2-16,0-3-2 15,0 0 8-15,0 0 4 16,0 0 8-16,0 0 8 15,0 0-11-15,0 0-1 16,0 0-6-16,0 0-4 16,0 0 8-16,0 0-8 0,0 0 2 15,0 0-8-15,0 0 0 16,0 0-3-16,0 0-1 16,22 0-13-16,27 0 5 15,20 0 12-15,25 0-1 16,7 0 1-16,9-13 0 15,-1-5 3-15,1 3-1 16,-10 8 0-16,-30-4-2 16,-28 11-1-16,-25 0 1 15,-17 0-4-15,0 0 4 16,-34 21-24-16,-34 9-21 16,-16 3-105-16,-3-4-137 15,11-4-241-15</inkml:trace>
          <inkml:trace contextRef="#ctx0" brushRef="#br0" timeOffset="439816.0621">240 4564 34 0,'0'0'67'0,"0"0"-2"16,0 0-15-16,0 0-16 16,0 0 15-16,0 0 33 15,0 0-2-15,0-3-17 16,0 3-12-16,0 0 11 16,0 0 24-16,-5 0-5 15,0 0-12-15,0 0 15 0,-2 0 1 16,5 5-12-16,-4-3-5 15,4 3-8-15,-2-5-9 16,4 6-13-16,0 4-14 16,0 0-18-16,9 5-6 15,13-2-7-15,10-8 1 16,2-3-3-16,-4-2 4 16,-7 0-16-16,-8 0 2 15,-10-6 11-15,-5-3 8 16,0-6 0-16,-9 2 13 15,-14 1 1-15,-1 3-1 16,0 7-7-16,4 2 2 16,10 0-2-16,-2 0-6 0,7 0-10 15,5 21-16-15,0 2-73 16,0 2-131-16,14 0-382 16</inkml:trace>
          <inkml:trace contextRef="#ctx0" brushRef="#br0" timeOffset="445234.57">301 4657 187 0,'0'0'181'0,"0"0"-100"15,0 0 8-15,0 0 30 16,0 0-15-16,0 0-41 15,0 0-5-15,7-29 30 16,-7 29-10-16,0 0-13 16,0 0-2-16,0 13-10 15,0 26-9-15,0 19-10 16,0 16 1-16,-2 9-21 0,-1-1-5 16,3-12-2-16,0-6-4 15,0-4-3-15,0-11 1 16,5-4 0-16,2-6 0 15,-2-6-1-15,0-8 0 16,-2-7 0-16,4-6 0 16,-7-8 0-16,0 2-1 15,0-6 1-15,0 0 0 16,0 0 0-16,0 0-1 16,0 0-1-16,0 0 0 15,0 0 1-15,0 0 0 0,0 0 1 16,0 0 4-1,0 0 3-15,0 0 4 0,0 0 6 16,-12 0 8-16,-22-6 2 16,-11-6-27-16,-15-5-3 15,-4-1-1-15,-6 1 1 16,-6 3-3-16,-4 7-3 16,7 3-6-16,6 4 9 15,2 0 0-15,6 0-8 16,5 0 0-16,6 0 6 15,14 0 7-15,12 2 2 16,7 0 3-16,8-2 0 0,4 0-1 16,-1 0 3-1,4 0-4-15,0 0 3 0,0 0-5 16,0 0-2-16,0 0 0 16,0 0-4-1,0 0-15-15,0 0-40 0,0 0-59 16,0 0-158-16,-3 0-379 15</inkml:trace>
          <inkml:trace contextRef="#ctx0" brushRef="#br0" timeOffset="447698.014">-357 5224 323 0,'0'0'215'0,"0"0"-86"16,0 0 30-16,0 0 13 15,0 0-66-15,0 0-29 16,-3 194-24-16,3-111-22 0,0 1-7 15,0-10-17-15,12-10-3 16,-4-9-3-16,-1-3-1 16,-5-6-10-16,-2-8-16 15,3-5-15-15,-3-10-16 16,0-5-39-16,0-5-81 16,0-6-130-16</inkml:trace>
          <inkml:trace contextRef="#ctx0" brushRef="#br0" timeOffset="499412.8738">-365 5374 113 0,'0'0'81'0,"0"0"-15"16,0 0 44-16,0 0-17 16,0 0-15-16,0 0-5 15,0 0 7-15,0 0-14 0,0-7-5 16,0 7 9-16,0 0 3 15,0 0 0-15,0 0-1 16,-2 4-15-16,-8 7-3 16,0 3-13-16,1-5 9 15,1 0-26-15,3 2 5 16,1 0-11-16,4-4-16 16,0 4-2-16,0-5-3 15,0 7-3-15,4-5 5 16,15-4-7-16,4-4 4 15,1 0-6-15,0 0 2 16,-8-6-7-16,-5-17 0 0,-11-4 14 16,0-2 1-16,0-2 10 15,-11 6-4-15,-12 4 5 16,4 9 4-16,4 12 6 16,5 0 5-16,1 0-12 15,1 15-13-15,5 10-1 16,3-2-7-16,0 3 4 15,0-5-2-15,0-6-10 16,3-6-16-16,14-9-18 16,3 0-55-16,2-5-141 15,-3-14-444-15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0:13.04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CE5EE009-3CD2-47A1-A1A5-92E0137D1CC6}" emma:medium="tactile" emma:mode="ink">
          <msink:context xmlns:msink="http://schemas.microsoft.com/ink/2010/main" type="inkDrawing" rotatedBoundingBox="27886,3389 30382,3454 30378,3603 27882,3538" shapeName="Other"/>
        </emma:interpretation>
      </emma:emma>
    </inkml:annotationXML>
    <inkml:trace contextRef="#ctx0" brushRef="#br0">0 127 198 0,'0'0'125'0,"0"0"-80"0,0 0 21 16,0 0 16-16,0 0-32 15,0 0-17-15,0 0 11 16,6 9 13-16,-6-7-7 15,0-2-8-15,0 0-4 16,0 0 0-16,0 4-3 16,0-4-3-16,0 0-10 15,0 0-5-15,0 0-4 16,0 0-3-16,0 0-2 16,0 0-7-16,2 0 1 15,5 0-2-15,1-19 4 16,3-4 3-16,2-2 5 0,4 3-2 15,-2 1 1 1,2 6-3-16,-3 5-2 0,6 7-1 16,-3 3-2-16,2 0-2 15,1 0-1-15,0 20 3 16,-1 3 2-16,-4-2-2 16,-1-5-1-16,-4 0 0 15,0-7-2-15,-5-5 0 16,4-4-2-16,-1 0-2 15,6 0 3-15,8 0 1 16,-2-4 3-16,6-9 0 16,-1-1 1-16,0 1 1 15,-2 9-3-15,-6 1-2 0,-6 3 1 16,1 0-1 0,-2 0 3-16,4 0 5 0,1 0-4 15,-1 3-2 1,-3 1 0-16,-2-1-1 0,5-3-1 15,3 0-1-15,3 0 1 16,2 0 1-16,3 0 3 16,-2 0 0-16,2 0-3 15,-3 0 1-15,5 0-2 16,-5 0 2-16,-3 8 1 16,-2-4-1-16,-2-1-2 15,-2-3 0-15,1 0 3 16,1 0-2-16,-1 0 4 15,0 0-3-15,-3 0 1 0,1 0 0 16,2 0-1-16,-1 3 1 16,7 20 4-16,3-3-2 15,-6-2-2-15,5-9-1 16,-2-5-2-16,2-4-7 16,7 0-1-16,-4-10 6 15,1-11-3-15,-6 1 3 16,-3 5 2-16,-7 4 1 15,2 11-1-15,-2 0-4 16,5 9 4-16,2 13 0 16,2 3 3-16,1-4-2 15,6-9-1-15,2-4-3 16,3-8-7-16,3 0-5 0,-3 0 1 16,-3-2 4-1,-2-9 8-15,-7-2-2 0,-2 6 1 16,-3-2 0-16,0-2 3 15,0 0 0-15,3 0 0 16,0 2 0-16,-2 2 2 16,-2 4-2-16,1 3 0 15,3 0 0-15,5 6 8 16,7 11-2-16,2 1 23 16,0-3-17-16,0-5-11 15,-2-6-1-15,-5-4-3 16,1 0-9-16,-1 0-13 0,-2-9 14 15,-2-6-7 1,-6 2 7-16,0 5 4 0,-3 6-12 16,3 2 9-16,3 0 4 15,8 0 6-15,6 0 4 16,6 10 13-16,5-7 1 16,1-3-14-16,2 0 0 15,6 0 5-15,-1-11-1 16,-2-2 10-16,-5 1-1 15,-16 9-9-15,-7 3-8 16,-14 0 0-16,-6 18 0 16,0 8-20-16,0-3-115 15,-17-8-272-15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7:56.38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5E25FAF-D983-451E-8D5D-72B215A0BE6D}" emma:medium="tactile" emma:mode="ink">
          <msink:context xmlns:msink="http://schemas.microsoft.com/ink/2010/main" type="inkDrawing" rotatedBoundingBox="15169,5729 15263,5940 15208,5965 15113,5754" semanticType="callout" shapeName="Other">
            <msink:sourceLink direction="with" ref="{3AF5CDA8-9093-47C0-A0F4-BE0FBABE5461}"/>
          </msink:context>
        </emma:interpretation>
      </emma:emma>
    </inkml:annotationXML>
    <inkml:trace contextRef="#ctx0" brushRef="#br0">-1002-975 67 0,'0'0'162'16,"0"0"-49"-16,0 0 14 15,0 0 28-15,0 0 14 16,0 0-15-16,0 0-53 16,-32-7-18-16,32 38-33 15,0 10-17-15,15 5-17 16,7-6-16-16,6-14-8 15,-2-13-107-15,-4-7-327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4:09.95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1735CDB-F573-4270-927E-9DFEBF316522}" emma:medium="tactile" emma:mode="ink">
          <msink:context xmlns:msink="http://schemas.microsoft.com/ink/2010/main" type="inkDrawing" rotatedBoundingBox="13811,8318 14517,8766 14310,9092 13604,8644" semanticType="callout" shapeName="Other">
            <msink:sourceLink direction="to" ref="{B701249E-15EB-4D84-BEBE-773F384292A2}"/>
            <msink:sourceLink direction="from" ref="{A7BD6989-AB0C-40FE-A7C2-0E0EBF9DC6C2}"/>
          </msink:context>
        </emma:interpretation>
      </emma:emma>
    </inkml:annotationXML>
    <inkml:trace contextRef="#ctx0" brushRef="#br0">-2401 1649 433 0,'0'0'126'0,"0"0"-34"15,0 0 66-15,0 0 6 16,0 0-68-16,0 0-80 16,41 49 37-16,0 53-1 15,-1 0-32-15,-6-3-15 0,0-19-3 16,0-13 5 0,2-21-7-16,1-19-12 0,5-18-13 15,3-9 1-15,2-6 3 16,-5-35 21-16,1-7 8 15,-11-6-2-15,-7 5 23 16,-6 8 2-16,-11 15-8 16,-1 22-16-16,-7 4-6 15,0 31-1-15,0 33-30 16,-7 13-93-16,7-4-207 16,0-15-378-16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4:09.48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83A3B49-F1DB-461A-B787-8421AE601252}" emma:medium="tactile" emma:mode="ink">
          <msink:context xmlns:msink="http://schemas.microsoft.com/ink/2010/main" type="inkDrawing" rotatedBoundingBox="14051,7106 14130,8626 14080,8629 14000,7109" semanticType="callout" shapeName="Other">
            <msink:sourceLink direction="with" ref="{A7BD6989-AB0C-40FE-A7C2-0E0EBF9DC6C2}"/>
          </msink:context>
        </emma:interpretation>
      </emma:emma>
    </inkml:annotationXML>
    <inkml:trace contextRef="#ctx0" brushRef="#br0">-2130 385 560 0,'0'0'105'16,"0"0"-75"-16,0 0 88 0,0 0 41 16,0 0-66-16,0 0-27 15,0 49-14-15,0 38-3 16,0 39 10-16,0 23-29 16,0 14-13-16,0-1 3 15,2-7-11-15,5-8-8 16,3-19 1-16,5-23-2 15,-1-22 0-15,0-26-2 16,-3-20 0-16,-5-14-1 16,-6-13-10-16,0-2-8 15,0-3-3-15,0 1-11 16,0-2-7-16,0 1-20 0,-11-2-30 16,-1 0-30-16,1 0-75 15,2 1-53-15,4-4-238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4:11.72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2BCA579-A388-4EF2-8B7C-E4B91934A4E2}" emma:medium="tactile" emma:mode="ink">
          <msink:context xmlns:msink="http://schemas.microsoft.com/ink/2010/main" type="inkDrawing" rotatedBoundingBox="16021,7881 16717,8423 16461,8751 15765,8209" semanticType="callout" shapeName="Other">
            <msink:sourceLink direction="to" ref="{B701249E-15EB-4D84-BEBE-773F384292A2}"/>
            <msink:sourceLink direction="from" ref="{A7BD6989-AB0C-40FE-A7C2-0E0EBF9DC6C2}"/>
          </msink:context>
        </emma:interpretation>
      </emma:emma>
    </inkml:annotationXML>
    <inkml:trace contextRef="#ctx0" brushRef="#br0">-224 1384 355 0,'0'0'139'16,"0"0"-92"-16,0 0 84 15,0-139 33-15,0 139-32 16,15 8-78-16,14 48-54 16,10 27 48-16,7 21 12 15,-4 5-45-15,4-7-12 16,-5-13-3-16,10-19-10 15,3-18-17-15,0-25-2 16,-1-22 12-16,3-5 6 16,-2-31 10-16,0-22 1 15,-10-8 23-15,-5 6 5 16,-19 16-9-16,-11 17-8 0,-9 22-9 16,-9 9-2-1,-30 43-114-15,-8 16-277 0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4:11.28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FD5A4E3-F67F-4AC1-B388-11750F07A0F7}" emma:medium="tactile" emma:mode="ink">
          <msink:context xmlns:msink="http://schemas.microsoft.com/ink/2010/main" type="inkDrawing" rotatedBoundingBox="16178,8452 16209,6720 16280,6722 16249,8454" semanticType="callout" shapeName="Other">
            <msink:sourceLink direction="with" ref="{B701249E-15EB-4D84-BEBE-773F384292A2}"/>
            <msink:sourceLink direction="with" ref="{A7BD6989-AB0C-40FE-A7C2-0E0EBF9DC6C2}"/>
          </msink:context>
        </emma:interpretation>
      </emma:emma>
    </inkml:annotationXML>
    <inkml:trace contextRef="#ctx0" brushRef="#br0">54 233 149 0,'0'0'32'16,"0"0"3"-16,0 0 68 15,0 0 18-15,0 0-33 16,0 0-29-16,20-119 4 16,-18 91 11-16,5 0-11 15,-5 3 4-15,1 8 4 16,0 7-12-16,-3 4-10 16,0 6-1-16,0 0 3 15,0 0-1-15,0 0-17 16,0 13-13-16,0 48-11 0,-3 38 11 15,-11 35 2-15,2 22 3 16,7 9-10-16,5 6-4 16,0 1-6-16,0-4 0 15,0-19-2-15,0-17 0 16,0-23-3-16,5-25-3 16,1-23 2-16,-3-26-2 15,-3-17-8-15,0-13-19 16,0-5-12-16,0 0-11 15,0 0-19-15,-3 0-29 16,-16-13-110-16,-7 3-18 16,3-1-107-16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9:07.07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C50E0E2-DE2C-4800-AF61-A6A66D49CA3D}" emma:medium="tactile" emma:mode="ink">
          <msink:context xmlns:msink="http://schemas.microsoft.com/ink/2010/main" type="writingRegion" rotatedBoundingBox="27682,17360 30098,18679 29903,19036 27487,17717"/>
        </emma:interpretation>
      </emma:emma>
    </inkml:annotationXML>
    <inkml:traceGroup>
      <inkml:annotationXML>
        <emma:emma xmlns:emma="http://www.w3.org/2003/04/emma" version="1.0">
          <emma:interpretation id="{57183150-2109-4E1B-AF6E-28AC378614F6}" emma:medium="tactile" emma:mode="ink">
            <msink:context xmlns:msink="http://schemas.microsoft.com/ink/2010/main" type="paragraph" rotatedBoundingBox="27682,17360 30098,18679 29903,19036 27487,177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87DCF6-E18C-44EE-B221-D1DEE0C01BFB}" emma:medium="tactile" emma:mode="ink">
              <msink:context xmlns:msink="http://schemas.microsoft.com/ink/2010/main" type="line" rotatedBoundingBox="27682,17360 30098,18679 29903,19036 27487,17717"/>
            </emma:interpretation>
          </emma:emma>
        </inkml:annotationXML>
        <inkml:traceGroup>
          <inkml:annotationXML>
            <emma:emma xmlns:emma="http://www.w3.org/2003/04/emma" version="1.0">
              <emma:interpretation id="{9AE6481A-9EE0-4369-82F1-16AEDA80BD37}" emma:medium="tactile" emma:mode="ink">
                <msink:context xmlns:msink="http://schemas.microsoft.com/ink/2010/main" type="inkWord" rotatedBoundingBox="27634,17447 27832,17555 27717,17764 27520,1765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57 9 462 0,'0'0'274'0,"0"0"-108"16,0 0-4-16,0 0-37 15,0 0-39-15,0 0-24 16,-17 31-9-16,17-14-17 15,0 3-11-15,0-2-12 16,7 4-9-16,15-8-2 16,5 1-3-16,10-15 1 15,-1 0-10-15,1 0 4 16,-8-18-16-16,-12-8 6 16,-9 1-5-16,-8-2 0 0,0 5 19 15,-20 3 2-15,-17 14 12 16,-2 5-6-16,-3 0 0 15,3 13 3-15,5 10-3 16,8-4-6-16,9 5 0 16,12-5-1-16,5 2-10 15,0 2-37-15,34 0-62 16,14-5-89-16,8 3-344 16</inkml:trace>
        </inkml:traceGroup>
        <inkml:traceGroup>
          <inkml:annotationXML>
            <emma:emma xmlns:emma="http://www.w3.org/2003/04/emma" version="1.0">
              <emma:interpretation id="{81CB39D9-E097-4939-A9CA-5F75253B1CFC}" emma:medium="tactile" emma:mode="ink">
                <msink:context xmlns:msink="http://schemas.microsoft.com/ink/2010/main" type="inkWord" rotatedBoundingBox="28798,18049 28942,18128 28855,18288 28711,1820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47061.4936">1181 665 420 0,'0'0'193'0,"0"0"-99"0,0 0 3 15,0 0-27-15,0 0-42 16,0 0-15-16,43 51-6 16,-18-40 6-16,-3-11-12 15,5 0-1-15,-8 0 1 16,-2 0 2-16,-6-26-3 15,-5-4 3-15,-6 2 0 16,0 0 20-16,0 5 25 16,-14 6-6-16,-6 6 1 15,3 11 9-15,0 0-24 16,-2 0-3-16,4 28-22 16,7 0-3-16,5 7-12 15,3-1-24-15,0-7-22 0,11-9-9 16,14-12-86-1,4-6-189-15</inkml:trace>
        </inkml:traceGroup>
        <inkml:traceGroup>
          <inkml:annotationXML>
            <emma:emma xmlns:emma="http://www.w3.org/2003/04/emma" version="1.0">
              <emma:interpretation id="{2871E773-9A56-46FF-9830-7E3A912DAA6E}" emma:medium="tactile" emma:mode="ink">
                <msink:context xmlns:msink="http://schemas.microsoft.com/ink/2010/main" type="inkWord" rotatedBoundingBox="29399,18298 30098,18679 29903,19036 29204,18655"/>
              </emma:interpretation>
              <emma:one-of disjunction-type="recognition" id="oneOf2">
                <emma:interpretation id="interp2" emma:lang="" emma:confidence="0">
                  <emma:literal>no</emma:literal>
                </emma:interpretation>
                <emma:interpretation id="interp3" emma:lang="" emma:confidence="0">
                  <emma:literal>lo</emma:literal>
                </emma:interpretation>
                <emma:interpretation id="interp4" emma:lang="" emma:confidence="0">
                  <emma:literal>nos</emma:literal>
                </emma:interpretation>
                <emma:interpretation id="interp5" emma:lang="" emma:confidence="0">
                  <emma:literal>ro</emma:literal>
                </emma:interpretation>
                <emma:interpretation id="interp6" emma:lang="" emma:confidence="0">
                  <emma:literal>10</emma:literal>
                </emma:interpretation>
              </emma:one-of>
            </emma:emma>
          </inkml:annotationXML>
          <inkml:trace contextRef="#ctx0" brushRef="#br0" timeOffset="41513.8411">1683 1094 724 0,'0'0'195'15,"0"0"-129"-15,0 0 45 16,0 0-21-16,0 0-40 16,0 0-24-16,102 36 4 15,-55-59 22-15,4-23 17 16,-2-12-14-16,-8 7 3 0,-16 8-16 16,-8 12-7-16,-10 22-8 15,-7 9 0-15,0 0 14 16,0 18 6-16,-12 31-8 15,-13 16-28-15,6 11-11 16,4-8-3-16,15-12-5 16,0-16-28-16,0-4-14 15,15-14-11-15,9-6-29 16,5-12-37-16,-1-4-31 16,3 0-78-16,-6-27-134 15</inkml:trace>
          <inkml:trace contextRef="#ctx0" brushRef="#br0" timeOffset="41866.2715">2219 1038 734 0,'0'0'224'0,"0"0"-82"15,0 0 6-15,-48 130-48 16,48-90-45-16,0-2-20 15,0 4-9-15,14-5-7 16,11-7-12-16,9-2-5 16,5-5-2-16,4-23-5 15,2 0-3-15,-8 0-3 16,-9-30-17-16,-11-14-4 16,-17-14-2-16,0-3 2 0,-31 0 32 15,-20 16 2-15,-5 15 6 16,5 19 5-16,9 11 0 15,10 0 7-15,13 24-6 16,14 16-12-16,5 8-2 16,0 0-7-16,19 0-11 15,15-3-54-15,8-9-70 16,0-8-194-16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1:41.41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E4D09EE-4764-4FD6-8C42-4AB1ECD31320}" emma:medium="tactile" emma:mode="ink">
          <msink:context xmlns:msink="http://schemas.microsoft.com/ink/2010/main" type="inkDrawing" rotatedBoundingBox="26214,10866 26233,11539 26216,11540 26197,10867" semanticType="callout" shapeName="Other">
            <msink:sourceLink direction="with" ref="{16FAE0FE-D904-4ADD-A898-377C552D7A5E}"/>
            <msink:sourceLink direction="with" ref="{C43268C3-DF9D-4F53-BF67-DB668F59D1BD}"/>
          </msink:context>
        </emma:interpretation>
      </emma:emma>
    </inkml:annotationXML>
    <inkml:trace contextRef="#ctx0" brushRef="#br0">-1658 1569 125 0,'0'0'53'0,"0"0"7"16,0 0 62-16,0 0-29 16,0 0-15-16,0 0 16 15,0-39 8-15,-4 39-23 16,2-4-8-16,-1 4 6 15,3 0-13-15,0 0-18 16,0 0-22-16,0 8-13 16,0 25-9-16,0 12 13 15,0 17-3-15,0 5-6 16,3 8 2-16,-1-1-3 16,2-4-1-16,-1-7-4 15,2-7 0-15,-2-9-2 16,-1-8-5-16,-2-20-23 0,0-8-11 15,0-7-25-15,0-4-55 16,0 0-33-16,0-19-89 16,-13-4-177-16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1:41.89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C2C9051-034F-48A1-9278-AFD6DA414125}" emma:medium="tactile" emma:mode="ink">
          <msink:context xmlns:msink="http://schemas.microsoft.com/ink/2010/main" type="inkDrawing" rotatedBoundingBox="26132,11130 26606,11556 26360,11830 25886,11404" semanticType="callout" shapeName="Other">
            <msink:sourceLink direction="to" ref="{16FAE0FE-D904-4ADD-A898-377C552D7A5E}"/>
            <msink:sourceLink direction="from" ref="{16FAE0FE-D904-4ADD-A898-377C552D7A5E}"/>
          </msink:context>
        </emma:interpretation>
      </emma:emma>
    </inkml:annotationXML>
    <inkml:trace contextRef="#ctx0" brushRef="#br0">-1855 1917 407 0,'0'0'118'16,"0"0"-7"-16,0 0 64 16,0 0-53-16,0 0-52 15,0 0-8-15,76 37 2 16,-42 24 6-16,-4 10-39 15,-4 0-28-15,-4 1 0 0,-2-12-3 16,-1-3-16-16,1-14-32 16,0-12 7-16,-3-14 0 15,2-16 12-15,2-1 12 16,1-22 17-16,6-26 6 16,-5-14 6-16,5 2 13 15,-6 9 2-15,-5 13-8 16,-3 21-15-16,-2 14-4 15,-1 3-9-15,0 31-29 16,4 16-25-16,-1 7-260 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8:40.63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B3EB43B3-F069-4300-89B8-2B6B62B5ABBE}" emma:medium="tactile" emma:mode="ink">
          <msink:context xmlns:msink="http://schemas.microsoft.com/ink/2010/main" type="writingRegion" rotatedBoundingBox="31120,16593 28839,18316 28087,17321 30368,15598"/>
        </emma:interpretation>
      </emma:emma>
    </inkml:annotationXML>
    <inkml:traceGroup>
      <inkml:annotationXML>
        <emma:emma xmlns:emma="http://www.w3.org/2003/04/emma" version="1.0">
          <emma:interpretation id="{416E1BB6-89A9-4EC8-9D19-1153B6666D8E}" emma:medium="tactile" emma:mode="ink">
            <msink:context xmlns:msink="http://schemas.microsoft.com/ink/2010/main" type="paragraph" rotatedBoundingBox="31120,16593 28839,18316 28087,17321 30368,155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77B154-ACFF-4CC9-9D25-894D4897FA16}" emma:medium="tactile" emma:mode="ink">
              <msink:context xmlns:msink="http://schemas.microsoft.com/ink/2010/main" type="line" rotatedBoundingBox="31120,16593 28839,18316 28087,17321 30368,15598"/>
            </emma:interpretation>
          </emma:emma>
        </inkml:annotationXML>
        <inkml:traceGroup>
          <inkml:annotationXML>
            <emma:emma xmlns:emma="http://www.w3.org/2003/04/emma" version="1.0">
              <emma:interpretation id="{29C11E77-54A5-4263-A09D-D5C17192DAAE}" emma:medium="tactile" emma:mode="ink">
                <msink:context xmlns:msink="http://schemas.microsoft.com/ink/2010/main" type="inkWord" rotatedBoundingBox="31112,16582 30686,16904 29942,15919 30368,15598"/>
              </emma:interpretation>
              <emma:one-of disjunction-type="recognition" id="oneOf0">
                <emma:interpretation id="interp0" emma:lang="" emma:confidence="0">
                  <emma:literal>a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n</emma:literal>
                </emma:interpretation>
                <emma:interpretation id="interp3" emma:lang="" emma:confidence="0">
                  <emma:literal>y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2284 6417 529 0,'0'0'178'0,"0"0"-47"15,0 0 68-15,0 0-40 16,0 0-41-16,0 0-38 16,0 7-19-16,0 27-24 15,0 5-6-15,9 17-6 16,-1 2-14-16,-2 2-6 16,2 2 1-16,1-6-6 0,2-2 0 15,0-6 0-15,0-7 0 16,-2-14-6-16,-1-10-6 15,-4-6-1-15,-2-11-2 16,-2 0-11-16,0 0-2 16,0-26-10-16,0-14-1 15,0-16 27-15,-11-9 7 16,-1-2-3-16,4-6 6 16,3 11 1-16,5 15 1 15,0 14 2-15,0 10 5 16,8 13 11-16,18 5-1 15,1 5-3-15,7 0-4 16,-5 33 3-16,-7 0-2 16,-7 7-8-16,-13 1-3 0,-2-1-8 15,0-5-29-15,-6-4-28 16,-14-8-23-16,-2-5-9 16,5-7-9-16,0-11 21 15,6 0 27-15,8 0 43 16,3 0 14-16,0 0-6 15,11 0 4-15,21 0 3 16,4-11 57-16,-2 11 13 16,-4 0 10-16,-4 0 12 15,-6 20 10-15,-6 10-13 16,-8 9-19-16,-6-4-28 16,0 5-26-16,0-7-16 15,0-8-7-15,0-4-48 0,0-11-44 16,8-10-52-16,3 0-75 15,6 0-116-15,6-7-260 16</inkml:trace>
          <inkml:trace contextRef="#ctx0" brushRef="#br0" timeOffset="4994.469">2859 6938 193 0,'0'0'90'0,"0"0"-5"16,0 0 21-16,0 0-19 15,0 0-28-15,0 0 13 16,0 0 23-16,0 0-9 16,0 0-6-16,0 0-7 15,0 0-14-15,0 0-14 16,-5 2-14-16,-1 7-9 16,0-4-9-16,1 0-4 15,2-5-4-15,0 2 5 16,0 2-4-16,-3-4-1 15,4 0-2-15,2 0 3 16,0 0 5-16,0 0-2 0,0 0-3 16,0 0-4-16,0 0-2 15,0 0-4-15,0-6 4 16,0-10 2-16,2 5 14 16,15-3 9-16,-2 3 7 15,4 7-1-15,6 4 1 16,7 0-7-16,2 0 1 15,0 20-1-15,-10 11-8 16,-7 2-11-16,-8 5 2 16,-9 0-8-16,0 0-11 15,0-5-22-15,-9-6-13 16,-10-3-3-16,-6-8-5 16,-1-5 8-16,-2-5 6 15,5-1-3-15,6-5 2 16,6 0 16-16,9 0 9 0,-1 0 8 15,3 0 8-15,0 0 4 16,0 0-2-16,0 0 1 16,22 0 25-16,6-8 8 15,6 0 9-15,2-2 14 16,4 3 1-16,0 2-12 16,-3 5-11-16,-3 0-5 15,-9 0-23-15,-8 10-9 16,-10 5-5-16,-4 5-42 15,-3-5-81-15,0 5-138 16</inkml:trace>
        </inkml:traceGroup>
        <inkml:traceGroup>
          <inkml:annotationXML>
            <emma:emma xmlns:emma="http://www.w3.org/2003/04/emma" version="1.0">
              <emma:interpretation id="{AFEEA3B8-19C6-4459-88D8-10125BFA540B}" emma:medium="tactile" emma:mode="ink">
                <msink:context xmlns:msink="http://schemas.microsoft.com/ink/2010/main" type="inkWord" rotatedBoundingBox="30179,17304 28839,18316 28257,17545 29596,16533"/>
              </emma:interpretation>
            </emma:emma>
          </inkml:annotationXML>
          <inkml:trace contextRef="#ctx0" brushRef="#br0" timeOffset="27387.5709">1791 8072 217 0,'0'0'223'0,"0"0"-41"15,0 0 32-15,0 0-17 16,0 0-58-16,0 0-45 16,-31 73-25-16,31-51-21 15,0 7-21-15,0-6-19 16,14-4-8-16,15-5-4 15,7-10 0-15,6-4-4 0,0-4 4 16,-2-25-4 0,-12-9-3-16,-14 2 4 0,-14 2 7 15,0 6 6-15,-8 5 3 16,-23 8 6-16,-6 15 12 16,-2 0 2-16,-1 0-20 15,10 15-7-15,6 8-2 16,11 2-19-16,13-3-47 15,0-1-34-15,5-2-28 16,27-10-56-16,2-1-203 16</inkml:trace>
          <inkml:trace contextRef="#ctx0" brushRef="#br0" timeOffset="-21944.0254">1854 8049 407 0,'0'0'176'16,"0"0"-130"-16,0 0 67 15,0 0 57-15,0 0-48 16,0 0-47-16,-49 0-10 16,-7 0-26-16,-15 0 11 15,-7 0-10-15,-10 0-3 16,3 0-18-16,4 11-8 16,4-7 2-16,16 4-4 15,13-8-5-15,6 0-2 16,8 0-2-16,0 0-4 15,-6-6 1-15,-4 0-1 0,-4-5 0 16,2 4-9-16,1 7 2 16,6 0-5-16,3 0 10 15,7 0 0-15,9 0 4 16,9 0 2-16,5 0 6 16,6 0 1-16,0 0-6 15,0 0 0-15,0 0-1 16,0 0 7-16,0 0 2 15,0 0 3-15,0 0-6 16,0 0-2-16,0 0-3 16,0 0-2-16,0 0-4 15,0 0-36-15,0 7-58 0,0 8-72 16,9 6-208-16</inkml:trace>
          <inkml:trace contextRef="#ctx0" brushRef="#br0" timeOffset="-22483.192">1723 7207 344 0,'0'0'112'0,"0"0"-27"15,0 0 40-15,0 0 9 0,0 0-32 16,0 0-9-16,0 0-13 16,4-10 3-16,-4 10-3 15,0 0-14-15,0 0-11 16,2 40-10-16,1 21-10 15,0 25 2-15,-1 14-29 16,4-9-2-16,0-2 0 16,-1 2-6-16,7-10 1 15,-4-4-1-15,4-15 2 16,-4-17-2-16,-2-16-2 16,-3-12-2-16,-1-7-9 15,-2-10-16-15,0 6-10 16,0-6-11-16,0 0-9 0,0 0-8 15,0 0-20 1,0 0-24-16,0 0-108 0,-9-6-204 16</inkml:trace>
          <inkml:trace contextRef="#ctx0" brushRef="#br0" timeOffset="-21179.0661">808 7998 270 0,'0'0'173'0,"0"0"-104"16,0 0 43-1,0 0 45-15,0 0-36 0,0 0-25 16,-3-23-15-16,3 23 7 16,0 0-16-16,0 12-25 15,0 28-1-15,0 9 1 16,0 24-20-16,0 10-16 16,0 5 3-16,3 1-10 15,7 3-4-15,7-14 0 16,0-9 0-16,-5-11-4 15,2-16-7-15,-6-8 4 16,-2-17 6-16,-3-7-14 16,-3-2-10-16,0-8 0 15,0 0-4-15,0 0-26 0,0 0-26 16,-6 0-46-16,-11 5-75 16,0 1-117-16</inkml:trace>
          <inkml:trace contextRef="#ctx0" brushRef="#br0" timeOffset="32141.8158">576 8087 264 0,'0'0'121'0,"0"0"-30"16,0 0 37-16,0 0 4 15,0 0-35-15,0 0-8 16,0 0 6-16,-7 0-21 16,7 0-13-16,-4 0-9 0,4 0-2 15,0 0 0-15,0 0-1 16,-3 0-6-16,0 0-5 15,-2 0-12-15,-1 0-16 16,0 0-2-16,4 0 7 16,2 0 4-16,0 0 0 15,0 0 6-15,0 0-10 16,0 0-4-16,0 0-6 16,8 0-5-16,20 0-3 15,12 0 3-15,11 0 3 16,0-5-3-16,0-5 3 15,-7 10-3-15,-10 0-21 16,-3 0-36-16,-17 13-71 0,-8 11-152 16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9:46.55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E43AB9B-170C-42E5-8190-9C1DFC251F36}" emma:medium="tactile" emma:mode="ink">
          <msink:context xmlns:msink="http://schemas.microsoft.com/ink/2010/main" type="writingRegion" rotatedBoundingBox="28624,13416 29930,13379 29943,13847 28637,13884"/>
        </emma:interpretation>
      </emma:emma>
    </inkml:annotationXML>
    <inkml:traceGroup>
      <inkml:annotationXML>
        <emma:emma xmlns:emma="http://www.w3.org/2003/04/emma" version="1.0">
          <emma:interpretation id="{3D9189C2-4DB0-4F24-A338-8877A6A217CC}" emma:medium="tactile" emma:mode="ink">
            <msink:context xmlns:msink="http://schemas.microsoft.com/ink/2010/main" type="paragraph" rotatedBoundingBox="28624,13416 29930,13379 29943,13847 28637,138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C524F5-1AD7-444D-A4E9-D0DA6D5158F1}" emma:medium="tactile" emma:mode="ink">
              <msink:context xmlns:msink="http://schemas.microsoft.com/ink/2010/main" type="line" rotatedBoundingBox="28624,13416 29930,13379 29943,13847 28637,13884"/>
            </emma:interpretation>
          </emma:emma>
        </inkml:annotationXML>
        <inkml:traceGroup>
          <inkml:annotationXML>
            <emma:emma xmlns:emma="http://www.w3.org/2003/04/emma" version="1.0">
              <emma:interpretation id="{EE57EA1E-3061-43C3-B1F5-1604CBA7958F}" emma:medium="tactile" emma:mode="ink">
                <msink:context xmlns:msink="http://schemas.microsoft.com/ink/2010/main" type="inkWord" rotatedBoundingBox="28624,13416 29341,13396 29354,13863 28637,138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3619 3531 560 0,'0'0'295'16,"0"0"-182"-16,0 0 3 0,0 0 6 16,0 0-57-16,0 0-37 15,0 0 13-15,-3-13-1 16,6 1-2-16,7-3 15 15,5-5-6-15,2 2-1 16,5 0-5-16,7 3-10 16,-2 2-11-16,-1 8-2 15,-4 5-7-15,-5 0-4 16,-5 0-4-16,-4 7 0 16,-5 19 4-16,-3 10 10 15,0 9-8-15,-20-1-5 16,-7-1-4-16,-5-3-22 15,1-9-19-15,-3-7-4 0,4 0 5 16,-2-7-7 0,6-2-1-16,4-2 15 0,12-3-7 15,3-7 22-15,7-3 15 16,0 0 6-16,0 0 1 16,14 0 5-16,23 0 26 15,9-5 7-15,-2-5 13 16,-2 1-12-16,-5 7-11 15,-11 2-12-15,-9 0-15 16,-7 0-5-16,2 0-4 16,2 0-72-16,6 0-100 15,2-10-135-15,1-2-326 16</inkml:trace>
          <inkml:trace contextRef="#ctx0" brushRef="#br0" timeOffset="355.0548">4033 3694 838 0,'0'0'196'16,"0"0"-99"-16,0 0 27 16,0 0-44-16,0 0-45 15,0 0-29-15,50 131 0 16,-13-129-2-16,-1-2 1 15,5 0-5-15,-11-22 0 16,-4-8 0-16,-12-6 0 0,-11 0 0 16,-3 0-8-1,-12 3 8-15,-25 6 6 0,-2 9 1 16,0 16-3-16,2 2 3 16,9 5-7-16,0 28-1 15,7 7-3-15,8 2 4 16,4 1-10-16,9-6-31 15,0-1-38-15,0-11-43 16,9-12-67-16,25-13-129 16,11 0-311-16</inkml:trace>
        </inkml:traceGroup>
        <inkml:traceGroup>
          <inkml:annotationXML>
            <emma:emma xmlns:emma="http://www.w3.org/2003/04/emma" version="1.0">
              <emma:interpretation id="{AE77FA79-920C-4953-B2AB-B707BFF156AC}" emma:medium="tactile" emma:mode="ink">
                <msink:context xmlns:msink="http://schemas.microsoft.com/ink/2010/main" type="inkWord" rotatedBoundingBox="29541,13435 29932,13424 29942,13806 29551,13817"/>
              </emma:interpretation>
              <emma:one-of disjunction-type="recognition" id="oneOf1"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v</emma:literal>
                </emma:interpretation>
                <emma:interpretation id="interp3" emma:lang="" emma:confidence="0">
                  <emma:literal>U</emma:literal>
                </emma:interpretation>
                <emma:interpretation id="interp4" emma:lang="" emma:confidence="0">
                  <emma:literal>W</emma:literal>
                </emma:interpretation>
                <emma:interpretation id="interp5" emma:lang="" emma:confidence="0">
                  <emma:literal>u</emma:literal>
                </emma:interpretation>
              </emma:one-of>
            </emma:emma>
          </inkml:annotationXML>
          <inkml:trace contextRef="#ctx0" brushRef="#br0" timeOffset="827.3018">4463 3454 738 0,'0'0'205'0,"0"0"-59"15,0 0 32-15,0 0-56 16,0 0-54-16,0 0-17 16,60 70 8-16,-52-15-36 15,-2 4-12-15,3-3-11 16,-1-11-7-16,6-9-23 15,0-15-10-15,3-12 11 16,3-9 14-16,5-9 5 16,6-33 10-16,0-11 19 15,3-5 17-15,0-3 4 0,-3 0-6 16,-8 13-12 0,-7 13 2-16,-7 17-16 15,-9 15-7-15,0 3-1 0,0 0-27 16,-9 30-93-16,-24 19-162 15,-15 15-784-15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3:17.40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E14FE3F-EA96-4B89-BF67-F2D0F9DC9EDE}" emma:medium="tactile" emma:mode="ink">
          <msink:context xmlns:msink="http://schemas.microsoft.com/ink/2010/main" type="writingRegion" rotatedBoundingBox="33040,8412 34077,10535 33332,10898 32296,8776"/>
        </emma:interpretation>
      </emma:emma>
    </inkml:annotationXML>
    <inkml:traceGroup>
      <inkml:annotationXML>
        <emma:emma xmlns:emma="http://www.w3.org/2003/04/emma" version="1.0">
          <emma:interpretation id="{5921F5A8-75E4-455A-A5C8-1A475EC3D053}" emma:medium="tactile" emma:mode="ink">
            <msink:context xmlns:msink="http://schemas.microsoft.com/ink/2010/main" type="paragraph" rotatedBoundingBox="33040,8412 34077,10535 33332,10898 32296,87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71C2A3-C1BE-4C8E-8982-E634C5E1B916}" emma:medium="tactile" emma:mode="ink">
              <msink:context xmlns:msink="http://schemas.microsoft.com/ink/2010/main" type="line" rotatedBoundingBox="33040,8412 34077,10535 33332,10898 32296,8776"/>
            </emma:interpretation>
          </emma:emma>
        </inkml:annotationXML>
        <inkml:traceGroup>
          <inkml:annotationXML>
            <emma:emma xmlns:emma="http://www.w3.org/2003/04/emma" version="1.0">
              <emma:interpretation id="{4B80C984-A98F-4386-B9E0-CE693CB507BA}" emma:medium="tactile" emma:mode="ink">
                <msink:context xmlns:msink="http://schemas.microsoft.com/ink/2010/main" type="inkWord" rotatedBoundingBox="33040,8412 33521,9397 32777,9760 32296,877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4832 251 51 0,'0'0'583'16,"0"0"-434"-16,0 0-73 16,0 0 69-16,0 0-31 15,0 0-47-15,0 0-25 16,-3 15-1-16,3-15-4 0,0-7-15 16,0-29-3-16,5-13 7 15,-2-24 3-15,-3-5-14 16,0 2-11-16,0 0 0 15,0 15-1-15,0 15-3 16,0 13 2-16,0 18-4 16,0 5 2-16,0 8-1 15,0 2-1-15,0 0-2 16,4 0-4-16,18 0 0 16,15 0 7-16,2 0 2 15,3 0 0-15,3 0-1 16,-3 0 0-16,-8 0 0 0,-5 2-28 15,-9 1-48-15,-10-1-76 16,-6 9-169-16,-4 3-325 16</inkml:trace>
          <inkml:trace contextRef="#ctx0" brushRef="#br0" timeOffset="224.9996">4900-51 93 0,'0'0'496'0,"0"0"-443"16,0 0 0 0,0 0 69-16,0 0-56 0,175 49-48 15,-128-42-18-15,-1-5-3 16,-12 3-55-16,-15 1-92 15,-11 3-183-15</inkml:trace>
          <inkml:trace contextRef="#ctx0" brushRef="#br0" timeOffset="441.488">4849 208 409 0,'0'0'110'15,"0"0"-69"-15,0 0 19 16,153 18-8-16,-92-12-47 16,0 0-5-16,-4 4-64 15,-9 3-129-15</inkml:trace>
          <inkml:trace contextRef="#ctx0" brushRef="#br0" timeOffset="1031.1356">4694-697 432 0,'0'0'181'16,"0"0"-114"-16,0 0 34 15,0 0 19-15,0 0-48 16,0 0-1-16,93 12 19 15,-29 3-15-15,16-1-20 16,6 0-20-16,11 1-21 16,-7 6-14-16,-14 2-18 15,-22 2-114-15,-23 8-248 16</inkml:trace>
        </inkml:traceGroup>
        <inkml:traceGroup>
          <inkml:annotationXML>
            <emma:emma xmlns:emma="http://www.w3.org/2003/04/emma" version="1.0">
              <emma:interpretation id="{EB4A5AD1-39C3-466F-A01C-9FEBB9EF024F}" emma:medium="tactile" emma:mode="ink">
                <msink:context xmlns:msink="http://schemas.microsoft.com/ink/2010/main" type="inkWord" rotatedBoundingBox="33716,9881 34043,10551 33343,10893 33016,10223"/>
              </emma:interpretation>
            </emma:emma>
          </inkml:annotationXML>
          <inkml:trace contextRef="#ctx0" brushRef="#br0" timeOffset="5287.501">5573 809 252 0,'0'0'308'15,"0"0"-144"-15,0 0 13 16,0 0-11-16,0 0-72 15,0 0-40-15,-5 44-9 16,10-29-10-16,14-5-11 16,8-8-14-16,0-2-10 15,4 0 2-15,-6-16-2 16,-1-13 0-16,-11-15-8 16,-13 3-12-16,0 1 5 0,-5 5-3 15,-29 17-7 1,-8 15 2-16,-4 3-6 0,-1 23-17 15,6 17-4-15,11 4-8 16,11-6-18-16,7-8 29 16,12-6 40-16,0-5 7 15,5-4 27-15,32-2 22 16,11-2 24-16,3 2-6 16,3 1-1-16,-3 9-7 15,-12 7-3-15,-9 8 7 16,-16 13-7-16,-7 7-8 15,-7 4-23-15,0-4-24 0,0-7-1 16,0-11-39 0,0-17-39-16,0-12-13 0,0-5-6 15,0-3-45-15,0-3-108 16,0 0-220-16</inkml:trace>
          <inkml:trace contextRef="#ctx0" brushRef="#br0" timeOffset="4523.9908">5351 1029 251 0,'0'0'243'0,"0"0"-72"16,0 0 43-16,0 0 1 0,0 0-74 15,0 0-41 1,0 0-9-16,-46 56-21 0,46-46-22 15,0-7-26-15,0-1-20 16,0-2-2-16,0 0-13 16,0 0-12-16,0 0-15 15,0 0 2-15,0 0-1 16,0 0 17-16,0-2 12 16,0-1 10-16,-8 3 3 15,-6 0 6-15,2 0 0 16,4 0 1-16,5 0 1 15,3 0-2-15,0 0-9 0,0 0-3 16,0 10-13-16,0 1-26 16,0-5-85-16,11-6-113 15,1 0-258-15</inkml:trace>
          <inkml:trace contextRef="#ctx0" brushRef="#br0" timeOffset="5507.4809">5568 1116 750 0,'0'0'120'15,"0"0"-20"-15,0 0 85 16,177 0-58-16,-90 0-82 15,7 0-21-15,-8 0-24 16,-18-5-4-16,-26 5-175 16,-38 18-542-16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8:34.52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04E89AD-F7A5-41CF-9CC8-96CE96924985}" emma:medium="tactile" emma:mode="ink">
          <msink:context xmlns:msink="http://schemas.microsoft.com/ink/2010/main" type="writingRegion" rotatedBoundingBox="5714,6390 6074,6390 6074,6877 5714,6877"/>
        </emma:interpretation>
      </emma:emma>
    </inkml:annotationXML>
    <inkml:traceGroup>
      <inkml:annotationXML>
        <emma:emma xmlns:emma="http://www.w3.org/2003/04/emma" version="1.0">
          <emma:interpretation id="{1AE89609-FB19-444D-89E1-88E053C49DFF}" emma:medium="tactile" emma:mode="ink">
            <msink:context xmlns:msink="http://schemas.microsoft.com/ink/2010/main" type="paragraph" rotatedBoundingBox="5714,6390 6074,6390 6074,6877 5714,68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597227-426B-47D2-951E-B1067456F3E8}" emma:medium="tactile" emma:mode="ink">
              <msink:context xmlns:msink="http://schemas.microsoft.com/ink/2010/main" type="line" rotatedBoundingBox="5714,6390 6074,6390 6074,6877 5714,6877"/>
            </emma:interpretation>
          </emma:emma>
        </inkml:annotationXML>
        <inkml:traceGroup>
          <inkml:annotationXML>
            <emma:emma xmlns:emma="http://www.w3.org/2003/04/emma" version="1.0">
              <emma:interpretation id="{1E7E46A4-F633-4455-A7FA-9F2697D7F174}" emma:medium="tactile" emma:mode="ink">
                <msink:context xmlns:msink="http://schemas.microsoft.com/ink/2010/main" type="inkWord" rotatedBoundingBox="5714,6390 6074,6390 6074,6877 5714,6877">
                  <msink:destinationLink direction="with" ref="{4B05AA8C-33C7-4E54-887D-3F353513E93C}"/>
                </msink:context>
              </emma:interpretation>
            </emma:emma>
          </inkml:annotationXML>
          <inkml:trace contextRef="#ctx0" brushRef="#br0">0 241 634 0,'0'0'145'0,"0"0"-63"15,0 0-6-15,0 0-9 16,0 0-15-16,0 0-4 15,139 0 13-15,-102-38 4 16,-8-8-12-16,-10-7 0 16,-7 10-10-16,-12 5-7 15,0 15-9-15,0 15 4 0,0 8 5 16,0 2 7-16,0 52-17 16,0 28-26-16,0 16 0 15,15-2-6-15,9-25-21 16,4-22-26-16,-2-25-34 15,-9-13-18-15,-3-11-55 16,-14-11-184-16,0-19-285 16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1:58.19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EDF46669-5A96-407A-8245-C479CB8F4E95}" emma:medium="tactile" emma:mode="ink">
          <msink:context xmlns:msink="http://schemas.microsoft.com/ink/2010/main" type="writingRegion" rotatedBoundingBox="26360,8481 26695,9131 26084,9446 25748,8796"/>
        </emma:interpretation>
      </emma:emma>
    </inkml:annotationXML>
    <inkml:traceGroup>
      <inkml:annotationXML>
        <emma:emma xmlns:emma="http://www.w3.org/2003/04/emma" version="1.0">
          <emma:interpretation id="{7870D331-3A73-4D80-A333-118EE0348C81}" emma:medium="tactile" emma:mode="ink">
            <msink:context xmlns:msink="http://schemas.microsoft.com/ink/2010/main" type="paragraph" rotatedBoundingBox="26360,8481 26695,9131 26084,9446 25748,87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D352E7-2415-4E61-82CE-5F63FFA78FFC}" emma:medium="tactile" emma:mode="ink">
              <msink:context xmlns:msink="http://schemas.microsoft.com/ink/2010/main" type="line" rotatedBoundingBox="26360,8481 26695,9131 26084,9446 25748,8796"/>
            </emma:interpretation>
          </emma:emma>
        </inkml:annotationXML>
        <inkml:traceGroup>
          <inkml:annotationXML>
            <emma:emma xmlns:emma="http://www.w3.org/2003/04/emma" version="1.0">
              <emma:interpretation id="{26C186B0-A422-43B5-8033-C3CA20832EB4}" emma:medium="tactile" emma:mode="ink">
                <msink:context xmlns:msink="http://schemas.microsoft.com/ink/2010/main" type="inkWord" rotatedBoundingBox="26360,8481 26695,9131 26084,9446 25748,879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-1884-614 141 0,'0'0'128'0,"0"0"-16"16,0 0 7-16,0 0-32 16,0 0-28-16,0 0 19 15,-51 0-2-15,41 0-6 16,1 0 3-16,3 0-4 15,1 0-10-15,1 0 1 16,2 0-7-16,2 0-11 0,0 0-3 16,0 0-4-16,0 0-3 15,0-2-10 1,0 0-4-16,0-1-8 0,6-3-3 16,24 5 3-16,19 1 9 15,16 0 8-15,11 0 7 16,11 0 3-16,-3 0-18 15,-13-3-7-15,-18 1-4 16,-16 2-7-16,-23 0-1 16,-11 0-1-16,-3 0-49 15,-20 0-62-15,-36 0-149 16,-17 0-718-16</inkml:trace>
          <inkml:trace contextRef="#ctx0" brushRef="#br0" timeOffset="-541.0382">-1694-606 97 0,'0'0'323'0,"0"0"-163"0,0 0 4 15,0 0 20 1,0 0-72-16,0 0-27 0,-4-22-19 15,4 34-20-15,0 26-15 16,0 13 17-16,-5 7-5 16,2 5-16-16,0-2-15 15,3-3-8-15,0-2-2 16,0-11-2-16,0-8-2 16,0-17-16-16,0-10-37 15,6-10-36-15,5 0 2 16,0-25-15-16,-5-17 2 15,-6-5-46-15,0 2-30 16,0 6-32-16,-9 11-92 16</inkml:trace>
          <inkml:trace contextRef="#ctx0" brushRef="#br0" timeOffset="733.8317">-1909-131 217 0,'0'0'148'0,"0"0"-51"16,0 0 20-16,0 0-10 0,0 0-1 15,0 0-6-15,-2 0-23 16,2 0-16-16,10 0 14 16,24 0-7-16,15 0-16 15,12 0 2-15,12 0 0 16,6 0-11-16,3 0-10 15,-11 0-19-15,-20 0-6 16,-21 0-8-16,-21 0-1 16,-9 7-55-16,-20 13-112 15,-31 4-407-15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5:05.84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3DA6782-C94E-4794-8A62-B86F37AAB418}" emma:medium="tactile" emma:mode="ink">
          <msink:context xmlns:msink="http://schemas.microsoft.com/ink/2010/main" type="writingRegion" rotatedBoundingBox="29747,11460 30413,8854 31003,9004 30337,11610">
            <msink:destinationLink direction="with" ref="{6478C53A-6EAE-4DB2-812F-BF52BFA70767}"/>
          </msink:context>
        </emma:interpretation>
      </emma:emma>
    </inkml:annotationXML>
    <inkml:traceGroup>
      <inkml:annotationXML>
        <emma:emma xmlns:emma="http://www.w3.org/2003/04/emma" version="1.0">
          <emma:interpretation id="{0F908536-3E9B-410F-9423-1F4CCBCF3527}" emma:medium="tactile" emma:mode="ink">
            <msink:context xmlns:msink="http://schemas.microsoft.com/ink/2010/main" type="paragraph" rotatedBoundingBox="29747,11460 30413,8854 31003,9004 30337,116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5E12CC-296C-4662-ADF4-49F0DE1C4728}" emma:medium="tactile" emma:mode="ink">
              <msink:context xmlns:msink="http://schemas.microsoft.com/ink/2010/main" type="line" rotatedBoundingBox="29747,11460 30413,8854 31003,9004 30337,11610"/>
            </emma:interpretation>
          </emma:emma>
        </inkml:annotationXML>
        <inkml:traceGroup>
          <inkml:annotationXML>
            <emma:emma xmlns:emma="http://www.w3.org/2003/04/emma" version="1.0">
              <emma:interpretation id="{6F11DE3A-1582-4B94-B770-C19FC26116B6}" emma:medium="tactile" emma:mode="ink">
                <msink:context xmlns:msink="http://schemas.microsoft.com/ink/2010/main" type="inkWord" rotatedBoundingBox="29747,11460 30413,8854 31003,9004 30337,11610"/>
              </emma:interpretation>
            </emma:emma>
          </inkml:annotationXML>
          <inkml:trace contextRef="#ctx0" brushRef="#br0">2234 2211 602 0,'0'0'187'0,"0"0"-112"15,0 0 17-15,0 0-8 16,0 0-56-16,0 0-26 16,0 0-1-16,22-31 24 15,-7-17 15-15,2-18 1 16,-4-21-3-16,4-24 6 16,-3-20-16-16,-2-24-8 15,-4-17-12-15,-3-8-3 16,-1 8-4-16,1 22-1 15,0 41 2-15,2 43 0 16,-5 37-1-16,1 29-1 16,-3 0-6-16,0 33 0 0,0 10 3 15,0 3-5-15,0-15-36 16,8-16-38-16,4-15-66 16,-4 0-79-16,-8-4-46 15,0-11-80-15</inkml:trace>
          <inkml:trace contextRef="#ctx0" brushRef="#br0" timeOffset="931.3719">2214 789 368 0,'0'0'240'15,"0"0"-126"-15,0 0 27 16,0 0 13-16,0 0-74 15,0 0-46-15,16-9-19 16,13-31 36-16,2-11 16 16,3-5-17-16,-1 4-5 15,-2 8-4-15,-2 19-3 16,-7 17-7-16,1 8-14 16,-1 28-2-16,4 30 25 15,-1 16-18-15,-6-5-14 16,5-11-8-16,-5-18-9 15,6-18-47-15,-2-18-56 0,0-4-46 16,-12-15-170-16,-11-16-580 16</inkml:trace>
          <inkml:trace contextRef="#ctx0" brushRef="#br0" timeOffset="4960.8441">2988-329 300 0,'0'0'206'0,"0"0"-112"16,0 0 51-16,0 0 16 15,0 0-43-15,0 0-45 16,71-8-28-16,-49 8-26 16,-1 0-15-16,-8 0-4 15,-1 0-66-15,-9 4-237 16</inkml:trace>
          <inkml:trace contextRef="#ctx0" brushRef="#br0" timeOffset="4480.6624">2498-101 491 0,'0'0'169'15,"0"0"-49"-15,0 0 9 16,0 0-8-16,0 0-42 15,0 0-28-15,-10 0-14 16,10 6-3-16,5 5-2 16,17 3 6-16,7-5-19 15,1-1-9-15,4-8-5 16,5 0-1-16,4 0-1 16,2-20-2-16,-6-5 0 15,-10-3-1-15,-10 0-5 16,-16 2 2-16,-3 1 3 0,0 3 4 15,-30 7 10-15,-13 3-7 16,-2 7-2-16,2 5-3 16,1 0-2-16,6 5-2 15,2 26-4-15,2 10-8 16,10 10 0-16,3 7-8 16,4 3-3-16,7-3 4 15,8-5 7-15,0-12 9 16,6-11 2-16,22-7 1 15,14-13 2-15,9-8-3 16,11-2-1-16,0 0 4 16,-3-18-7-16,-8-1-36 0,-6 3-57 15,-11 4-112-15,-17 9-177 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12:10.64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982AB66-3EE8-44DB-AE38-77262E776E76}" emma:medium="tactile" emma:mode="ink">
          <msink:context xmlns:msink="http://schemas.microsoft.com/ink/2010/main" type="inkDrawing" rotatedBoundingBox="2604,12183 4723,12172 4724,12197 2605,12208" semanticType="underline" shapeName="Other">
            <msink:sourceLink direction="with" ref="{A301A05A-24D5-4D7F-9BC5-6DCA715E9C65}"/>
          </msink:context>
        </emma:interpretation>
      </emma:emma>
    </inkml:annotationXML>
    <inkml:trace contextRef="#ctx0" brushRef="#br0">31 10 219 0,'0'0'146'0,"0"0"-58"0,0 0 22 16,0 0 11 0,0 0-21-16,0 0-19 15,-48 0 0-15,46 0-15 0,2 0-19 16,-3 0 10-16,3 0-1 15,0 0-2-15,0 0-8 16,0 0-15-16,0 0-9 16,0 0-5-16,0 0 1 15,0 0-6-15,0 0-2 16,0 0-7-16,0 0 3 16,22 0-6-16,24 0 8 15,21 0 23-15,23 0 10 16,23 6-7-16,14 1 2 15,20-4-13-15,16-3-7 16,8 0 1-16,7 0-8 0,-9 0-5 16,-14 0-4-16,-13-6 0 15,-22-1-5-15,-23 4 3 16,-31 1-7-16,-15-1-9 16,-14 3 0-16,-6-3-17 15,1 1-20-15,-5 2-26 16,-1-2-26-16,-6 2-7 15,-3 0-48-15,-12 0-71 16,-5 4-118-16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10:05.11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FA8868F-65E4-434B-85CB-58E706E74A10}" emma:medium="tactile" emma:mode="ink">
          <msink:context xmlns:msink="http://schemas.microsoft.com/ink/2010/main" type="writingRegion" rotatedBoundingBox="713,5175 5187,5175 5187,8603 713,8603"/>
        </emma:interpretation>
      </emma:emma>
    </inkml:annotationXML>
    <inkml:traceGroup>
      <inkml:annotationXML>
        <emma:emma xmlns:emma="http://www.w3.org/2003/04/emma" version="1.0">
          <emma:interpretation id="{7458EC5F-9115-460D-A5A2-F261FBB7053F}" emma:medium="tactile" emma:mode="ink">
            <msink:context xmlns:msink="http://schemas.microsoft.com/ink/2010/main" type="paragraph" rotatedBoundingBox="713,5175 4931,5431 4892,6067 674,5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D94AA2-FA34-4B9E-9BA3-3D67CBA73D69}" emma:medium="tactile" emma:mode="ink">
              <msink:context xmlns:msink="http://schemas.microsoft.com/ink/2010/main" type="line" rotatedBoundingBox="712,5174 4931,5431 4892,6067 674,5810"/>
            </emma:interpretation>
          </emma:emma>
        </inkml:annotationXML>
        <inkml:traceGroup>
          <inkml:annotationXML>
            <emma:emma xmlns:emma="http://www.w3.org/2003/04/emma" version="1.0">
              <emma:interpretation id="{0B4E3352-0EA1-4AC7-B7B8-86926B0BB8F5}" emma:medium="tactile" emma:mode="ink">
                <msink:context xmlns:msink="http://schemas.microsoft.com/ink/2010/main" type="inkWord" rotatedBoundingBox="712,5175 2024,5254 1987,5862 676,578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-5001-1214 586 0,'0'0'262'16,"0"0"-141"-16,0 0-2 16,0 0 43-16,0 0-31 15,0 0-45-15,0 0-30 16,0-9-3-16,0 9-3 15,0 0-11-15,0 11-14 16,9 20-9-16,8 12-3 16,3 18 5-16,-3 2-4 15,-12 6-12-15,-5-1-2 16,0-4-4-16,0-4-20 16,0-7-10-16,-5-15 0 15,0-9 5-15,1-17 10 16,4-8 13-16,0-4 1 15,0 0 2-15,0 0-2 0,0 0-6 16,0 0-1-16,17 0 12 16,17 0 12-16,8 0 4 15,3 0-1-15,0 0-6 16,-5 0-7-16,-10-1-2 16,-13-5-16-16,-7-3-48 15,-8-5-109-15,-2 3-111 16,0 3-340-16</inkml:trace>
          <inkml:trace contextRef="#ctx0" brushRef="#br0" timeOffset="414.8765">-4567-639 29 0,'0'0'665'0,"0"0"-502"15,0 0-36-15,0 0 5 16,0 0-53-16,0 0-29 16,54 28-13-16,-40-28-18 15,6-28-3-15,-6-15 5 16,-2-8 10-16,-12-7-11 16,0-3-2-16,0 2-1 15,-26 10 8-15,4 8-9 16,-1 8-2-16,4 8 4 0,4 8 4 15,4 8-7 1,3 6 3-16,8 3-9 0,0 0-5 16,0 0-1-16,0 0-2 15,0 0-1-15,22 0-20 16,15 6 16-16,14-6 4 16,2 0 0-16,1 0-11 15,-15-10-22-15,-19 1-8 16,-12 7-19-16,-8 2-21 15,-11 0-27-15,-40 15-61 16,-10 19-179-16,-7 2-285 16</inkml:trace>
          <inkml:trace contextRef="#ctx0" brushRef="#br0" timeOffset="565.8548">-4611-877 415 0,'0'0'189'16,"0"0"-142"-16,188 0-5 15,-125 0 14-15,-16 0-45 16,-24 0-11-16,-23 0-24 16,0 23-89-16,-40 9-18 15,-10 1-135-15</inkml:trace>
          <inkml:trace contextRef="#ctx0" brushRef="#br0" timeOffset="690.3215">-4584-602 494 0,'0'0'212'15,"0"0"-65"-15,0 0-18 0,0 0-38 16,158 0-52-16,-95 0-39 16,-1-11-7-16,-9 3-174 15,-11 8-367-15</inkml:trace>
          <inkml:trace contextRef="#ctx0" brushRef="#br0" timeOffset="1208.3158">-3938-1054 727 0,'0'0'132'16,"0"0"-11"-16,0 0 16 16,0 0-83-16,0 0-25 0,0 0-29 15,56 106-38 1,-39-76-152-16,-2-4-385 0</inkml:trace>
          <inkml:trace contextRef="#ctx0" brushRef="#br0" timeOffset="1074.285">-4011-553 520 0,'0'0'267'0,"0"0"-208"16,0 0 36-16,0 0 67 15,104-141-69-15,-59 75-31 16,-2-1-3-16,-1 7 0 0,-8 14-21 15,-9 16-17-15,-11 14-16 16,-9 14-5-16,-5 2-2 16,0 0-51-16,-5 2-93 15,-17 17-243-15,-4-10-363 16</inkml:trace>
        </inkml:traceGroup>
        <inkml:traceGroup>
          <inkml:annotationXML>
            <emma:emma xmlns:emma="http://www.w3.org/2003/04/emma" version="1.0">
              <emma:interpretation id="{83528461-E11F-4B41-90C0-935C964E70A9}" emma:medium="tactile" emma:mode="ink">
                <msink:context xmlns:msink="http://schemas.microsoft.com/ink/2010/main" type="inkWord" rotatedBoundingBox="2570,5356 4927,5499 4892,6067 2535,592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563.2632">-3155-519 214 0,'0'0'503'0,"0"0"-359"16,0 0-44-16,0 0 5 16,0 0-31-16,0 0-40 15,0 0-6-15,4-94 30 16,-4 49 3-16,0 3-3 15,0 11 0-15,0 9-12 16,-4 10-6-16,4 12-15 16,0 0-12-16,0 0-13 15,0 10-5-15,34 21-16 16,9 2 21-16,4 7 0 16,-1-7-6-16,-9-8-21 15,-12-5-2-15,-11-7-5 16,-9-6 4-16,-5 2 0 15,-2 2 6-15,-35 3 11 0,-11-6-33 16,-2-2 12-16,4-3 13 16,12-3 1-16,7 2 18 15,10-2 2-15,8 4 2 16,6-4 18-16,3 0 6 16,0 1-13-16,0 2-13 15,5 5-12-15,29-4 5 16,9 5 6-16,4-4 2 15,-1-5-1-15,-7 2 0 16,-2-2 2-16,-8 0 3 16,-4 0-4-16,-6 0 2 15,1-16 3-15,-6-11-4 0,-6-6 6 16,-4-5 7-16,-4-1 1 16,0 2 0-16,-9 0 0 15,-8 10-8-15,0 5 1 16,6 7 9-16,2 5 6 15,4 1-4-15,2 7-6 16,-1 0-6-16,4 2-5 16,0 0-3-16,0 0-1 15,10 0-15-15,23 0 13 16,18-2 3-16,6-1 5 16,2-3 2-16,-11 4-7 15,-14-1 1-15,-18 3-1 16,-13 0-2-16,-3 0-11 0,-3 0-10 15,-37 0-13 1,-7 8-54-16,-4 10-21 0,6 1-24 16,11-3-53-16,3-1-6 15,12-2 74-15,7-8 119 16,7 1 1-16,5-3 102 16,0-3 26-16,0 6-87 15,27 3-11-15,10-2 7 16,0 0-5-16,-3 1-5 15,-12-3-5-15,-10 5-1 16,-12 2-7-16,0 4-11 16,-15 4-3-16,-19-2-20 15,4-3-37-15,4-4 25 16,9-4 21-16,12-2 11 0,2-3 14 16,3 6 40-16,0 2 8 15,14 3 9-15,23 5 2 16,2-3-9-16,6-1-10 15,-2-8-6-15,-7-4-31 16,-8-2-17-16,-5 0-3 16,-7 0-77-16,5 0-107 15,-1-8-273-15</inkml:trace>
          <inkml:trace contextRef="#ctx0" brushRef="#br0" timeOffset="3997.6608">-2190-617 878 0,'0'0'163'0,"0"0"-57"15,0 0 20-15,0 0-29 16,0 0-50-16,-20 137-39 16,48-118-8-16,14-7-5 15,15-12-3-15,10 0-2 0,3-6 9 16,-4-28 1-16,-13-6 0 16,-23-4 1-16,-20-1 2 15,-10-1 0-15,-6 0 7 16,-30 7 2-16,-10 20 4 15,-2 13 2-15,-6 6 2 16,4 9 6-16,7 29-11 16,4 2-5-16,14 4-6 15,11-3-4-15,8 1-3 16,6-10-2-16,0 0-22 16,14-16-37-16,26-13-40 15,16-3-49-15,6-12-160 16,3-27-253-16</inkml:trace>
          <inkml:trace contextRef="#ctx0" brushRef="#br0" timeOffset="4396.1748">-1723-649 579 0,'0'0'106'15,"0"0"-29"-15,0 0 50 16,0 0-24-16,0 0-38 16,0 0-27-16,133 51-30 15,-94-51-8-15,-5 0 0 16,-9-20-35-16,-13-4-134 15,-12 0-112-15,0-7-283 0</inkml:trace>
          <inkml:trace contextRef="#ctx0" brushRef="#br0" timeOffset="4217.5523">-1678-918 951 0,'0'0'125'0,"0"0"13"16,0 0 34-16,0 0-76 16,15 154-72-16,-1-87-24 0,-1-6-14 15,2-11-79-15,-4-8-100 16,0-9-138-16,-5-11-261 16</inkml:trace>
          <inkml:trace contextRef="#ctx0" brushRef="#br0" timeOffset="4545.0068">-1489-941 110 0,'0'0'535'0,"0"0"-315"16,0 0 1-16,0 0-77 15,0 0-44-15,17 192-28 16,-6-125-39-16,4-3-21 15,4-9-12-15,4-7-12 16,-1-7-71-16,-3-14-66 16,-4-8-219-16</inkml:trace>
          <inkml:trace contextRef="#ctx0" brushRef="#br0" timeOffset="5010.461">-1266-511 649 0,'0'0'226'0,"0"0"-132"16,0 0 13-16,0 0-38 15,0 0-33-15,0 0 5 16,113-75 0-16,-106 22 6 0,0-8 8 15,-4 3 5-15,-3 11-12 16,2 14-8-16,-2 17-4 16,3 10-17-16,-3 6-11 15,0 0 5-15,0 18-1 16,0 11-12-16,0-2-3 16,0-5-17-16,2-7-9 15,8-6-12-15,0-7 5 16,7-2 2-16,3 0 4 15,3-22 12-15,-1-12 18 16,1 1 6-16,-1 8 7 16,-5 10 8-16,0 15 2 0,-5 0 12 15,2 33 18 1,0 21-13-16,-3 10-32 0,-2 3-8 16,4-4-28-16,-1-10-30 15,5-12-42-15,-3-13-46 16,-3-11-51-16,-5-3-232 15</inkml:trace>
        </inkml:traceGroup>
      </inkml:traceGroup>
    </inkml:traceGroup>
    <inkml:traceGroup>
      <inkml:annotationXML>
        <emma:emma xmlns:emma="http://www.w3.org/2003/04/emma" version="1.0">
          <emma:interpretation id="{B08CB1E7-D1D6-4067-90CC-74514692E379}" emma:medium="tactile" emma:mode="ink">
            <msink:context xmlns:msink="http://schemas.microsoft.com/ink/2010/main" type="paragraph" rotatedBoundingBox="1255,7137 1789,6420 1885,6492 1350,72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CA70B12-426B-423F-8B9E-313AAFFE25E3}" emma:medium="tactile" emma:mode="ink">
              <msink:context xmlns:msink="http://schemas.microsoft.com/ink/2010/main" type="line" rotatedBoundingBox="1255,7137 1789,6420 1885,6492 1350,7208"/>
            </emma:interpretation>
          </emma:emma>
        </inkml:annotationXML>
        <inkml:traceGroup>
          <inkml:annotationXML>
            <emma:emma xmlns:emma="http://www.w3.org/2003/04/emma" version="1.0">
              <emma:interpretation id="{F45065BA-D6C8-4F34-89C1-FD93EBA6BE07}" emma:medium="tactile" emma:mode="ink">
                <msink:context xmlns:msink="http://schemas.microsoft.com/ink/2010/main" type="inkWord" rotatedBoundingBox="1255,7137 1789,6420 1885,6492 1350,7208"/>
              </emma:interpretation>
            </emma:emma>
          </inkml:annotationXML>
          <inkml:trace contextRef="#ctx0" brushRef="#br0" timeOffset="29436.214">-4386 642 250 0,'0'0'363'16,"0"0"-240"-16,0 0 22 15,0 0 0-15,0 0-32 16,0 0-37-16,0 0-6 15,0 0-3-15,0 6-21 0,0 13-4 16,0 3 2-16,2 2-12 16,-2-5-12-16,4 2-15 15,-1-1 0-15,-1-4-2 16,1-7-1-16,-3-3-2 16,3-6-4-16,8 0-8 15,12-31 0-15,13-24 12 16,13-21 12-16,7-13-3 15,3-2-4-15,0 4-5 16,-6 11-1-16,-7 12-31 16,-7 6-84-16,-5 2-95 15,-3-4-255-15</inkml:trace>
        </inkml:traceGroup>
      </inkml:traceGroup>
    </inkml:traceGroup>
    <inkml:traceGroup>
      <inkml:annotationXML>
        <emma:emma xmlns:emma="http://www.w3.org/2003/04/emma" version="1.0">
          <emma:interpretation id="{18535183-BD39-4176-A87E-E343CC0E6EB9}" emma:medium="tactile" emma:mode="ink">
            <msink:context xmlns:msink="http://schemas.microsoft.com/ink/2010/main" type="paragraph" rotatedBoundingBox="728,7354 5187,7354 5187,8603 728,86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D0256A-D13E-4098-A925-437FF19089F0}" emma:medium="tactile" emma:mode="ink">
              <msink:context xmlns:msink="http://schemas.microsoft.com/ink/2010/main" type="line" rotatedBoundingBox="728,7354 5187,7354 5187,8603 728,8603"/>
            </emma:interpretation>
          </emma:emma>
        </inkml:annotationXML>
        <inkml:traceGroup>
          <inkml:annotationXML>
            <emma:emma xmlns:emma="http://www.w3.org/2003/04/emma" version="1.0">
              <emma:interpretation id="{D7CF8059-B731-41D5-B839-96B9E3CBFC27}" emma:medium="tactile" emma:mode="ink">
                <msink:context xmlns:msink="http://schemas.microsoft.com/ink/2010/main" type="inkWord" rotatedBoundingBox="728,7354 2988,7354 2988,8044 728,8044"/>
              </emma:interpretation>
            </emma:emma>
          </inkml:annotationXML>
          <inkml:trace contextRef="#ctx0" brushRef="#br0" timeOffset="7199.9839">-4986 1499 56 0,'0'0'88'16,"0"0"-24"-16,0 0 14 15,0 0 36-15,0 0-7 0,0 0-7 16,0 4-1-16,0 7 15 16,0 1-23-16,0 6 3 15,0-3-6-15,0 5-21 16,0-2 3-16,0 0 0 15,0-8-8-15,2-8-24 16,10-2-27-16,8-12-7 16,4-39 5-16,3-20 25 15,-3-18 12-15,-9-9-8 16,-10-2-4-16,-5 8 5 16,0 18-4-16,0 23 4 15,0 25-8-15,0 19-3 16,0 7-8-16,0 44-17 15,24 26 1-15,12 23 0 16,9 5-3-16,6-16-1 0,5-8 0 16,9-16-9-16,-6-18-8 15,0-11-8-15,-17-14-1 16,-19-10-5-16,-12-5-13 16,-11 0 2-16,-23 0 21 15,-38 0-5-15,-32-13-51 16,-9 10 1-16,3 3 13 15,18 0 13-15,19 9 9 16,19 11 19-16,21 3-13 16,13-6-56-16,9-12-34 0,12-5-74 15,29-7-54 1,20-29-174-16</inkml:trace>
          <inkml:trace contextRef="#ctx0" brushRef="#br0" timeOffset="7974.0527">-4487 1123 225 0,'0'0'202'15,"0"0"-67"-15,0 0 26 16,0 0 12-16,0 0-28 16,0 0-15-16,-14-107-15 15,14 97-9-15,0 5-12 16,0 5-25-16,28 0-23 0,12 13-3 15,9 27 3-15,0 14-20 16,-4 10-17-16,-8-2-9 16,-3 2-2-16,-4-4-29 15,1-6-28-15,-2-11-7 16,-1-10-11-16,-3-10-11 16,-2-10 6-16,-3-11 14 15,-3-2 22-15,-3-12 40 16,-6-30 6-16,0-16 24 15,-4-13 35-15,-4-7 23 16,2 5-10-16,-2 12-26 16,3 19-20-16,-1 23-14 0,-2 13-5 15,3 6-7 1,-3 0 0-16,7 31-48 0,-7 10-102 16,0 10-262-16</inkml:trace>
          <inkml:trace contextRef="#ctx0" brushRef="#br0" timeOffset="8699.4796">-3667 1352 796 0,'0'0'158'16,"0"0"-71"-16,0 0-31 16,0 0-40-16,0 0-4 0,0 0-12 15,183-9-98-15,-127 0-335 16</inkml:trace>
          <inkml:trace contextRef="#ctx0" brushRef="#br0" timeOffset="8563.6686">-3625 1490 205 0,'0'0'649'0,"0"0"-526"16,0 0-76-16,0 0 13 15,0 0-41-15,0 0-5 16,82 0-14-16,-46 0 0 0,-2 0-49 15,0 0-81 1,-11 0-102-16,-9 0-211 0</inkml:trace>
          <inkml:trace contextRef="#ctx0" brushRef="#br0" timeOffset="15856.1718">-2934 1148 39 0,'-54'30'150'16,"26"-57"32"-16,3 4-15 0,-1 3-20 15,3 1-14 1,1 3-12-16,3 2-13 15,-1 2-15-15,6 2-13 0,-1-2-16 16,1-1-6-16,3 2-13 16,2 4-9-16,4 5-6 15,2 2 2-15,0 0-3 16,3 0 0-16,0 0-10 16,0 0-2-16,0 0-2 15,0 0-4-15,0 0-1 16,0 0-9-16,0 0-1 15,9 0-8-15,19 0 1 16,17 4 7-16,11 6 8 16,12-4-6-16,3-4-2 15,-7-2 0-15,-8 0 0 0,-16 0-40 16,-17 0-71-16,-15 0-59 16,-8 13-92-16,0 10-350 15</inkml:trace>
          <inkml:trace contextRef="#ctx0" brushRef="#br0" timeOffset="16336.4329">-3067 1615 478 0,'0'0'117'16,"0"0"-28"-16,0 0 37 15,0 0-3-15,0 0-39 0,0 0-18 16,-20 10-13-16,20-10-9 16,0 0-3-16,0 0-2 15,0 0-19-15,3 0-5 16,25 2-1-16,12 4 47 15,8-4-22-15,6-2-12 16,-1 0-3-16,-6 0-15 16,-7 0-8-16,-12 0-2 15,-11 0-14-15,-14 0-71 16,-3 2-94-16,-8 7-319 16</inkml:trace>
          <inkml:trace contextRef="#ctx0" brushRef="#br0" timeOffset="15555.538">-2934 1148 285 0,'0'0'193'16,"0"0"-47"-16,0 0 24 15,0 0 9-15,0 0-50 16,0 0-11-16,0 0-19 15,0-56-5-15,0 56-16 16,0 3-27-16,0 27-26 16,11 17-2-16,6 13 8 0,-6 3-22 15,-3 0-9-15,1-4-1 16,-1-6-38-16,1-9-34 16,-4-11-40-16,3-16-40 15,1-9-11-15,-3-8-55 16,3 0-13-16,-4-6 24 15,-2-21 99-15,-3-11 65 16,0-6-3-16,-12-5-6 16,-13-1 6-16,0 2-56 15</inkml:trace>
        </inkml:traceGroup>
        <inkml:traceGroup>
          <inkml:annotationXML>
            <emma:emma xmlns:emma="http://www.w3.org/2003/04/emma" version="1.0">
              <emma:interpretation id="{0F5E7306-12B5-4F5A-AD53-140012B9C3B1}" emma:medium="tactile" emma:mode="ink">
                <msink:context xmlns:msink="http://schemas.microsoft.com/ink/2010/main" type="inkWord" rotatedBoundingBox="3354,7448 5187,7448 5187,8603 3354,8603">
                  <msink:destinationLink direction="to" ref="{EA396102-5AD1-49A9-A5D2-3582BA833AD5}"/>
                </msink:context>
              </emma:interpretation>
              <emma:one-of disjunction-type="recognition" id="oneOf2">
                <emma:interpretation id="interp2" emma:lang="" emma:confidence="0">
                  <emma:literal>es</emma:literal>
                </emma:interpretation>
                <emma:interpretation id="interp3" emma:lang="" emma:confidence="0">
                  <emma:literal>e,</emma:literal>
                </emma:interpretation>
                <emma:interpretation id="interp4" emma:lang="" emma:confidence="0">
                  <emma:literal>et</emma:literal>
                </emma:interpretation>
                <emma:interpretation id="interp5" emma:lang="" emma:confidence="0">
                  <emma:literal>ef</emma:literal>
                </emma:interpretation>
                <emma:interpretation id="interp6" emma:lang="" emma:confidence="0">
                  <emma:literal>Es</emma:literal>
                </emma:interpretation>
              </emma:one-of>
            </emma:emma>
          </inkml:annotationXML>
          <inkml:trace contextRef="#ctx0" brushRef="#br0" timeOffset="16803.4903">-2354 1610 830 0,'0'0'157'16,"0"0"-99"-16,0 0 37 15,0 0-31-15,0 0-38 16,0 0-23-16,6 2 5 16,-1-2-7-16,-5 0 1 15,0 0-4-15,0 0 2 16,0 0 0-16,0 0 2 16,0 0 11-16,-8 0-5 15,2 0 1-15,3 0 3 0,3 0 4 16,0 0-3-1,0 0-13-15,0 0 0 0,0 0-10 16,14 0-7-16,3 0-107 16,-5 0-234-16</inkml:trace>
          <inkml:trace contextRef="#ctx0" brushRef="#br0" timeOffset="18068.4927">-2075 1205 383 0,'0'0'212'0,"0"0"-67"15,0 0 27-15,0 0-9 0,0 0-36 16,0 0-31-16,0 0-18 15,0-39-14-15,0 39-20 16,0 0-15-16,0 0 1 16,0 0-11-16,0 8-5 15,0 23-1-15,22 9-4 16,4 15 20-16,4 6-23 16,-3 3 0-16,-3-6-4 15,-4-5-2-15,-6-1-9 16,-2-13 2-16,-4-5-6 15,-3-9-3-15,2-12-5 16,-7-8 6-16,0-5 5 16,0 0 7-16,0 0-2 0,0-3-6 15,0-21-4 1,-3-16 14-16,-11-9 2 0,-3-13-2 16,5-5 1-16,4 0 0 15,-4-4 0-15,10 4 0 16,2 9 5-16,0 9 2 15,0 7 6-15,0 15-1 16,5 8 3-16,9 10 1 16,6 9-10-16,11 0-5 15,3 35 5-15,0 16 3 16,-9 9 0-16,-10 7-9 16,-10-5-21-16,-5-8-36 0,0-7-32 15,0-10-42 1,0-12-23-16,-5-10 4 0,-1-10-12 15,6-5 89-15,0 0 73 16,0 0-1-16,0 0 2 16,0-15 10-16,16 2 21 15,13 5 21-15,5 8 24 16,0 0 3-16,0 14-3 16,-4 24-3-16,-4 10 5 15,-6 5-1-15,-1-1-27 16,-4-10-23-16,2-9-9 15,-4-8-14-15,1-9-5 16,-2-10-2-16,-7-3-8 16,-2-3-46-16,-1 0-67 15,-2 0-85-15,0 0-355 0</inkml:trace>
          <inkml:trace contextRef="#ctx0" brushRef="#br0" timeOffset="46854.028">-1329 1790 623 0,'0'0'238'16,"0"0"-90"-16,0 0-31 0,0 0-2 16,0 0-37-1,0 0-25-15,0 0-11 0,-2 18-10 16,19-11 0-16,0-2 6 15,2-5-3-15,4 0-16 16,-4 0-10-16,7-10-2 16,2-23 3-16,-5-9-7 15,-6-10 3-15,-9-4-4 16,-8 4 0-16,0 5-2 16,0 12 0-16,-8 14 3 15,-9 15-3-15,0 6 7 16,-6 0 0-16,-2 20-6 15,8 18-1-15,7 7-6 16,10 7 1-16,0-11-2 16,5 3-6-16,20-11-1 0,3-4-4 15,-3-13-12-15,1-5-30 16,-3-11-52-16,-4 0-62 16,-4-15-170-16,-10-8-344 15</inkml:trace>
          <inkml:trace contextRef="#ctx0" brushRef="#br0" timeOffset="47536.5624">-982 1784 659 0,'0'0'201'0,"0"0"-109"15,0 0-17-15,0 0 5 16,0 0-35-16,161 15-23 16,-135-34-8-16,-9-4-9 15,-12 1 2-15,-5-2 5 16,0 7 9-16,-17 3 4 16,-17 7-4-16,-5 7-3 15,0 0-11-15,5 0 0 16,9 0-3-16,8 0 2 15,8 0-4-15,9 0 0 16,0 0-4-16,0 4 0 0,22 10-5 16,21 8 7-16,11 12 9 15,-5 1 2-15,-3 3 12 16,-7 0 11-16,-10 4 1 16,-7 2 4-16,-7 5-7 15,-8 1-22-15,0-4-6 16,-7-3-4-16,0-7-6 15,0-14-36-15,0-9-30 16,0-11-31-16,0-2-71 16,0 0-132-16,-7-12-165 15</inkml:trace>
          <inkml:trace contextRef="#ctx0" brushRef="#br0" timeOffset="47537.5596">-855 2109 649 0,'0'0'348'16,"0"0"-200"-16,0 0 8 15,0 0-26-15,0 0-53 16,177-81-44-16,-123 60-33 16,-8 3-1-16,-16 4-110 15,-9 12-209-15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11:28.27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04B135A-7666-465F-B676-0E737F999B31}" emma:medium="tactile" emma:mode="ink">
          <msink:context xmlns:msink="http://schemas.microsoft.com/ink/2010/main" type="writingRegion" rotatedBoundingBox="708,10607 19601,11205 19334,19632 441,19035"/>
        </emma:interpretation>
      </emma:emma>
    </inkml:annotationXML>
    <inkml:traceGroup>
      <inkml:annotationXML>
        <emma:emma xmlns:emma="http://www.w3.org/2003/04/emma" version="1.0">
          <emma:interpretation id="{3D5073AD-79B8-45FE-9326-DF4DA596F78D}" emma:medium="tactile" emma:mode="ink">
            <msink:context xmlns:msink="http://schemas.microsoft.com/ink/2010/main" type="paragraph" rotatedBoundingBox="708,10607 11657,10953 11576,13491 628,131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1E2943-8CB3-4344-89DA-17DF0D35434A}" emma:medium="tactile" emma:mode="ink">
              <msink:context xmlns:msink="http://schemas.microsoft.com/ink/2010/main" type="line" rotatedBoundingBox="708,10607 11657,10953 11611,12407 662,12060"/>
            </emma:interpretation>
          </emma:emma>
        </inkml:annotationXML>
        <inkml:traceGroup>
          <inkml:annotationXML>
            <emma:emma xmlns:emma="http://www.w3.org/2003/04/emma" version="1.0">
              <emma:interpretation id="{A301A05A-24D5-4D7F-9BC5-6DCA715E9C65}" emma:medium="tactile" emma:mode="ink">
                <msink:context xmlns:msink="http://schemas.microsoft.com/ink/2010/main" type="inkWord" rotatedBoundingBox="700,10837 4440,10955 4406,12028 667,11910">
                  <msink:destinationLink direction="with" ref="{A982AB66-3EE8-44DB-AE38-77262E776E7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-5003 4744 287 0,'0'0'267'16,"0"0"-155"-16,0 0 47 15,0 0 20-15,0 0-63 16,0 0-32-16,0 0 7 0,0 0-12 15,0-2-12 1,0 2-19-16,0 0 0 0,0 0-6 16,0 0-8-16,0 0-3 15,0 0-5-15,0 0-11 16,0 14 2-16,6 19-6 16,2 15-4-16,-3 10 9 15,-2 11-13-15,1-4 0 16,-2 2-2-16,1-3 2 15,0 1-1-15,-3-5-3 16,0-4 1-16,0-7-5 16,0-10-5-16,0-10-4 15,0-11 5-15,0-11 6 0,0-2 2 16,0-5 1-16,0 0-1 16,0 0 0-16,0 0 1 15,0 0-9-15,0 0 3 16,0-15 5-16,0-13-8 15,-8-15 7-15,-4-16 0 16,4-10 1-16,-1-11 0 16,4-9 1-16,2-5 0 15,-1-4 0-15,4 1 2 16,0 8-1-16,0 15 3 16,0 18 7-16,7 17-3 15,12 16 0-15,6 16-4 16,9 7 2-16,12 15-4 15,1 33 10-15,-1 23 0 0,-16 15-4 16,-16 5-5 0,-14 1-3-16,0-10-30 0,-10-1-16 15,-19-21-21-15,-5-9-18 16,3-18-4-16,1-11 2 16,1-12 4-16,12-6 43 15,9-4 21-15,5 0 10 16,3 0 1-16,0 0 7 15,23-11-5-15,13 0 6 16,9 4 16-16,3 7 27 0,3 0 14 16,-7 0 7-1,-7 0-13-15,-6 23 14 0,-11 5-4 16,-8 8 1-16,-7 1-18 16,-2 6-19-16,-3-1-13 15,0-11-8-15,2-4-3 16,2-15-1-16,-1-9-22 15,5-3-41-15,9-6-87 16,5-25-103-16,12 7-282 16</inkml:trace>
          <inkml:trace contextRef="#ctx0" brushRef="#br0" timeOffset="4783.5426">-4155 5374 35 0,'0'0'97'0,"0"0"-11"15,0 0 3-15,0 0 10 16,0 0-42-16,0 0-14 16,0 0 9-16,-5 3 4 15,2-3 4-15,-1 0 4 16,2 0 2-16,-4 0-6 16,-1 0-17-16,-3 0 11 15,-1 3-7-15,0-3-4 16,-3 1 1-16,-1 3-12 0,-2-2 9 15,7 1-11 1,1-3 5-16,4 0 1 0,2 0 0 16,3 0-1-16,0 0-13 15,0 0-3-15,0 2-2 16,0 0-8-16,11 6-7 16,20 2 5-16,15 3 18 15,12 0 4-15,10-6-8 16,-4-7-1-16,4 0-7 15,-9 0-9-15,-10 0-1 16,-18-2-3-16,-18 2-1 16,-6-2-24-16,-7 2-39 0,0-3-49 15,0-3-66 1,-26 6-247-16</inkml:trace>
          <inkml:trace contextRef="#ctx0" brushRef="#br0" timeOffset="5347.5998">-4214 5195 281 0,'0'0'224'0,"0"0"-101"16,0 0 38-16,0 0-12 15,0 0-23-15,0 0-45 16,-12 0-4-16,12 0-5 16,0 0-17-16,7 0-26 15,35 0-13-15,17 0 31 16,14 0 15-16,9 0-26 16,-1 0-24-16,-5 0-7 15,-13 0-5-15,-27 0-8 16,-21 4-81-16,-15 21-141 0,-49 14-385 15</inkml:trace>
          <inkml:trace contextRef="#ctx0" brushRef="#br0" timeOffset="28386.646">-2980 4806 615 0,'0'0'162'16,"0"0"-61"-16,0 0 18 15,0 0-40-15,0 0-44 16,0 0-15-16,25 38 3 16,-1-35-5-16,-2-3 3 15,3 0-3-15,1 0-12 16,-4-25 7-16,0-8-8 16,-5-5 5-16,-14-8-2 0,-3 3 1 15,0 1-2 1,-22 1 6-16,-6 5-8 0,-3 13 2 15,0 9 1-15,-1 14-4 16,2 0 5-16,-1 0-5 16,-1 29-2-16,10 20-4 15,10 20 1-15,12 14 1 16,0 14 9-16,17 3-4 16,17-4-2-16,-2-4 1 15,-7-6-1-15,1-13-2 16,-13-10-2-16,-1-12 0 15,-3-16-5-15,-4-10-14 16,3-9-25-16,1-7-36 16,1-9-74-16,-3 0-162 15</inkml:trace>
          <inkml:trace contextRef="#ctx0" brushRef="#br0" timeOffset="29324.1357">-2321 5311 487 0,'0'0'305'16,"0"0"-141"-16,0 0-44 15,0 0-40-15,0 0-43 16,0 0-20-16,-5 10-16 15,5-10-1-15,0 0-4 16,3 0 1-16,-1 0 1 16,2 0 2-16,-4 0 1 15,0 0 7-15,0 0 8 16,0 0 7-16,0 0-3 16,-4 0-20-16,-6 0-36 15,-7 0-164-15,2 0-523 0</inkml:trace>
          <inkml:trace contextRef="#ctx0" brushRef="#br0" timeOffset="41156.2614">-1810 4811 224 0,'0'0'109'16,"0"0"-48"-16,0 0 44 16,0 0-16-16,0 0-29 15,0 0-9-15,0 0 13 16,0 0-3-16,0 0-4 0,0 0 4 15,0 0-11 1,0 0-12-16,0-5-13 0,0-1-2 16,0-8-5-16,0 1 0 15,0-1-1-15,0-3 3 16,0 6 1-16,0 0-1 16,0 6 1-16,0 3 6 15,0 0 0-15,0-1 0 16,0 3 1-16,0 0 1 15,0 0-5-15,0 0 1 16,0 0-4-16,0 0-2 16,0 0-5-16,0 18-9 15,0 15-5-15,11 14 16 16,6 11 4-16,-3 6-9 16,-2-3-4-16,-4 0-4 15,1-3 2-15,-6-2-3 16,-3-8-2-16,0-8 0 0,0-3 0 15,0-13-4-15,0-8 2 16,0-9 2-16,0-7 0 16,0 0 1-16,0 0 0 15,0 0-1-15,0 0-2 16,0 0-1-16,0 0 1 16,22 0 0-16,12-2 2 15,8-3 6-15,11-1-2 16,6-1-1-16,1 2 3 15,-4-3-6-15,-11 6 1 16,-11 0-1-16,-15 2 0 16,-7 0-1-16,-9 0-28 0,-3 0-46 15,0 12-99-15,-25 18-300 16</inkml:trace>
        </inkml:traceGroup>
        <inkml:traceGroup>
          <inkml:annotationXML>
            <emma:emma xmlns:emma="http://www.w3.org/2003/04/emma" version="1.0">
              <emma:interpretation id="{BF07ABAA-CA8E-4F84-AF03-A4C8A8042213}" emma:medium="tactile" emma:mode="ink">
                <msink:context xmlns:msink="http://schemas.microsoft.com/ink/2010/main" type="inkWord" rotatedBoundingBox="6321,11358 7807,11405 7779,12285 6293,12238"/>
              </emma:interpretation>
            </emma:emma>
          </inkml:annotationXML>
          <inkml:trace contextRef="#ctx0" brushRef="#br0" timeOffset="72712.4386">856 4980 368 0,'0'0'167'0,"0"0"-40"16,0 0 25-16,0 0 12 0,0 0-49 15,0 0-17 1,0 0-5-16,5-11-14 0,-2 11-3 16,-3 0-10-16,4 0-10 15,1 7-22-15,7 19-16 16,1 12-7-16,4 13 9 16,2 3-14-16,-2 2-6 15,-5-2-4-15,5-6-18 16,-7 3-8-16,2-6-3 15,3-1-9-15,-5-6-1 16,4-9-2-16,1-11 16 16,4-9 22-16,10-9 4 15,10 0 3-15,6 0 7 16,8-16 2-16,-2 1 1 16,-5 10-10-16,-9 5-1 0,-10 0-33 15,-7 0-89 1,-8 15-141-16,-5 3-414 0</inkml:trace>
          <inkml:trace contextRef="#ctx0" brushRef="#br0" timeOffset="73447.3565">617 5818 401 0,'0'0'200'15,"0"0"-54"-15,0 0 18 16,0 0-3-16,0 0-39 16,0 0-33-16,-37 0-19 15,37 0-15-15,0 0-7 16,8 0-10-16,31 0-4 15,26 13 20-15,26-1-8 16,24-4-20-16,21-5 0 16,15-3-17-16,10 0-9 15,-3-17 2-15,0-12-2 16,-20 3-7-16,-31 8-8 16,-29 13-44-16,-29 5-74 15,-25 4-100-15,-14 33-143 16</inkml:trace>
        </inkml:traceGroup>
        <inkml:traceGroup>
          <inkml:annotationXML>
            <emma:emma xmlns:emma="http://www.w3.org/2003/04/emma" version="1.0">
              <emma:interpretation id="{42826B5A-9C71-4F81-9EB4-9BD5E3F3BFF7}" emma:medium="tactile" emma:mode="ink">
                <msink:context xmlns:msink="http://schemas.microsoft.com/ink/2010/main" type="inkWord" rotatedBoundingBox="9315,10879 11657,10953 11616,12247 9274,12173">
                  <msink:destinationLink direction="with" ref="{4D3558E1-8BDB-45EC-808C-C56755CBB11B}"/>
                  <msink:destinationLink direction="with" ref="{92DB7081-C84F-40D5-AEEA-D78795D2E849}"/>
                  <msink:destinationLink direction="to" ref="{476772F0-D14F-4FB1-A6A0-AC64DD034BF6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757630.5909">3798 4510 535 0,'0'0'184'16,"0"0"-73"-16,0 0 37 15,0 0-1-15,0 0-41 16,0 0-19-16,-130-26-14 0,130 26-18 16,0 0-15-16,0 0-13 15,17 13-23-15,31 27-1 16,20 12 15-16,11 12-6 15,-4-2-6-15,-7-8-6 16,-19-12 1-16,-15-14-1 16,-19-12 0-16,-11-9 0 15,-4-2 6-15,-17-5-2 16,-36 0-4-16,-18 0-24 16,-14-23 2-16,-2-3 1 15,8 4-19-15,14 10-1 16,20 12-3-16,17 0-5 15,25 0-26-15,3 25-65 16,29-1-33-16,29-2-152 16</inkml:trace>
          <inkml:trace contextRef="#ctx0" brushRef="#br0" timeOffset="-755567.3504">4511 5454 481 0,'0'0'91'0,"0"0"-46"16,0 0 45-16,0 0 25 0,0 0-18 16,152-6-21-1,-104-40-10-15,0-13-10 0,-3-4-3 16,-9 5 5-16,-4 8 1 16,-15 16-26-16,-9 19 0 15,-8 13-4-15,0 2 18 16,0 35-1-16,0 34-9 15,-17 22-30-15,0 10-5 16,11-6 0-16,6-15-4 16,0-11-12-16,9-15-30 15,16-15-40-15,7-14-33 16,2-17-52-16,-2-8-33 0,-3 0-110 16,-12-23-86-1</inkml:trace>
          <inkml:trace contextRef="#ctx0" brushRef="#br0" timeOffset="-755200.2637">5021 5539 616 0,'0'0'121'15,"0"0"-34"-15,0 0 25 16,-25 160-23-16,25-130-59 15,5-2-27-15,20-6 0 0,9-4 3 16,6-9-2 0,8-9 3-16,0 0 4 0,6-24 2 15,-3-16-4-15,-12-9-7 16,-12-6 10-16,-18-4-6 16,-9-4 1-16,-6 5 1 15,-36 7-3-15,-12 13-3 16,-2 17 0-16,3 14-2 15,2 7 5-15,9 13-4 16,8 35-1-16,14 18 0 16,15 5 0-16,5 0-3 15,8-10-3-15,28-15-21 16,13-19-67-16,7-19-139 16,0-8-244-16</inkml:trace>
          <inkml:trace contextRef="#ctx0" brushRef="#br0" timeOffset="-754652.3523">5584 5427 724 0,'0'0'196'0,"0"0"-88"15,0 0 28-15,0 0-3 16,0 0-65-16,0 0-34 0,12 149-6 16,2-84-16-16,-6-5-7 15,7-9-5-15,2-10-20 16,0-13-15-16,2-12-8 15,1-10 14-15,-3-6-3 16,5-6 7-16,-2-41 24 16,-1-11 1-16,1-15 8 15,-3-3 7-15,0 5 8 16,-3 9-3-16,1 19-7 16,-5 26-13-16,-1 17 0 15,-1 0-8-15,-1 27-25 16,-2 22-40-16,0 3-182 15,-5 2-592-15</inkml:trace>
        </inkml:traceGroup>
      </inkml:traceGroup>
      <inkml:traceGroup>
        <inkml:annotationXML>
          <emma:emma xmlns:emma="http://www.w3.org/2003/04/emma" version="1.0">
            <emma:interpretation id="{2D717A00-3779-4B3B-9DED-E98E37040CB3}" emma:medium="tactile" emma:mode="ink">
              <msink:context xmlns:msink="http://schemas.microsoft.com/ink/2010/main" type="line" rotatedBoundingBox="3412,12181 7921,12163 7925,13227 3417,13245"/>
            </emma:interpretation>
          </emma:emma>
        </inkml:annotationXML>
        <inkml:traceGroup>
          <inkml:annotationXML>
            <emma:emma xmlns:emma="http://www.w3.org/2003/04/emma" version="1.0">
              <emma:interpretation id="{14EA8146-74B9-48E4-BCCC-DEC82D68778C}" emma:medium="tactile" emma:mode="ink">
                <msink:context xmlns:msink="http://schemas.microsoft.com/ink/2010/main" type="inkWord" rotatedBoundingBox="3414,12579 3986,12577 3988,13235 3417,1323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7195.4079">-1870 6180 756 0,'0'0'179'0,"0"0"-111"16,0 0 49-16,0 0 5 0,0 0-60 16,0 0-51-16,0 0 1 15,-151 15 11-15,114 3 2 16,12 0-1-16,2 4-10 16,6 2-5-16,6-1-2 15,-1 2 1-15,10-8-6 16,2-3-1-16,0-7-1 15,0 0-1-15,0 1 1 16,14 1-4-16,14 10 0 16,15-7 4-16,6 9 5 15,2-2-1-15,-2-8 3 16,-10 7-3-16,-10-2-1 0,-4-7 2 16,-8 4-3-16,0-2 2 15,-3 2-3-15,-4 1 2 16,5 3 4-16,-3 4-6 15,-5-3 3-15,-4-3-1 16,-3 1-1-16,0 3 5 16,0 2 4-16,-8 1 6 15,-14 4-9-15,-2-8 0 16,0 0-6-16,-10-4 2 16,-3-3 0-16,-17-3 0 15,-7-5 0-15,-10-3-1 16,1 0 4-16,7 0-5 15,16 0 1-15,13 0 2 16,17 0 2-16,12 0 4 16,5 0 0-16,0 0-11 0,0 2-5 15,19 8-18-15,21 0 16 16,8-3 2-16,2-7-22 16,3 0-66-16,-7 0-104 15,-7-5-240-15</inkml:trace>
        </inkml:traceGroup>
        <inkml:traceGroup>
          <inkml:annotationXML>
            <emma:emma xmlns:emma="http://www.w3.org/2003/04/emma" version="1.0">
              <emma:interpretation id="{87A6E5CA-1BF6-4672-A1C4-285ECBC2346F}" emma:medium="tactile" emma:mode="ink">
                <msink:context xmlns:msink="http://schemas.microsoft.com/ink/2010/main" type="inkWord" rotatedBoundingBox="5149,12174 5462,12172 5463,12410 5150,12412"/>
              </emma:interpretation>
              <emma:one-of disjunction-type="recognition" id="oneOf3">
                <emma:interpretation id="interp3" emma:lang="" emma:confidence="0">
                  <emma:literal>=</emma:literal>
                </emma:interpretation>
                <emma:interpretation id="interp4" emma:lang="" emma:confidence="0">
                  <emma:literal>&lt;</emma:literal>
                </emma:interpretation>
                <emma:interpretation id="interp5" emma:lang="" emma:confidence="0">
                  <emma:literal>..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_</emma:literal>
                </emma:interpretation>
              </emma:one-of>
            </emma:emma>
          </inkml:annotationXML>
          <inkml:trace contextRef="#ctx0" brushRef="#br0" timeOffset="71424.6378">-531 5934 105 0,'0'0'738'16,"0"0"-535"-16,0 0-84 15,0 0 3-15,0 0-22 16,0 0-37-16,0 0-23 15,-3 16-15-15,23-9-1 16,9 1-11-16,5-4-9 0,2 2-3 16,-6-1-1-16,-1 1-21 15,-7 0-54-15,-5 0-82 16,-5 2-76-16,-4-1-297 16</inkml:trace>
          <inkml:trace contextRef="#ctx0" brushRef="#br0" timeOffset="71722.486">-564 5793 186 0,'0'0'504'16,"0"0"-338"-16,0 0-25 15,0 0-13-15,0 0-27 16,0 0-57-16,20-3-28 16,19 3 17-16,8 0-15 15,7 0-15-15,-3-3-3 16,-6-5-56-16,-8 4-107 15,-17 4-379-15</inkml:trace>
        </inkml:traceGroup>
        <inkml:traceGroup>
          <inkml:annotationXML>
            <emma:emma xmlns:emma="http://www.w3.org/2003/04/emma" version="1.0">
              <emma:interpretation id="{C7B0663E-89EC-4F8D-8071-E1200EFE52B5}" emma:medium="tactile" emma:mode="ink">
                <msink:context xmlns:msink="http://schemas.microsoft.com/ink/2010/main" type="inkWord" rotatedBoundingBox="6554,12589 7922,12584 7925,13227 6556,13232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74835.2974">1051 6191 339 0,'0'0'180'0,"0"0"-58"16,0 0 28-16,0 0 7 16,0 0-39-16,0 0-24 15,44 0-29-15,-41 0-7 16,-3 0 7-16,0 0 0 15,0 0 0-15,-25 22 1 16,-14 12-36-16,-10 1-27 16,5-3 1-16,7-6-4 15,8-8 0-15,12-6 0 16,7-4 0-16,3-5 0 16,7 0-2-16,0-3-1 15,0 3-2-15,0 12-6 0,27-3-10 16,14 10 14-16,10 2-1 15,6-8 3-15,1 5-3 16,1-2-3-16,-8-4 2 16,-2-1 7-16,-13 2 2 15,-2 1-1-15,-12 3 1 16,-2-2-1-16,-8 4 1 16,-7-4 3-16,-5 1 2 15,0 2-1-15,0-2 7 16,-17 2-2-16,-20-1 4 15,-7 0 4-15,-4-5-3 16,2 1-5-16,4-7-2 0,8 2 2 16,12-6-4-1,5-3-4-15,12-2-1 0,2 0 0 16,3 0-4-16,0 0-5 16,0 0-23-16,0-15-52 15,27-18-75-15,19-8-44 16,13-2-273-16</inkml:trace>
          <inkml:trace contextRef="#ctx0" brushRef="#br0" timeOffset="75825.6665">1892 6403 613 0,'0'0'172'0,"0"0"-57"16,0 0 29-16,0 0-24 15,0 0-26-15,0 0-29 16,-13-33-7-16,13 33-3 15,0 0-11-15,0 0-9 16,0 0-11-16,6 11-10 0,18 11-6 16,10 8 14-16,0 6-8 15,-2 2-6-15,-5 0-3 16,-5 0-3-16,-7-2-2 16,-3-5 0-16,-10-1-11 15,-2 1-12-15,0-9-8 16,0-1-12-16,-2-9-13 15,-18-8 12-15,-9-4 2 16,-5 0 11-16,-8-14 9 16,-6-17 22-16,4-4 4 15,2-1 17-15,5 4 7 16,8 1 1-16,10 1 7 16,10 2 1-16,3 0-17 15,6-5-3-15,0-6 5 16,0-3 6-16,6 4 2 0,17 5-5 15,5 8-1-15,11 7-4 16,7 10-7-16,5 3 3 16,-2 3-4-16,2 2-8 15,-2 0-1-15,-8 0-3 16,-1 0 0-16,-9 0-20 16,-14 0-36-16,-5 0-74 15,-12 15-115-15,0 10-248 16</inkml:trace>
        </inkml:traceGroup>
      </inkml:traceGroup>
    </inkml:traceGroup>
    <inkml:traceGroup>
      <inkml:annotationXML>
        <emma:emma xmlns:emma="http://www.w3.org/2003/04/emma" version="1.0">
          <emma:interpretation id="{B88B7F14-2E28-4776-A98A-306AC21C02DD}" emma:medium="tactile" emma:mode="ink">
            <msink:context xmlns:msink="http://schemas.microsoft.com/ink/2010/main" type="paragraph" rotatedBoundingBox="676,14512 10117,14505 10118,15842 677,158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5CCF09-84CB-4520-871D-F82E2BC1A66C}" emma:medium="tactile" emma:mode="ink">
              <msink:context xmlns:msink="http://schemas.microsoft.com/ink/2010/main" type="line" rotatedBoundingBox="676,14512 10117,14505 10118,15842 677,15848"/>
            </emma:interpretation>
          </emma:emma>
        </inkml:annotationXML>
        <inkml:traceGroup>
          <inkml:annotationXML>
            <emma:emma xmlns:emma="http://www.w3.org/2003/04/emma" version="1.0">
              <emma:interpretation id="{8C630B46-867A-4FD2-8295-AF3147B4CD2E}" emma:medium="tactile" emma:mode="ink">
                <msink:context xmlns:msink="http://schemas.microsoft.com/ink/2010/main" type="inkWord" rotatedBoundingBox="676,14512 1787,14511 1788,15847 677,15848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74121.5554">-5037 8125 603 0,'0'0'161'16,"0"0"-26"-16,0 0 18 15,0 0-47-15,0 0-43 16,0 0-14-16,0 0 9 15,0-6-2-15,0 6-4 16,0 3-5-16,4 25-2 16,3 14-8-16,8 18-4 0,-5 9-16 15,5 4-2-15,-1 5-7 16,-2 0-7-16,-2 5 0 16,-1-8-1-16,2 5 1 15,1-3-1-15,-5-9-2 16,3-14-10-16,-5-14 2 15,-3-12-3-15,-2-17 6 16,0-6 3-16,0-5 4 16,0 0-1-16,0-9-7 15,-10-20-7-15,-7-13 5 0,-3-14 6 16,1-8-3 0,2-16 6-16,0-14 0 0,8-4-1 15,3-6 3-15,6 0-1 16,0 12 1-16,8 16 3 15,18 23 2-15,-1 17 5 16,1 20-4-16,-3 12 1 16,-4 4-3-16,1 8 1 15,-3 35 6-15,-9 15 1 16,-2 16-1-16,-6 8-12 16,0-4-9-16,0 0-36 15,0-5-13-15,5-6-26 16,10-14-15-16,-5-17-9 15,5-18 30-15,-4-18 30 16,6 0 33-16,0-16 0 16,3-17 15-16,0-5 15 0,-3 9 30 15,0 5 6-15,0 15 5 16,2 9-7-16,-2 9 5 16,3 37 13-16,-3 15-2 15,-7 9-37-15,2 1-28 16,5-7-18-16,3-14-63 15,4-17-60-15,10-12-47 16,-2-17-170-16,2-4-259 16</inkml:trace>
          <inkml:trace contextRef="#ctx0" brushRef="#br0" timeOffset="174639.8812">-4124 8976 620 0,'-68'-163'250'0,"68"163"-147"0,6 0 6 15,25 0-2-15,8 9-61 16,10 1-39-16,-5-10-7 16,-1 0-119-16,-9-3-750 15</inkml:trace>
          <inkml:trace contextRef="#ctx0" brushRef="#br0" timeOffset="174498.2597">-4124 8976 363 0,'0'0'371'0,"0"0"-266"0,0 0 20 16,0 0 0-16,0 0-53 16,0 0-43-16,68 0-8 15,-35 0-10-15,1 0-11 16,-8 0 0-16,-4-1-2 15,-10-5-38-15,-9 1-75 16,-3 1-78-16,0 4-124 16</inkml:trace>
          <inkml:trace contextRef="#ctx0" brushRef="#br0" timeOffset="176611.3399">-4416 9223 590 0,'0'0'213'16,"0"0"-84"-1,0 0 7-15,0 0-58 0,0 0-48 16,0 0-13-16,0 0 15 15,47-16 5-15,-19-17 5 16,-5-1 12-16,-9 1-1 16,-9-1 1-16,-2 10-10 15,-3 12-5-15,0 12 11 16,0 0 3-16,0 21-24 16,0 28-15-16,0 15-9 15,0 13-5-15,0-9-1 16,0-14-42-16,0-12-52 15,14-14-49-15,1-18-63 0,4-10-240 16</inkml:trace>
        </inkml:traceGroup>
        <inkml:traceGroup>
          <inkml:annotationXML>
            <emma:emma xmlns:emma="http://www.w3.org/2003/04/emma" version="1.0">
              <emma:interpretation id="{CCECCE4D-AE92-4866-AF8A-0B80E937DA35}" emma:medium="tactile" emma:mode="ink">
                <msink:context xmlns:msink="http://schemas.microsoft.com/ink/2010/main" type="inkWord" rotatedBoundingBox="2189,14516 5513,14514 5514,15604 2190,15606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15222.7053">-1438 9107 214 0,'0'0'347'0,"0"0"-190"15,0 0-29-15,0 0 24 16,0 0-22-16,0 0-53 16,-28 0-10-16,28 0-2 15,0 0-15-15,0 0-11 0,0 0-9 16,0 0-14-16,28 0-8 15,25 0 7-15,23 0 19 16,18 6 4-16,21-6-13 16,15 0 0-16,13-6 0 15,6-23-5-15,-2 0-12 16,-26 7 0-16,-28 10-4 16,-30 6-4-16,-33 6-2 15,-16 0-46-15,-4 0-49 16,-10 24-85-16,0 5-110 15,0 16-517-15</inkml:trace>
          <inkml:trace contextRef="#ctx0" brushRef="#br0" timeOffset="197456.6713">-3475 9067 614 0,'0'0'154'15,"0"0"-108"-15,0 0 93 16,0 0 13-16,0 0-71 16,0 0-24-16,-49 0-6 0,49 0-2 15,0 0-17-15,0 0-5 16,0 0 0-16,0 0-16 16,12 0-2-16,13 0-3 15,21 11 22-15,15 7 1 16,18 4 9-16,25 0-8 15,23-3-5-15,22-11 0 16,26-8-8-16,14 0 2 16,5 0-10-16,9-16-3 15,-16 5-2-15,-21 0-2 16,-37 11-2-16,-41 0-13 16,-32 0-45-16,-24 2-16 15,-13 16-71-15,-19 7-81 16,0 8-149-16</inkml:trace>
          <inkml:trace contextRef="#ctx0" brushRef="#br0" timeOffset="196331.0493">-3097 8119 409 0,'0'0'242'0,"0"0"-187"15,0 0 42-15,0 0 40 16,0 0-55-16,0 0-24 16,0 0 7-16,0 0 2 15,0 0-16-15,2-1-13 16,-2 1 0-16,3 0-7 15,-3 0-11-15,2 1 0 0,4 14-4 16,0 7 0-16,2 10 8 16,1 12-9-16,-1 5 2 15,0 18-9-15,-2-2-4 16,0 4 1-16,-1-3-4 16,1-6-1-16,-3-8 0 15,2-9-5-15,-2-13 3 16,0-12 2-16,0-11-1 15,3-7-1-15,-4 0 1 16,1 0 0-16,0 0-3 16,0-3 1-16,0-12 1 15,5-4 2-15,1-9 0 0,8-3 2 16,0 2-2-16,5-2 1 16,3 8-2-16,4 4 1 15,-2 9-3-15,7 10-1 16,-5 0-1-16,-1 3 5 15,-2 25 0-15,-4-1 5 16,-2 2-4-16,-3 0 2 16,-6 8-3-16,-5-5-5 15,1 4-4-15,-3-8-12 16,-1-8-5-16,-1-7-6 16,-2-7-15-16,0-6-35 15,0 0-37-15,0 0-53 16,0 0-201-16</inkml:trace>
        </inkml:traceGroup>
        <inkml:traceGroup>
          <inkml:annotationXML>
            <emma:emma xmlns:emma="http://www.w3.org/2003/04/emma" version="1.0">
              <emma:interpretation id="{C2B6F459-DC60-497A-BE32-9AF0D6CAF113}" emma:medium="tactile" emma:mode="ink">
                <msink:context xmlns:msink="http://schemas.microsoft.com/ink/2010/main" type="inkWord" rotatedBoundingBox="5947,15364 6293,15363 6294,15599 5948,15600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17091.4722">234 8999 337 0,'0'0'221'0,"0"0"-154"15,0 0 48-15,0 0 31 16,0 0-63-16,0 0-11 16,86-17-22-16,-38 10-26 15,1 3-14-15,-2-1-10 16,-4 5-105-16,-9 0-307 15</inkml:trace>
          <inkml:trace contextRef="#ctx0" brushRef="#br0" timeOffset="216804.9814">273 9202 336 0,'0'0'296'16,"0"0"-187"-16,0 0 25 15,0 0 15-15,0 0-62 16,0 0-51-16,0 0 14 16,83 0-12-16,-34 0-15 0,-1 0-15 15,-1 0-8-15,-10 0-2 16,-11-4-57-16,-9-4-96 16,-17 5-171-16</inkml:trace>
        </inkml:traceGroup>
        <inkml:traceGroup>
          <inkml:annotationXML>
            <emma:emma xmlns:emma="http://www.w3.org/2003/04/emma" version="1.0">
              <emma:interpretation id="{8F23B2AA-9235-4F6B-B26C-1098F85C7503}" emma:medium="tactile" emma:mode="ink">
                <msink:context xmlns:msink="http://schemas.microsoft.com/ink/2010/main" type="inkWord" rotatedBoundingBox="7262,14890 8924,14889 8925,15452 7263,15453">
                  <msink:destinationLink direction="with" ref="{9F5DF4CC-DCF5-4BFC-B708-38B7D6E7BDF9}"/>
                </msink:context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22921.3372">2353 8642 828 0,'0'0'132'0,"0"0"-27"15,0 0 1-15,0 0-48 16,-10 144-40-16,22-117-7 15,13-5-9-15,9-4-2 16,3-9-7-16,2-9 2 16,-3 0-5-16,-2-16-2 15,-7-17-8-15,-20-3 2 16,-7-8-14-16,0 4 8 16,-36-1 24-16,-12 10 6 15,0 12 20-15,0 10 19 0,4 9-1 16,0 3 3-16,8 28-17 15,8 8-7-15,9 5-14 16,10-3-4-16,9-4-2 16,0-3-3-16,14-12-13 15,25-4-1-15,15-12-35 16,5-6-64-16,3 0-339 16</inkml:trace>
          <inkml:trace contextRef="#ctx0" brushRef="#br0" timeOffset="223986.021">3014 8492 372 0,'0'0'207'16,"0"0"-111"-16,0 0 65 15,0 0-33-15,0 0-31 0,0 0-20 16,7 0-8-16,-7 0-8 15,0 0 14-15,0 0-8 16,-17 16 0-16,-12 4-7 16,-5 2-51-16,4 2-2 15,9-6-3-15,4-8-4 16,9-4-1-16,8-3 1 16,-3-3 0-16,3 0-3 15,0 3-2-15,0 7-6 16,0 3-8-16,15 7 3 15,15 0 6-15,7 0-3 16,8 1-1-16,6-6 0 0,-4 1 4 16,-1-7 3-16,-9-1 5 15,-15-3 1-15,-8 1 1 16,-9-1 1-16,-5-1-1 16,0-2 6-16,0 5 2 15,0 0-1-15,0 4 5 16,-14 4 5-16,-13-1-6 15,-5 1-3-15,-4-4-7 16,2 1 2-16,4-5 0 16,1 4-2-16,7-1 1 15,5-5-1-15,5 2-1 16,7-3 0-16,2-4-1 16,3 0-1-16,0 0-2 0,0 0-10 15,0 0-18 1,11 0-28-16,20 0-11 0,11-9-63 15,3-8-145-15,3-1-399 16</inkml:trace>
          <inkml:trace contextRef="#ctx0" brushRef="#br0" timeOffset="222305.3339">1555 8721 565 0,'0'0'229'16,"0"0"-115"-16,0 0 32 16,0 0-25-16,0 0-41 15,0 0-17-15,0 0-1 0,-6 0-5 16,6 12-22-16,6 10-10 15,22 5-1-15,8-2-6 16,7-10-13-16,4-13-5 16,-1-2-4-16,-1-5-1 15,-6-23 1-15,-10-5-2 16,-18-4-9-16,-11-7 2 16,0 4-9-16,-26 2 11 15,-13 5 6-15,-9 13 0 16,3 9 2-16,2 11 0 15,10 0-4-15,5 15-7 16,5 21 1-16,9 5 5 16,11 7-19-16,3 1-42 0,0-5-32 15,6-10 1 1,25-7-17-16,6-14-66 0,7-9-82 16,4-4-279-16</inkml:trace>
          <inkml:trace contextRef="#ctx0" brushRef="#br0" timeOffset="222472.9259">2056 8865 460 0,'0'0'380'16,"0"0"-247"-16,0 0-34 0,19 147-36 15,-9-126-61 1,1-9-2-16,0-2-125 0,6-10-216 15</inkml:trace>
        </inkml:traceGroup>
        <inkml:traceGroup>
          <inkml:annotationXML>
            <emma:emma xmlns:emma="http://www.w3.org/2003/04/emma" version="1.0">
              <emma:interpretation id="{11B67616-3558-49AB-B418-4B79206B2C95}" emma:medium="tactile" emma:mode="ink">
                <msink:context xmlns:msink="http://schemas.microsoft.com/ink/2010/main" type="inkWord" rotatedBoundingBox="9385,14774 10117,14773 10118,15452 9386,15453">
                  <msink:destinationLink direction="with" ref="{9F5DF4CC-DCF5-4BFC-B708-38B7D6E7BDF9}"/>
                </msink:context>
              </emma:interpretation>
              <emma:one-of disjunction-type="recognition" id="oneOf9">
                <emma:interpretation id="interp13" emma:lang="" emma:confidence="0">
                  <emma:literal>/</emma:literal>
                </emma:interpretation>
                <emma:interpretation id="interp14" emma:lang="" emma:confidence="0">
                  <emma:literal>.</emma:literal>
                </emma:interpretation>
                <emma:interpretation id="interp15" emma:lang="" emma:confidence="0">
                  <emma:literal>'</emma:literal>
                </emma:interpretation>
                <emma:interpretation id="interp16" emma:lang="" emma:confidence="0">
                  <emma:literal>,</emma:literal>
                </emma:interpretation>
                <emma:interpretation id="interp17" emma:lang="" emma:confidence="0">
                  <emma:literal>r</emma:literal>
                </emma:interpretation>
              </emma:one-of>
            </emma:emma>
          </inkml:annotationXML>
          <inkml:trace contextRef="#ctx0" brushRef="#br0" timeOffset="257860.589">3897 9055 106 0,'0'0'72'0,"0"0"-56"15,0 0 8-15,0 0 8 16,0 0-6-16,0 0 13 16,0 0 16-16,0 0 1 15,0 0 5-15,0 0 3 16,0 0-12-16,0 0-14 0,0 0 7 16,0 0 0-16,0 0-1 15,0 0-10-15,0 0 1 16,0 0-7-16,0 0-7 15,0 0-2-15,0 0-3 16,0 0-16-16,11-21 7 16,11-9 16-16,12-23 60 15,14-12 2-15,9-14-12 16,7-4-3-16,1-4-23 16,-3 3-19-16,-8 11-9 15,-13 15-14-15,-17 24-5 16,-11 22-1-16,-13 12-19 0,0 36-53 15,-8 34-52-15,-26 17-168 16</inkml:trace>
          <inkml:trace contextRef="#ctx0" brushRef="#br0" timeOffset="225132.1148">3682 8857 135 0,'0'0'229'0,"0"0"-104"0,0 0-17 15,0 0 18-15,0 0-14 16,0 0-28-16,0 0-6 16,-8 11 0-16,8-11-14 15,0 0-17-15,0 0 3 16,-2 0-3-16,2 0-1 15,0 0-9-15,0 0-2 16,0 0-10-16,0 0-3 16,0 0-6-16,0 0-10 15,0 0 1-15,0 0-7 16,0 0 0-16,0-8-6 16,0-12-6-16,0-11 10 0,5-1 2 15,9-5 11 1,-1 7-7-16,2 8 3 0,-1 4 0 15,0 8-3-15,1 5-2 16,1 5-2-16,-2 0-1 16,3 2 1-16,0 18 2 15,-5 3-2-15,-2-2-11 16,-1 1-4-16,-1-4-15 16,-1 1-6-16,-2-4 6 15,-2-3 0-15,-1-6 4 16,-2 0 7-16,3-6 1 15,-3 0 12-15,4 0-1 0,1 0-3 16,0-6-8 0,7-19-8-16,2-2 26 0,6-1 18 15,-3 1 9-15,0 9-2 16,-1 7-5-16,-5 9-6 16,4 2-3-16,-1 0-4 15,-3 7 0-15,0 14 6 16,-3 4-10-16,-1-7-3 15,-2-3-25-15,3-5-17 16,-4-4 12-16,1-6 8 16,-2 0 0-16,-1 0-1 15,10-6 5-15,2-16 18 16,3-3 4-16,-1 1 2 16,1 9 4-16,-3 12 7 15,1 3-3-15,2 0-7 0,2 3 3 16,1 22 2-16,2 0-7 15,2 4-5-15,-2-9-51 16,3-5-48-16,1-5-144 16,-1-6-344-16</inkml:trace>
        </inkml:traceGroup>
      </inkml:traceGroup>
    </inkml:traceGroup>
    <inkml:traceGroup>
      <inkml:annotationXML>
        <emma:emma xmlns:emma="http://www.w3.org/2003/04/emma" version="1.0">
          <emma:interpretation id="{9BF6D42C-8133-4238-8940-BF1C09A5C215}" emma:medium="tactile" emma:mode="ink">
            <msink:context xmlns:msink="http://schemas.microsoft.com/ink/2010/main" type="paragraph" rotatedBoundingBox="2376,15753 19437,16541 19380,17771 2319,169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E8281E9-CBE6-416E-B794-56CA7C3BC435}" emma:medium="tactile" emma:mode="ink">
              <msink:context xmlns:msink="http://schemas.microsoft.com/ink/2010/main" type="line" rotatedBoundingBox="2376,15753 19437,16541 19380,17771 2319,16983"/>
            </emma:interpretation>
          </emma:emma>
        </inkml:annotationXML>
        <inkml:traceGroup>
          <inkml:annotationXML>
            <emma:emma xmlns:emma="http://www.w3.org/2003/04/emma" version="1.0">
              <emma:interpretation id="{509227B0-F011-4759-9C7E-41B21870BFEF}" emma:medium="tactile" emma:mode="ink">
                <msink:context xmlns:msink="http://schemas.microsoft.com/ink/2010/main" type="inkWord" rotatedBoundingBox="2364,16017 3181,16054 3151,16713 2333,16675"/>
              </emma:interpretation>
            </emma:emma>
          </inkml:annotationXML>
          <inkml:trace contextRef="#ctx0" brushRef="#br0" timeOffset="202106.9603">-3031 9712 615 0,'0'0'179'16,"0"0"-99"-16,0 0 83 15,0 0-43-15,0 0-50 16,0 0-5-16,3-3 14 15,-3 3-20-15,0 0-20 16,0 0-4-16,0 0-1 16,0 0-10-16,0 0-5 0,0 0-3 15,4 0-5-15,-4 0-4 16,0 0 0-16,2 0-1 16,4 0-3-16,2 13 0 15,3 8 0-15,4 8 7 16,-4 5-1-16,-8-1-2 15,0 3-2-15,-3 3-2 16,0 0 0-16,-6 1-3 16,-14-3-14-16,-3-6-23 15,1-10-11-15,-7-11-4 16,-1-10 9-16,-4 0 1 16,-5-26 5-16,-4-12 5 15,-2-9 12-15,9-1 18 16,2 1 2-16,12 11 2 15,13 9 8-15,9 5 10 0,0-2-3 16,2 4-3-16,32 6 5 16,9-1-4-16,10 1 0 15,9-1 7-15,4-3-4 16,0 1 6-16,0 7-7 16,-15-1-11-16,-9 11-2 15,-18 0-4-15,-9 0-8 16,-10 5-49-16,-5 17-63 15,0 11-154-15,0-8-522 16</inkml:trace>
          <inkml:trace contextRef="#ctx0" brushRef="#br0" timeOffset="202669.5618">-2729 10144 511 0,'0'0'257'0,"0"0"-180"16,0 0 51-16,0 0-3 15,0 0-66-15,0 0-17 16,0 0 12-16,76-31 13 0,-54 2-4 16,-5 0-5-16,-5 4-10 15,-9 10 7-15,-1 11-4 16,-2 4-10-16,0 0-8 15,3 11-11-15,1 22-15 16,-2 12-6-16,1 5 0 16,0-4-1-16,2-13-25 15,1-5-43-15,-3-5-42 16,0-6-50-16,-1 1-171 16</inkml:trace>
        </inkml:traceGroup>
        <inkml:traceGroup>
          <inkml:annotationXML>
            <emma:emma xmlns:emma="http://www.w3.org/2003/04/emma" version="1.0">
              <emma:interpretation id="{3C69AADC-B60E-481D-B7AD-E7ED5F972820}" emma:medium="tactile" emma:mode="ink">
                <msink:context xmlns:msink="http://schemas.microsoft.com/ink/2010/main" type="inkWord" rotatedBoundingBox="3664,16533 3735,16536 3730,16647 3658,16644"/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203211.6753">-1990 10138 579 0,'0'0'364'0,"0"0"-264"16,0 0 15-16,0 0-9 15,0 0-63-15,0 0-30 16,0 80-11-16,5-74-2 16,-2-6-4-16,-3 0 2 15,0 0 2-15,0 0 0 16,0 0 6-16,-5 0 10 0,-12-11-5 15,0 4 7-15,2 3 15 16,7 4-1-16,2 0-7 16,3 0-4-16,3 0-4 15,0 0-11-15,0 0-6 16,0 11-3-16,0 5-3 16,0-6-5-16,12-2-60 15,5-8-69-15,0 0-135 16,-3 0-506-16</inkml:trace>
        </inkml:traceGroup>
        <inkml:traceGroup>
          <inkml:annotationXML>
            <emma:emma xmlns:emma="http://www.w3.org/2003/04/emma" version="1.0">
              <emma:interpretation id="{BE0707E1-3E87-42D6-98B9-FEDEC36BD708}" emma:medium="tactile" emma:mode="ink">
                <msink:context xmlns:msink="http://schemas.microsoft.com/ink/2010/main" type="inkWord" rotatedBoundingBox="4163,16288 5509,16350 5482,16935 4136,16873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213250.437">-1446 10100 294 0,'0'0'254'0,"0"0"-161"16,0 0-4-16,0 0 35 16,0 0-32-16,0 0-25 15,0 0-8-15,0 28-4 16,-7-18-20-16,5 2-1 16,-1-9 10-16,3 2-11 15,-3-1 5-15,3 0-8 0,0-2-5 16,0-2-10-16,0 0 0 15,0 0-2-15,0 5-5 16,0 5 6-16,0 9-14 16,15 3 3-16,7 1-1 15,3-1-2-15,6-7 0 16,3-6-2-16,0-9-1 16,-2 0-6-16,-5-6 7 15,-5-21-9-15,-7-15 1 16,-13-3 10-16,-2-6 2 15,-5-5 3-15,-32 12-5 16,-4-3 0-16,-3 11-3 16,3 9 3-16,4 12 0 15,3 15 0-15,3 0-1 0,1 0-19 16,6 20-3-16,7 11-9 16,9 2-5-16,3-1 8 15,5 10 22-15,0-3 6 16,0 2 0-16,17-3 2 15,10-9-2-15,10-7 3 16,0-17-2-16,6-5 0 16,-4 0-2-16,0-16 0 15,-2-9 2-15,-3 5 2 16,-7 5 11-16,-3 12 8 16,-7 3 5-16,-2 0-8 0,0 5 4 15,2 17-6-15,0 3-10 16,-3-3-6-16,-6-5-13 15,4-7-52-15,-4-4-42 16,1-6-58-16,-1 0-196 16</inkml:trace>
          <inkml:trace contextRef="#ctx0" brushRef="#br0" timeOffset="213726.1255">-832 10320 642 0,'0'0'153'16,"0"0"-51"-16,0 0 26 15,0 0-59-15,0 0-58 0,0 0 7 16,13 29-10-16,-4-29-8 15,-3 0-2-15,-4 0 2 16,-2 0 5-16,0 0 0 16,0-11 9-16,0-3 6 15,-8-2 7-15,-6 10 11 16,6 1-5-16,2 5-11 16,6 0-15-16,0 0-7 15,0 5-15-15,0 2-14 16,0 8-51-16,0-4-58 15,0-8-219-15</inkml:trace>
          <inkml:trace contextRef="#ctx0" brushRef="#br0" timeOffset="214249.6226">-407 9975 238 0,'0'0'248'15,"0"0"-132"-15,0 0 42 16,0 0-8-16,0 0-56 16,0 0-17-16,34 0-9 15,-34 0-1-15,0 0 21 16,0 0 18-16,-25 0 3 15,-9 0-42-15,-5 13-4 16,-7 27-15-16,10 14-28 16,2 14-7-16,14 6-8 15,10 4-5-15,10-4 0 0,0-12-4 16,2-18 2-16,32-16-1 16,8-15-8-16,14-13-3 15,12-23-18-15,-1-22-34 16,-7-1-58-16,-18 15-116 15,-20 29-275-15</inkml:trace>
        </inkml:traceGroup>
        <inkml:traceGroup>
          <inkml:annotationXML>
            <emma:emma xmlns:emma="http://www.w3.org/2003/04/emma" version="1.0">
              <emma:interpretation id="{0DDA1E26-C97E-4C1E-993F-9ADB828E196A}" emma:medium="tactile" emma:mode="ink">
                <msink:context xmlns:msink="http://schemas.microsoft.com/ink/2010/main" type="inkWord" rotatedBoundingBox="7466,15988 9729,16093 9682,17101 7420,16997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230457.9001">2570 10409 775 0,'0'0'172'15,"0"0"-37"-15,0 0-5 16,0 0-65-16,0 0-39 16,0 0-14-16,13-5-6 15,10-21 2-15,2-14 3 0,9-14 15 16,-5-1-11-16,-4 3 10 15,-8 25 13-15,-7 15-15 16,-6 12-2-16,-1 12 2 16,-1 40-7-16,-2 26 15 15,3 13-9-15,-3-13-22 16,0-4-14-16,12-23-41 16,-5-13-39-16,8-14-1 15,-3-13-22-15,1-11-70 16,1 0-186-16</inkml:trace>
          <inkml:trace contextRef="#ctx0" brushRef="#br0" timeOffset="230813.8526">2919 10460 528 0,'0'0'307'0,"0"0"-167"15,0 0 15-15,0 0-32 16,-8 136-42-16,13-114-29 15,20-4-20-15,9-3-16 16,12-12-12-16,7-3-3 16,3-3-2-16,-6-24-1 15,-9-13-8-15,-17 1-5 16,-14-6-5-16,-10 5 5 16,-4-4 15-16,-30 10 4 0,1 5 6 15,-1 11-3-15,8 16 1 16,4 2-3-16,5 2 4 15,-3 29 1-15,6 10-6 16,6 7 1-16,3-3-4 16,5-7-1-16,0-7 0 15,0-16-8-15,5-8-7 16,22-7-28-16,14-22-72 16,6-37-124-16,1-7-449 15</inkml:trace>
          <inkml:trace contextRef="#ctx0" brushRef="#br0" timeOffset="231064.8383">3282 9935 649 0,'0'0'346'16,"0"0"-315"-16,0 0 24 15,0 0 35-15,0 0-57 16,0 0-25-16,163-5-8 16,-129-1-28-16,-9-1-208 15,-10-2-680-15</inkml:trace>
          <inkml:trace contextRef="#ctx0" brushRef="#br0" timeOffset="231777.7596">3945 9692 641 0,'0'0'252'16,"0"0"-177"-16,0 0 77 15,0 0-13-15,0 0-55 16,0 0-36-16,-20 80-19 15,-11-66-5-15,-3 6-6 16,5-9-9-16,2 0 9 16,10-4 8-16,2 2-11 15,1-3-4-15,9 0 1 16,2-3-4-16,3 2-7 16,0 6-1-16,0 0-5 0,0 11-2 15,17 0 2-15,11 1-3 16,6-1 2-16,2 6 6 15,-2-5 3-15,0 0-2 16,-9-6 0-16,-4-1-1 16,-11-4-1-16,-4 1-3 15,-6-3-3-15,0 2-8 16,-6 9-3-16,-30 2-36 16,-15-10-35-16,-3 3 1 15,-2-10-5-15,5-3 10 16,12-3 19-16,14 0 46 15,11 0 3-15,11 0-2 16,3-9 5-16,8-16 11 16,28-8 1-16,13-7 47 0,7-3 6 15,3-7-3-15,-8 5 8 16,-8 3-10-16,-16 15 3 16,-15 5-9-16,-12 0-6 15,0 4-8-15,-20 6-7 16,-11 2-14-16,-3 7-7 15,-2 3-2-15,4 0-8 16,2 18-3-16,4 4-6 16,6 7-20-16,10 0-30 15,6 2-93-15,4 0-225 16</inkml:trace>
          <inkml:trace contextRef="#ctx0" brushRef="#br0" timeOffset="229880.493">1732 10162 481 0,'0'0'172'0,"0"0"-38"15,0 0 36-15,0 0-60 16,0 0-44-16,0 0-9 16,-3 0-8-16,3 0-15 15,0-12-7-15,0-9-4 0,0-4 26 16,14 3 10-16,3 4-19 15,6 3-3-15,-1-1-1 16,4 11-15-16,5 5-8 16,-3 0 0-16,1 27-3 15,-10 10 0-15,-4 11-1 16,-10 8 2-16,-5-1-11 16,0-1-16-16,0-4-18 15,-17-1-8-15,-3-9-2 16,-2-7-3-16,-4-3-19 15,-6-4-6-15,5-8-5 16,2-13 17-16,8-5 37 0,8 0 10 16,6 0 13-16,3 0 6 15,0 0 24-15,0 0-1 16,8 0-1-16,26 0 14 16,12 0 15-16,5 0-2 15,3 0-7-15,-7 4-17 16,-11 5-19-16,-7-9-12 15,-9 5-2-15,-3-5-48 16,0 0-109-16,-7 0-176 16,4 0-531-16</inkml:trace>
          <inkml:trace contextRef="#ctx0" brushRef="#br0" timeOffset="230127.7725">2338 10602 701 0,'0'0'247'0,"0"0"-167"15,0 0 4-15,0 0-10 16,0 0-43-16,0 0-26 16,73 16-3-16,-70-16 0 15,-3 0 4-15,0-6-6 16,0 6-4-16,0 0-7 15,0 0-8-15,0 0-34 0,0 6-50 16,0 5-155 0,0-8-221-16</inkml:trace>
        </inkml:traceGroup>
        <inkml:traceGroup>
          <inkml:annotationXML>
            <emma:emma xmlns:emma="http://www.w3.org/2003/04/emma" version="1.0">
              <emma:interpretation id="{A4A7501A-00BF-4032-9EB3-601CEFC96188}" emma:medium="tactile" emma:mode="ink">
                <msink:context xmlns:msink="http://schemas.microsoft.com/ink/2010/main" type="inkWord" rotatedBoundingBox="10213,16118 13230,16257 13174,17485 10157,17345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232941.7891">5120 10066 922 0,'0'0'112'15,"0"0"-84"-15,0 0 65 16,0 0-54-16,0 0-39 16,0 0-9-16,123-2-180 0,-119-3-634 15</inkml:trace>
          <inkml:trace contextRef="#ctx0" brushRef="#br0" timeOffset="233292.4382">5416 9997 821 0,'0'0'44'0,"0"0"-1"16,0 0 86-16,0 0-57 16,0 0-27-16,0 0-8 15,48-105 11-15,-40 74 2 16,-3 14 8-16,-5 7 5 15,0 10 14-15,0 0-10 16,4 12-40-16,1 25-20 16,-2 13 11-16,2 8-18 15,-5 0-44-15,3-3-86 16,1-1-124-16,-4-1-318 16</inkml:trace>
          <inkml:trace contextRef="#ctx0" brushRef="#br0" timeOffset="234146.6009">5681 10715 658 0,'0'0'251'0,"0"0"-148"15,0 0-26-15,0 0-11 16,0 0-34-16,0 0 3 15,86-88-12-15,-62 64 3 0,-2 12-14 16,0 12-3 0,0 0-3-16,7 11-1 0,0 19 13 15,-2 8-5-15,2-10-13 16,-4-5-2-16,4-13-16 16,-4-10-18-16,-1 0 3 15,3-6 17-15,-10-14 16 16,0-3 5-16,-10 11 31 15,-4 5 10-15,0 7-1 16,-3 0-11-16,4 0-16 16,1 0-18-16,7 7 5 15,1-1-3-15,4 0 2 16,-3-3-2-16,0 0-2 16,1-3-5-16,4 0 5 15,1 0 1-15,7 4 14 0,10 9-4 16,0 7-5-16,8-2 0 15,-3 0-6-15,4-8-5 16,-4-10-32-16,-8 0-46 16,-3-35-63-16,-18-9-102 15,-4 3-287-15</inkml:trace>
          <inkml:trace contextRef="#ctx0" brushRef="#br0" timeOffset="232670.7978">4452 10754 812 0,'0'0'241'16,"0"0"-126"-16,0 0 18 0,0 0-34 15,0 0-53-15,0 0-3 16,56 22-13-16,-16-15-14 16,8-1-2-16,-1-1-5 15,1-5 0-15,-14 0-7 16,-17 4-1-16,-9-4-1 16,-8 6 2-16,0-3-1 15,0 2-1-15,-2 0-6 16,-18 1-10-16,-2-6-15 15,-4 0 8-15,3 0-9 0,1-22 16 16,2 0 12 0,4-7 1-16,4 4 1 0,9-8 4 15,3-2 3-15,0-4-3 16,8-1 7-16,26 0 1 16,9 4 8-16,11 5-5 15,2 15-3-15,-2 10 0 16,-1 6-2-16,-11 0-5 15,-8 18 4-15,-3 11-5 16,-8 4 3-16,-9 1-2 16,-6 5-3-16,-6-9-20 15,-2-2-21-15,0-3-5 16,0-1 6-16,-2-2 8 16,-23-3 13-16,-1 2-7 15,6-5 12-15,10-5 5 0,3-5 9 16,7-3 4-16,0-3 2 15,12 0-2-15,19 0 15 16,9-3 2-16,-4-18 0 16,-2-1 5-16,-4 4-18 15,-4 0-8-15,-6 2-42 16,-3 5-133-16,-7 5-267 16</inkml:trace>
          <inkml:trace contextRef="#ctx0" brushRef="#br0" timeOffset="259946.1164">6179 11028 160 0,'0'0'224'0,"0"0"-142"16,0 0-47-16,0 0 27 15,0 0-9-15,0 0-27 16,9-24-6-16,30-17 48 15,18-21-4-15,18-16 5 16,13-14 5-16,10-15 19 16,9 1-29-16,7-5-20 15,1 6-16-15,-3 5 6 16,-16 26-4-16,-31 23-30 0,-23 13-14 16,-30 12-56-16,-12 10-107 15,0 5-237-15</inkml:trace>
          <inkml:trace contextRef="#ctx0" brushRef="#br0" timeOffset="234387.6172">6452 10128 731 0,'0'0'264'0,"0"0"-239"15,0 0 28-15,0 0 13 16,0 0-52-16,0 0-14 16,175 16-67-16,-138-16-171 15</inkml:trace>
          <inkml:trace contextRef="#ctx0" brushRef="#br0" timeOffset="234777.3001">6847 9982 991 0,'0'0'37'0,"0"0"-8"15,0 0 106-15,0 0-50 16,0 0-31-16,0 0-15 16,127-126 11-16,-115 111 6 15,-10 9-15-15,-2 6-3 16,0 0-2-16,0 21-14 15,0 20-13-15,0 10-1 16,3-6-8-16,2-5-29 16,7-2-30-16,-4-9-63 15,1-7-72-15,-1 0-219 16</inkml:trace>
          <inkml:trace contextRef="#ctx0" brushRef="#br0" timeOffset="237186.5574">7371 10767 413 0,'0'0'218'16,"0"0"-97"-16,0 0-5 16,0 0-46-16,0 0-33 15,0 0-28-15,102 40-9 0,-102-40-4 16,0 0 4 0,0-9 26-16,-9-6 12 0,-13 8 2 15,-7 2 15-15,9 5 3 16,-2 0-13-16,8 0-4 15,9 0-7-15,2 0-8 16,3 0-3-16,0 5-23 16,0-2-2-16,0 5-3 15,5 3 4-15,4-5 0 16,-1 2-8-16,0-3-88 16,-4-5-142-16,-4 0-563 15</inkml:trace>
        </inkml:traceGroup>
        <inkml:traceGroup>
          <inkml:annotationXML>
            <emma:emma xmlns:emma="http://www.w3.org/2003/04/emma" version="1.0">
              <emma:interpretation id="{E5E25B94-B3D9-4953-A8E3-887E7AD2F921}" emma:medium="tactile" emma:mode="ink">
                <msink:context xmlns:msink="http://schemas.microsoft.com/ink/2010/main" type="inkWord" rotatedBoundingBox="13968,16592 16185,16695 16153,17384 13937,17282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241669.6001">8234 10647 604 0,'0'0'274'15,"0"0"-155"-15,0 0-32 16,0 0-3-16,0 0-38 16,0 0-16-16,0 0 0 15,81 102 3-15,-33-102-7 0,3 0-11 16,-4-24-10 0,-10-9-3-16,-8-2 1 0,-21-4 0 15,-8 2 4-15,0 1-2 16,-34 1 11-16,-6 12-3 15,4 13-3-15,2 10-8 16,9 0-2-16,5 12-6 16,6 28-9-16,11 0-8 15,3 3-34-15,0-1-54 16,25-8-71-16,7-12-209 16</inkml:trace>
          <inkml:trace contextRef="#ctx0" brushRef="#br0" timeOffset="241843.6135">8710 10759 561 0,'0'0'220'0,"0"0"-108"16,0 0-30-16,0 0-50 15,14 142-32-15,-3-135-13 16,3-7-97-16,6 0-198 15</inkml:trace>
          <inkml:trace contextRef="#ctx0" brushRef="#br0" timeOffset="242226.6028">8927 10576 749 0,'0'0'214'0,"0"0"-108"16,0 0-13-16,0 0-45 15,0 0-36-15,0 0-12 16,17 109-5-16,14-102-3 16,2-7-18-16,1 0-18 15,-5 0-2-15,-7-16-6 16,-8-9 24-16,-11-2 9 15,-3-1 2-15,-5-8 17 0,-35 5 20 16,-5 6 24 0,-4 10-6-16,10 13-6 0,12 2-3 15,10 9 4-15,5 24-3 16,12 7-20-16,0-2-10 16,0 6-1-16,2-7 0 15,13 0-12-15,4-8-37 16,-2-7-52-16,6-9-92 15,3-13-138-15</inkml:trace>
          <inkml:trace contextRef="#ctx0" brushRef="#br0" timeOffset="244392.5397">9307 10533 231 0,'0'0'193'0,"0"0"-57"16,0 0-11-16,0 0 12 0,0 0-26 16,0 0-14-16,-2 12-8 15,2-6-22-15,0-6-22 16,0 0-16-16,14 0-4 15,11 0-12-15,6-22 0 16,-1-11 10-16,-1-7-5 16,-12 6-10-16,-5 0-1 15,-4 17 0-15,-6 10 1 16,-2 7 11-16,0 0 18 16,0 14-5-16,0 35-13 15,0 9-9-15,0 13-10 16,0-9-1-16,3-10-26 15,3-12-23-15,5-12-20 16,3-12-35-16,8-11-39 16,2-5-103-16,3 0-84 0,0-10-130 15</inkml:trace>
          <inkml:trace contextRef="#ctx0" brushRef="#br0" timeOffset="245687.6132">9822 10698 244 0,'0'0'338'0,"0"0"-180"16,0 0-60-16,0 0 32 16,0 0-30-16,0 0-31 15,-10 17-15-15,10-17 6 16,0 0 3-16,0 0 0 16,0 0-3-16,0 0-17 15,0 6 6-15,0-6-10 16,0 0-10-16,0 0-3 15,0 0 0-15,0 0-4 0,0 0-5 16,0 0-4 0,0 0-2-16,0 0-1 0,0 0-2 15,0 0 1-15,0 0-3 16,0 0-2-16,0 0-4 16,0 0-4-16,0-12-5 15,0-12-4-15,17-1 9 16,5-6 4-16,-2 5 6 15,-1 7-6-15,-4 9 0 16,-7 5-1-16,-5 5 0 16,3 0 0-16,-1 0-5 15,1 0 2-15,2 0 1 0,1 12 2 16,-1 3-8-16,0 3-1 16,4 0-7-16,-3 1-5 15,-1 0 4-15,0-7 8 16,-2-2-8-16,2 1-1 15,-1-11-2-15,-5 0 4 16,-2 0 0-16,0 0 5 16,5 0-2-16,3-21-4 15,4-4 18-15,0 0 14 16,-4 11 12-16,1 3 7 16,-4 6-13-16,-2 5-7 15,2 0-9-15,4 0-4 16,-1 1 2-16,4 14 3 15,-1 1-5-15,0-3-7 16,-5-9-14-16,2-1 4 0,-5-3 4 16,0 0 2-16,-1 0-2 15,2 0 4-15,1 0-1 16,7-12 10-16,-1-1 4 16,0 2-3-16,-3 7 0 15,1-1 2-15,-1 5 1 16,1 0 0-16,2 0 6 15,0 0 0-15,4 15-5 16,-5-5-5-16,-1 3-1 16,2-3-33-16,1-2-53 15,5 3-52-15,2-11-85 16,-2 12-395-16</inkml:trace>
          <inkml:trace contextRef="#ctx0" brushRef="#br0" timeOffset="258883.4522">10037 10890 254 0,'0'0'218'16,"0"0"-138"-16,0 0-28 16,0 0 43-16,0 0 16 15,0 0-2-15,87-108-4 0,-50 54-15 16,6-11-2 0,7-11-10-16,1-11-26 0,5 9-12 15,-8 11-12-15,-14 25-10 16,-12 26-16-16,-16 16-2 15,-6 0-9-15,-3 33-61 16,-31 25-76-16,-17 9-261 16</inkml:trace>
        </inkml:traceGroup>
        <inkml:traceGroup>
          <inkml:annotationXML>
            <emma:emma xmlns:emma="http://www.w3.org/2003/04/emma" version="1.0">
              <emma:interpretation id="{93D87594-1D90-49D0-8588-AFBFD3C365B0}" emma:medium="tactile" emma:mode="ink">
                <msink:context xmlns:msink="http://schemas.microsoft.com/ink/2010/main" type="inkWord" rotatedBoundingBox="16467,17087 16619,17094 16618,17111 16466,17104"/>
              </emma:interpretation>
            </emma:emma>
          </inkml:annotationXML>
          <inkml:trace contextRef="#ctx0" brushRef="#br0" timeOffset="246561.4014">10753 10705 579 0,'0'0'246'0,"0"0"-125"16,0 0-35-16,0 0-6 15,0 0-37-15,0 0-30 16,0 0-9-16,68 5-2 0,-60-5-2 16,-8 0-1-1,0 0 1-15,0 0 31 0,0-5 25 16,-5-2 2-16,-7 1 7 15,7 6 2-15,5 0-26 16,0 0-34-16,0 0-7 16,0 0-22-16,0 0-15 15,2 0-18-15,15 6-8 16,3-6-33-16,0 0-36 16,2 0-135-16,-5 0-330 15</inkml:trace>
        </inkml:traceGroup>
        <inkml:traceGroup>
          <inkml:annotationXML>
            <emma:emma xmlns:emma="http://www.w3.org/2003/04/emma" version="1.0">
              <emma:interpretation id="{FBECCED5-16E9-465B-BDD4-0564445C5E3F}" emma:medium="tactile" emma:mode="ink">
                <msink:context xmlns:msink="http://schemas.microsoft.com/ink/2010/main" type="inkWord" rotatedBoundingBox="17215,16700 19425,16802 19392,17507 17183,17405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248805.1515">11492 10670 487 0,'0'0'294'15,"0"0"-122"-15,0 0-56 16,0 0-18-16,0 0-37 15,0 0-33-15,-7 18-15 16,24-3 2-16,12-8-7 16,5-2 2-16,3-5-3 15,2 0 0-15,-5 0-3 16,-3-23-1-16,-9-9 3 0,-11-1-6 16,-11 8 0-16,0-3 0 15,-13 5 3-15,-24 7 5 16,-3 14-8-16,-2 2-4 15,-3 8-5-15,11 25 0 16,8-4 0-16,13 4 3 16,9 1-2-16,4-6-13 15,0-1-18-15,29-3-6 16,13-6-33-16,11-9-84 16,6-3-149-16</inkml:trace>
          <inkml:trace contextRef="#ctx0" brushRef="#br0" timeOffset="248958.6311">11863 10832 568 0,'0'0'184'0,"0"0"-103"16,0 0-3-16,6 138-16 16,8-116-43-16,-3-5-19 15,1-1-22-15,-1-13-97 16,3-3-177-16</inkml:trace>
          <inkml:trace contextRef="#ctx0" brushRef="#br0" timeOffset="249356.9847">12053 10634 635 0,'0'0'301'16,"0"0"-199"-16,0 0-29 16,0 0-9-16,-24 142-39 15,24-120-14-15,0-3-11 16,24-1-3-16,0-3-5 16,10-13 2-16,0-2 0 15,3 0 3-15,0-17-21 16,-13-14-1-16,0-6-8 15,-16-5-3-15,-8 5 3 16,0 0 33-16,-22 10 3 0,-12 12 27 16,0 8 17-16,9 7-4 15,-1 0 6-15,6 25-10 16,6 8-9-16,3 5-12 16,9-2-10-16,2 1-8 15,0-1-1-15,0-3-12 16,0-5-42-16,15-15-86 15,11-11-159-15,6-2-385 16</inkml:trace>
          <inkml:trace contextRef="#ctx0" brushRef="#br0" timeOffset="250227.2687">12450 10551 503 0,'0'0'203'16,"0"0"-71"-16,0 0 9 0,0 0-30 15,0 0-32-15,0 0-16 16,-7 0-23-16,7-6 0 15,0 2-8-15,0 4 6 16,10 0-7-16,12 0-2 16,0 0-7-16,2 13-1 15,-11 2-12-15,-2 3-4 16,-8-2-5-16,-3 5-4 16,0-3-31-16,0 3-25 15,-12-8-26-15,-13 3-4 16,-2-10 2-16,1-1 17 15,9-5 18-15,9 0 45 16,5 0 8-16,3 0 22 0,0 0 11 16,6 0 11-16,21 0 17 15,7 0-25-15,3 7 1 16,-3 4-11-16,-3 2-5 16,-9-4-17-16,-5 2 5 15,-5 2-7-15,-7-4 2 16,-2-2-4-16,-3 8 8 15,0 4 2-15,0-1 4 16,-3 4-1-16,-19-1-2 16,-4 2 3-16,-4-6 0 15,-4-1-2-15,-3 1-10 16,3-5-2-16,5-1-1 0,10-6 1 16,14-5-1-1,5 0-7-15,0 0-14 0,0 0-21 16,5-3-40-16,24-16 0 15,7-2-196-15</inkml:trace>
          <inkml:trace contextRef="#ctx0" brushRef="#br0" timeOffset="251292.1824">12889 10923 244 0,'0'0'294'15,"0"0"-183"-15,0 0-33 16,0 0 30-16,0 0-28 15,0 0-16-15,-9 6-2 16,6-5 4-16,3-1 2 0,0 0 1 16,-2 0-8-16,2 0 0 15,0 0-8-15,0 0-4 16,0 0-11-16,0 0-7 16,0 0-12-16,0 0-3 15,0 0-12-15,0 0 2 16,0 0-6-16,0 0-2 15,0-4-3-15,0-8-7 16,0-6-2-16,9-10 13 16,11-5 1-16,-1 2 6 15,1 3-3-15,-1 2-1 16,-2 10 1-16,-5 7-3 0,-4 9 0 16,-5 0-1-16,2 0-2 15,7 3 3-15,-3 19 5 16,1 4-5-16,-1-1-4 15,-3 1-10-15,-1-3-8 16,1-5-5-16,0-5-1 16,-4-4 8-16,3-3 1 15,-1-6 4-15,-1 0 5 16,2 0-7-16,3-24-6 16,6 2 17-16,3-11 6 15,0 5 7-15,-5 15 2 16,-4 4 13-16,-3 9-6 15,4 0-4-15,6 0-2 0,-1 15 10 16,2 1-12 0,1-2-8-16,0-3-12 0,0-7-22 15,0-4 2-15,-3 0 2 16,-2-4 10-16,1-18 14 16,1 0 6-16,-4 4 13 15,-3 7 14-15,-4 4 3 16,4 7-7-16,-2 0-14 15,0 0-9-15,7 7 0 16,5 14-1-16,0-9 1 16,2-1-36-16,4-4-26 15,1-7-38-15,3 0-45 0,-3 0-113 16,-4 0-221 0</inkml:trace>
          <inkml:trace contextRef="#ctx0" brushRef="#br0" timeOffset="261275.4816">13121 11076 217 0,'0'0'102'15,"0"0"-5"-15,0 0 6 16,0 0-5-16,0 0-15 16,0 0-20-16,-10 0-15 15,10 0-11-15,0 0-7 16,0-11-7-16,15-17-2 16,21-28 72-16,23-17-11 15,14-18-9-15,18-11-13 0,1-1-20 16,-1 14-11-1,-17 18-12-15,-29 35-14 0,-23 24-3 16,-22 12-2-16,0 45-59 16,-45 24-35-16,-11 20-172 15,-4 7-454-15</inkml:trace>
        </inkml:traceGroup>
      </inkml:traceGroup>
    </inkml:traceGroup>
    <inkml:traceGroup>
      <inkml:annotationXML>
        <emma:emma xmlns:emma="http://www.w3.org/2003/04/emma" version="1.0">
          <emma:interpretation id="{EAE6BF8E-8F0A-4259-BB77-1DFEEE47EF25}" emma:medium="tactile" emma:mode="ink">
            <msink:context xmlns:msink="http://schemas.microsoft.com/ink/2010/main" type="paragraph" rotatedBoundingBox="877,17617 10818,17366 10851,18661 909,18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120650-779D-4FE6-BA41-D884AB96EF65}" emma:medium="tactile" emma:mode="ink">
              <msink:context xmlns:msink="http://schemas.microsoft.com/ink/2010/main" type="line" rotatedBoundingBox="877,17617 10818,17366 10851,18661 909,18912"/>
            </emma:interpretation>
          </emma:emma>
        </inkml:annotationXML>
        <inkml:traceGroup>
          <inkml:annotationXML>
            <emma:emma xmlns:emma="http://www.w3.org/2003/04/emma" version="1.0">
              <emma:interpretation id="{7CC29483-89A6-46E4-A356-7BF7BAC03AD0}" emma:medium="tactile" emma:mode="ink">
                <msink:context xmlns:msink="http://schemas.microsoft.com/ink/2010/main" type="inkWord" rotatedBoundingBox="885,17973 1999,17944 2022,18884 909,18912"/>
              </emma:interpretation>
              <emma:one-of disjunction-type="recognition" id="oneOf16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323032.6124">-4082 12221 168 0,'0'0'152'0,"0"0"6"15,0 0-6-15,0 0-7 0,0 0-29 16,0 0 6-16,0 0-20 16,0 0-15-16,-2 0-11 15,2 3-7-15,0-3-7 16,0 0-6-16,0 0-13 15,0 0-1-15,0 0-11 16,0 0-7-16,0-12-9 16,0-1-7-16,0-8-2 15,0 3 7-15,17 1-4 16,0 6-3-16,5 6 2 16,0 5-3-16,2 0-5 15,-5 29 4-15,1 14 1 0,-6 3-2 16,-9 3-3-16,-2 3-29 15,-3-12-12-15,0-7-10 16,0-5-8-16,0-10 3 16,-8 0 1-16,-6-8 6 15,2-10 14-15,4 0 19 16,-1 0 14-16,6 0 2 16,3 0 22-16,0 0 16 15,0 0 4-15,0-6-9 16,17-9-5-16,15 8 5 15,4 2 1-15,4-1 2 16,-1 2-10-16,-5 4-17 16,-3 0-8-16,-9 0-1 15,-5 0-47-15,-9 0-149 0,-1 0-390 16</inkml:trace>
          <inkml:trace contextRef="#ctx0" brushRef="#br0" timeOffset="322141.7205">-4828 11575 385 0,'0'0'197'16,"0"0"-102"-16,0 0 49 15,0 0-3-15,0 0-47 16,0 0-22-16,0 0 8 16,0 0-8-16,0 0-4 0,0 0-9 15,0 0-8-15,0 0-8 16,0 0 0-16,0 0-7 16,0 0-8-16,0 0-8 15,0 0-5-15,0 0-3 16,2 9-2-16,8 12-5 15,-3 20 4-15,8 4 10 16,-5 14-7-16,5 7-6 16,-4-4-3-16,0 11-2 15,1-5 1-15,-5-5-1 16,0-2-1-16,-2-11 0 16,-2-9-8-16,-1-14 0 15,2-9 2-15,-4-12 2 16,0-1 0-16,0-5 3 0,0 0-1 15,0 0-2-15,0 0 0 16,0 0 2-16,0 0 2 16,0-11 0-16,0-7-3 15,-9-4-3-15,-3-12 2 16,2-5-3-16,-4-13 0 16,2-4 2-16,7-6-2 15,-3-7 4-15,8 4 3 16,0 1 0-16,0 8-2 15,2 11 0-15,21 12 2 16,1 15 2-16,8 12-1 16,4 6-1-16,1 0 2 15,-3 24-2-15,-3 21 4 0,-11 11 0 16,-6 2 0-16,-11 3-4 16,-3-10-17-16,0-6-19 15,0-12-13-15,0-10-15 16,-5-1-7-16,-12-11 8 15,0-6 3-15,2-5 14 16,6 0 9-16,7 0-11 16,2 0 32-16,0 0 5 15,0 0 7-15,26 0 4 16,10 3 11-16,6 30 33 16,0 13 16-16,-1 3-12 15,-11-5-7-15,-4-8-1 0,-7-8-23 16,-4-11-11-16,-7-7-6 15,-6-4 0-15,-2-6-43 16,0 0-29-16,0 2-51 16,0-2-133-16,0 4-459 15</inkml:trace>
        </inkml:traceGroup>
        <inkml:traceGroup>
          <inkml:annotationXML>
            <emma:emma xmlns:emma="http://www.w3.org/2003/04/emma" version="1.0">
              <emma:interpretation id="{9040127A-7B76-4DC2-BD2D-AD32686123F0}" emma:medium="tactile" emma:mode="ink">
                <msink:context xmlns:msink="http://schemas.microsoft.com/ink/2010/main" type="inkWord" rotatedBoundingBox="2426,18390 2726,18383 2731,18602 2431,18610"/>
              </emma:interpretation>
              <emma:one-of disjunction-type="recognition" id="oneOf17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324142.5053">-3287 12031 547 0,'0'0'165'16,"0"0"-124"-16,0 0 126 15,0 0-37-15,0 0-90 16,0 0-23-16,169-31-15 16,-118 27-2-16,-6-1-97 15,-11-1-333-15</inkml:trace>
          <inkml:trace contextRef="#ctx0" brushRef="#br0" timeOffset="323837.1193">-3265 12212 539 0,'0'0'125'0,"0"0"-24"0,0 0 81 15,0 0-62-15,0 0-71 16,0 0-30-16,108-40 3 16,-72 34-11-16,-2-4-11 15,-3 1-29-15,-14 5-107 16,-6 4-223-16</inkml:trace>
        </inkml:traceGroup>
        <inkml:traceGroup>
          <inkml:annotationXML>
            <emma:emma xmlns:emma="http://www.w3.org/2003/04/emma" version="1.0">
              <emma:interpretation id="{2EB644BD-C10D-43E1-9413-DD6DFF729204}" emma:medium="tactile" emma:mode="ink">
                <msink:context xmlns:msink="http://schemas.microsoft.com/ink/2010/main" type="inkWord" rotatedBoundingBox="3466,17510 5907,18053 5711,18937 3269,18394"/>
              </emma:interpretation>
              <emma:one-of disjunction-type="recognition" id="oneOf18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326445.6813">-2438 11998 396 0,'0'0'242'16,"0"0"-94"-16,0 0 9 16,0 0-3-16,0 0-66 15,0 0-20-15,-6-2 7 16,6 2-13-16,0 0-18 16,0 0-11-16,0 0-4 15,13 0-1-15,19 0 19 16,10 0-8-16,20 2-6 15,23 3-11-15,33-5 1 16,31 0 0-16,24 0-12 16,15-18 1-16,9-9-7 15,-5-1 1-15,-11 0-5 0,-32 10-1 16,-42 8-3-16,-36 10-49 16,-40 0-99-16,-31 38-135 15,0 17-423-15</inkml:trace>
          <inkml:trace contextRef="#ctx0" brushRef="#br0" timeOffset="325695.2983">-2080 11189 41 0,'0'0'45'0,"0"0"20"15,0 0 13 1,0 0-21-16,0 0 21 0,0 0 18 16,0 0-5-16,0 0 3 15,0 0 19-15,0 0-9 16,0-5 6-16,0 5-14 15,0-5-19-15,0-2 3 16,0 1 4-16,0 2-7 16,0-4-8-16,0 4-13 15,0 4 4-15,0 0-16 16,0 0-8-16,0 0-7 16,0 0-12-16,0 0-2 15,8 6-6-15,9 33-7 0,0 11 6 16,0 11 3-16,-6 8-6 15,-3 0-3-15,-5-2-2 16,-1 0-18-16,5-9-11 16,-2-12-3-16,0-14 1 15,-2-15 0-15,4-11 13 16,-7-6 5-16,0 0-3 16,2 0 2-16,6-23 2 15,6-9 5-15,6-1 7 16,3-3 0-16,2 14 1 15,3-2-1-15,10 14 5 16,1 8 1-16,3 2 3 16,-3 0-1-16,-2 12-4 15,-3 12 0-15,-8-2-3 0,-7-5-1 16,-6 4-14-16,-1 1-41 16,-7-4-78-16,5 5-67 15,-5-6-180-15</inkml:trace>
          <inkml:trace contextRef="#ctx0" brushRef="#br0" timeOffset="337531.8734">-581 12010 117 0,'0'0'184'0,"0"0"-70"15,0 0 5-15,0 0-19 16,0 0-34-16,0 0-28 16,-63-25-14-16,58 25 12 15,3 0 9-15,2 0 5 16,-3 0 17-16,3 0-1 15,0 0-11-15,0 0 14 16,0 0-4-16,0 0-11 16,0 0-8-16,0 0-11 15,0 0-10-15,0 0-4 16,0 0-7-16,0 0-6 16,0 0-8-16,13 0 1 15,24-4 10-15,16 4 23 16,15 0 12-16,20 0-13 0,10-6-2 15,6 1-15-15,-2-3-12 16,-18-2-4-16,-16 5-1 16,-26 5-33-16,-19 0-71 15,-20 0-111-15,-3 0-314 16</inkml:trace>
        </inkml:traceGroup>
        <inkml:traceGroup>
          <inkml:annotationXML>
            <emma:emma xmlns:emma="http://www.w3.org/2003/04/emma" version="1.0">
              <emma:interpretation id="{57211E05-BA08-4158-B891-1ADE358E438B}" emma:medium="tactile" emma:mode="ink">
                <msink:context xmlns:msink="http://schemas.microsoft.com/ink/2010/main" type="inkWord" rotatedBoundingBox="6298,18294 6540,18288 6544,18425 6302,18431"/>
              </emma:interpretation>
              <emma:one-of disjunction-type="recognition" id="oneOf19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338085.1546">588 12030 512 0,'0'0'214'16,"0"0"-105"-16,0 0 29 15,0 0-15-15,0 0-57 16,0 0-41-16,76 0-19 16,-50 0 0-16,1 0-6 15,-1 0-26-15,2-9-105 16,-5 9-193-16</inkml:trace>
          <inkml:trace contextRef="#ctx0" brushRef="#br0" timeOffset="338295.8069">614 11912 706 0,'0'0'180'0,"0"0"-65"16,0 0 16-16,0 0-60 16,0 0-58-16,0 0 2 15,107-11-15-15,-62 2-6 16,-6 9-181-16,-17 0-851 16</inkml:trace>
        </inkml:traceGroup>
        <inkml:traceGroup>
          <inkml:annotationXML>
            <emma:emma xmlns:emma="http://www.w3.org/2003/04/emma" version="1.0">
              <emma:interpretation id="{52B02651-542B-44E8-866F-3AB395A4EF7C}" emma:medium="tactile" emma:mode="ink">
                <msink:context xmlns:msink="http://schemas.microsoft.com/ink/2010/main" type="inkWord" rotatedBoundingBox="7031,17869 8064,17843 8084,18636 7051,18662"/>
              </emma:interpretation>
              <emma:one-of disjunction-type="recognition" id="oneOf20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344701.2869">1521 11585 662 0,'0'0'126'16,"0"0"-34"-16,0 0 52 15,0 0-35-15,0 0-58 16,0 0-6-16,0 0 7 16,8 0 4-16,-8 0 0 0,0 0-1 15,0 0 4 1,0 0-3-16,-20 0-4 0,-11 0-34 15,-2 13-12-15,-1 2-5 16,3 2-1-16,11-4-3 16,3 2-1-16,6-7-5 15,5 7-4-15,4-9-1 16,2 0 3-16,0 4 2 16,0-1 0-16,0 6 2 15,10-6-2-15,16 9 3 16,8-5 0-16,3 8 6 15,5-4 0-15,0 1 1 16,3 9-1-16,-5-3 1 16,-1-2 4-16,-8 1-5 0,-6-1 1 15,-1 2-1-15,-7-2 6 16,-10-1-3-16,-1-3-2 16,-6-1 8-16,0-1-2 15,0 1 7-15,-25-5-3 16,-7-1-11-16,-7-1 0 15,-9-10-15-15,1 0-13 16,-4 0-14-16,2-21 1 16,13 9 3-16,11-3 14 15,8 2 8-15,12 1 0 16,5-3 8-16,0-8-7 16,5-5 5-16,29-7 7 15,5-14 3-15,3 3 15 0,-1 0 8 16,-11 1 5-16,-13 10 4 15,-6 2-4-15,-11-7 1 16,0-3-6-16,-9-3-9 16,-16 5-10-16,1 13-2 15,0 12-2-15,10 16-4 16,1 0-13-16,3 27-29 16,3 19-37-16,4 6-35 15,3 3-77-15,0-9-234 16</inkml:trace>
          <inkml:trace contextRef="#ctx0" brushRef="#br0" timeOffset="345026.2283">1841 12003 580 0,'0'0'255'0,"0"0"-151"15,0 0 33-15,0 0-43 16,0 0-71-16,15 137-23 16,-15-100-2-16,0-1-86 15,0 2-212-15</inkml:trace>
          <inkml:trace contextRef="#ctx0" brushRef="#br0" timeOffset="345936.4691">2034 11676 363 0,'0'0'196'0,"0"0"-60"0,0 0 40 16,0 0-25-16,0 0-61 15,0 0-8-15,-12-18-12 16,12 7-28-16,6-1 3 16,17-3 12-16,8 8-25 15,3 7-1-15,-1 0-1 16,-5 0-14-16,-5 17 1 15,-6 16-9-15,-11-3 0 16,-6 9-8-16,0-4-13 16,0 3-31-16,-6-5-34 15,-14-3 6-15,3-6 1 16,-3-9 10-16,1-3 28 16,2-6 27-16,5-6 6 0,7 0 5 15,2 0 14-15,3 0 18 16,0 0-5-16,0 0-9 15,0 0-22-15,17 0 4 16,17 0 5-16,5 0 6 16,1 4 0-16,-4 7-4 15,-4 6 1-15,-8 1-10 16,-7 5 5-16,-5-6-7 16,-4 7 7-16,-5-4-5 15,-3 3-1-15,0-6 6 16,-11-4 3-16,-28 3 7 15,-7-4-14-15,-7 3-2 16,6-8 1-16,10 4-2 16,8-1 1-16,12 2-2 0,15-12 0 15,2 6-2-15,0-6-7 16,0 0-25-16,24 0-74 16,16-28-49-16,8 5-243 15</inkml:trace>
        </inkml:traceGroup>
        <inkml:traceGroup>
          <inkml:annotationXML>
            <emma:emma xmlns:emma="http://www.w3.org/2003/04/emma" version="1.0">
              <emma:interpretation id="{31BC3016-A419-47FA-B653-647270E75543}" emma:medium="tactile" emma:mode="ink">
                <msink:context xmlns:msink="http://schemas.microsoft.com/ink/2010/main" type="inkWord" rotatedBoundingBox="8518,17682 9566,17656 9587,18491 8539,18517"/>
              </emma:interpretation>
              <emma:one-of disjunction-type="recognition" id="oneOf21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346327.9353">2834 12010 437 0,'0'0'444'16,"0"0"-339"-16,0 0 7 15,0 0-16-15,0 0-46 16,0 0-42-16,36 26-3 15,-36-26 0-15,0 0 8 16,0 0 12-16,0 0 23 0,-17 0-9 16,4 0-24-16,-1 0-5 15,11 0-10-15,3 0-3 16,0 0-4-16,0 0-11 16,0 0-32-16,0 0-45 15,17 0-53-15,13-6-253 16</inkml:trace>
          <inkml:trace contextRef="#ctx0" brushRef="#br0" timeOffset="346651.7719">3040 11987 479 0,'0'0'458'0,"0"0"-377"0,0 0 1 16,0 0-1-16,0 0-66 16,0 0-12-16,39-120 11 15,-11 53 3-15,3-1 1 16,-5 4 13-16,-3 16 10 16,-9 26 2-16,-6 9 5 15,-6 13-22-15,-2 2-13 16,3 41-9-16,-3 14 3 15,3 16-2-15,1-5-5 0,-2-4-49 16,3-16-30 0,7-13-28-16,3-7-8 0,7-21-71 15,3-7-143-15</inkml:trace>
          <inkml:trace contextRef="#ctx0" brushRef="#br0" timeOffset="347006.5856">3443 11965 376 0,'0'0'355'15,"0"0"-205"-15,0 0-5 16,0 0-42-16,0 0-65 16,0 0-25-16,65 134-2 15,-28-134-6-15,7 0-5 0,5 0 0 16,-5-23 0-1,-5-10 7-15,-5-7-3 0,-14-11-1 16,-14 0-1-16,-6 6 12 16,-3 2 28-16,-25 18 16 15,-6 9-1-15,0 11-7 16,3 5-24-16,1 15-8 16,4 18 1-16,6 8-13 15,6-5-4-15,11-9-2 16,3 1-6-16,0-13-3 15,3-2-13-15,25-7-41 16,4-6-46-16,4 0-65 16,1-19-282-16</inkml:trace>
          <inkml:trace contextRef="#ctx0" brushRef="#br0" timeOffset="347734.382">3713 11399 666 0,'0'0'263'0,"0"0"-160"16,0 0-9-16,0 0-42 15,0 0-23-15,0 0-16 16,51 0 0-16,-28-17-6 15,-12-1-2-15,-3-2-2 16,-8 2-3-16,0 0-4 16,-2 1-10-16,-27 6-7 15,4-1-5-15,3 6-19 16,7 6 9-16,10 0 24 16,1 0-12-16,4 24 20 15,0 3 3-15,0 14 2 0,4-6-1 16,13 3 3-16,3-5-3 15,-3-10-5-15,2 1 1 16,1-15 4-16,-7 4 3 16,2-2 12-16,-6 1 13 15,-4 10 7-15,-2 2 4 16,-3 8-2-16,0 1-24 16,0-8-5-16,0 1-8 15,0-8-15-15,2-8-21 16,2-7-46-16,1-3-144 15,3 0-255-15</inkml:trace>
        </inkml:traceGroup>
        <inkml:traceGroup>
          <inkml:annotationXML>
            <emma:emma xmlns:emma="http://www.w3.org/2003/04/emma" version="1.0">
              <emma:interpretation id="{DFA75DE4-55CA-495B-BA41-2DFB4D0A33B9}" emma:medium="tactile" emma:mode="ink">
                <msink:context xmlns:msink="http://schemas.microsoft.com/ink/2010/main" type="inkWord" rotatedBoundingBox="9960,18061 10835,18039 10848,18528 9972,18550"/>
              </emma:interpretation>
              <emma:one-of disjunction-type="recognition" id="oneOf22">
                <emma:interpretation id="interp30" emma:lang="" emma:confidence="0">
                  <emma:literal>r</emma:literal>
                </emma:interpretation>
                <emma:interpretation id="interp31" emma:lang="" emma:confidence="0">
                  <emma:literal>^</emma:literal>
                </emma:interpretation>
                <emma:interpretation id="interp32" emma:lang="" emma:confidence="0">
                  <emma:literal>n</emma:literal>
                </emma:interpretation>
                <emma:interpretation id="interp33" emma:lang="" emma:confidence="0">
                  <emma:literal>m</emma:literal>
                </emma:interpretation>
                <emma:interpretation id="interp34" emma:lang="" emma:confidence="0">
                  <emma:literal>2</emma:literal>
                </emma:interpretation>
              </emma:one-of>
            </emma:emma>
          </inkml:annotationXML>
          <inkml:trace contextRef="#ctx0" brushRef="#br0" timeOffset="348772.4979">4255 12003 726 0,'0'0'175'0,"0"0"-52"15,0 0 43-15,0 0-63 16,0 0-40-16,0 0-18 16,14 0-16-16,14 0 3 15,11 0-3-15,0 0-10 0,-8 0-4 16,-5 0-6-16,-12 0 1 15,-8 0-6-15,-6 0-4 16,0 0 5-16,0 5-5 16,0-3-2-16,0 2-9 15,0-3-4-15,0-1 2 16,0 0 5-16,0 0 4 16,0 0 2-16,0-1-13 15,-9-15-6-15,-5-1 17 16,0-17-3-16,5-1 5 15,7-3 0-15,2-2 2 16,0 0 6-16,2 7 4 16,18 8 3-16,6-2-2 15,4 5 1-15,11 6 3 0,3 3 5 16,4 9-3-16,-3 4-8 16,1 0-1-16,-16 9-8 15,-1 31 4-15,-10 11-2 16,-10 5-2-16,-3 8-30 15,-6-9-35-15,0-3-32 16,0-7-12-16,-10-5-1 16,-3-7 31-16,-1-4 20 15,2-20 0-15,2-6 59 16,1-3 19-16,9 0 37 16,0-12 16-16,0-7-20 0,2-3 19 15,22-2 11-15,3 9-14 16,10 3-17-16,2 6-13 15,7 2-15-15,1 4-6 16,-1-5-11-16,-5-2-6 16,-4 1-37-16,-8 6-122 15,-4 0-273-15</inkml:trace>
        </inkml:traceGroup>
      </inkml:traceGroup>
    </inkml:traceGroup>
    <inkml:traceGroup>
      <inkml:annotationXML>
        <emma:emma xmlns:emma="http://www.w3.org/2003/04/emma" version="1.0">
          <emma:interpretation id="{00D9A85A-3265-4014-BBDE-15746C840AF6}" emma:medium="tactile" emma:mode="ink">
            <msink:context xmlns:msink="http://schemas.microsoft.com/ink/2010/main" type="paragraph" rotatedBoundingBox="3360,18577 5835,18526 5847,19104 3372,1915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32789D4-2A77-4CF3-B8C0-EEFFB7619C3A}" emma:medium="tactile" emma:mode="ink">
              <msink:context xmlns:msink="http://schemas.microsoft.com/ink/2010/main" type="inkBullet" rotatedBoundingBox="3360,18577 4384,18556 4396,19134 3372,19155"/>
            </emma:interpretation>
          </emma:emma>
        </inkml:annotationXML>
        <inkml:trace contextRef="#ctx0" brushRef="#br0" timeOffset="328154.8462">-2129 12325 87 0,'0'0'146'0,"0"0"-87"16,0 0 95-16,0 0-14 15,0 0-33-15,0 0-15 16,0-2 9-16,0 2-1 16,0-5-26-16,0 5-2 15,0 0-2-15,0 0-8 16,0 0-4-16,0 0-2 15,0 0-5-15,3 0-15 16,-3 0-12-16,0 0-7 16,3 0 2-16,0 0-5 15,5 5-12-15,4 12 1 0,1 6-1 16,4 10 12-16,-2 8-7 16,-6-6-2-16,-9 3-5 15,0 3-11-15,0-8-22 16,-17 0-31-16,-7-16-20 15,2-6 5-15,-3-10 12 16,-4-1 33-16,-5 0 5 16,0-12 20-16,2-21-5 15,-2-2 8-15,8-8 6 16,6-3 0-16,15 1 1 16,5 5 6-16,0 6 8 15,17 1 10-15,17 2 7 0,10-2 9 16,5 11-8-16,4-1-6 15,6 6 1-15,4 1-14 16,-7 9-8-16,-3 2-6 16,-8 5-3-16,-6 0-72 15,-7 0-130-15,-8 0-604 16</inkml:trace>
        <inkml:trace contextRef="#ctx0" brushRef="#br0" timeOffset="329092.6516">-1807 12551 143 0,'0'0'382'15,"0"0"-262"-15,0 0 21 16,0 0 14-16,0 0-36 16,0 0-30-16,-12 0 1 15,12 0-14-15,0 0-25 16,0 0-10-16,0-5-10 16,0-2-10-16,0-4 0 15,0-2 9-15,7 8-9 0,3 5-4 16,2 0-5-16,-2 0-9 15,7 5-2-15,-5 19 0 16,-4 9 9-16,-1-4-10 16,-7 4-15-16,0 1-26 15,0-12 2-15,0-4 6 16,-3-6 1-16,-6-1 1 16,-3-7 12-16,2 2 13 15,-7-1 6-15,0-5 0 16,2 0 3-16,7 0-3 15,6 0 1-15,2 0 1 16,0 0 16-16,0 0 2 16,0 0-6-16,27-11 8 0,10-4 13 15,2 8-3 1,1-2-9-16,-3 9-13 0,-9-6-8 16,-2 6-2-16,-11 0-6 15,0 0-60-15,-3 0-71 16,-2 0-145-16,4 0-614 15</inkml:trace>
        <inkml:trace contextRef="#ctx0" brushRef="#br0" timeOffset="329461.459">-1353 12675 592 0,'0'0'209'0,"0"0"-159"16,0 0 79-16,0 0-28 15,0 0-77-15,0 0-10 16,34 0 2-16,-34 0-9 15,0 0-3-15,0 0 0 16,0 0 4-16,0 0 9 16,0-6 4-16,0 1-1 15,-3 1 22-15,-1 4-6 0,4 0-9 16,-3 0-8-16,3 0-17 16,0 0-2-16,0 0-7 15,0 0-42-15,0 0-64 16,0 0-177-16</inkml:trace>
      </inkml:traceGroup>
      <inkml:traceGroup>
        <inkml:annotationXML>
          <emma:emma xmlns:emma="http://www.w3.org/2003/04/emma" version="1.0">
            <emma:interpretation id="{D2212D70-CB3C-4A14-8E13-ABE80075D334}" emma:medium="tactile" emma:mode="ink">
              <msink:context xmlns:msink="http://schemas.microsoft.com/ink/2010/main" type="line" rotatedBoundingBox="4723,18566 5836,18543 5846,19052 4733,19075"/>
            </emma:interpretation>
          </emma:emma>
        </inkml:annotationXML>
        <inkml:traceGroup>
          <inkml:annotationXML>
            <emma:emma xmlns:emma="http://www.w3.org/2003/04/emma" version="1.0">
              <emma:interpretation id="{5D20150E-78A0-42BF-A429-DCD09CB4033A}" emma:medium="tactile" emma:mode="ink">
                <msink:context xmlns:msink="http://schemas.microsoft.com/ink/2010/main" type="inkWord" rotatedBoundingBox="4723,18566 5836,18543 5846,19052 4733,19075"/>
              </emma:interpretation>
            </emma:emma>
          </inkml:annotationXML>
          <inkml:trace contextRef="#ctx0" brushRef="#br0" timeOffset="335424.1525">-990 12168 277 0,'0'0'383'15,"0"0"-262"-15,0 0 22 16,0 0 15-16,0 0-55 15,0 0-37-15,0 0-4 16,0 0-1-16,0 0-9 16,0 0-18-16,0 0-4 15,0 0-7-15,0 9-4 0,0 24-10 16,14 19 13-16,6 10-2 16,-3 2-17-16,3 3-1 15,-6-12-2-15,-1-9 0 16,-1-11-10-16,0-12-8 15,-5-8-11-15,-4-9-2 16,0-6 9-16,-3 0 16 16,0 0-7-16,0-29-10 15,0-4 23-15,4-7 1 16,-2 2 0-16,3 16 1 16,1 4-2-16,5 12 0 0,6 6-6 15,6 0-4 1,8 0 6-16,0 0 4 0,-1 18 4 15,-6-8-3-15,-11 2-1 16,-4 3 0-16,-4-6 0 16,-5 1 2-16,0 2 4 15,0-1-1-15,0 4 2 16,-7-3-7-16,-17 6-10 16,-1-3-14-16,-4-1-9 15,-3 1-1-15,3-3-1 16,0 1 15-16,14-4 9 15,3-9 10-15,9 6 1 16,3-6 0-16,0 0-4 16,0 0-6-16,0 0-16 15,0-6-35-15,0-12-8 0,15 3-67 16,-2 8-93-16,6-2-192 16</inkml:trace>
          <inkml:trace contextRef="#ctx0" brushRef="#br0" timeOffset="336136.4267">-410 12489 305 0,'0'0'399'0,"0"0"-270"15,0 0-10-15,0 0 3 16,0 0-43-16,0 0-32 16,0 0-6-16,-2 72-8 15,2-72-17-15,0 0-6 16,0 0 3-16,0 0 6 16,0 0 6-16,0 0-7 15,0 0 4-15,0 0 2 16,0 0-8-16,0 0-13 15,0 0-3-15,0 0-23 16,0 0-42-16,0 0-47 16,0 0-88-16,0 0-287 0</inkml:trace>
          <inkml:trace contextRef="#ctx0" brushRef="#br0" timeOffset="336691.155">-34 12229 149 0,'0'0'90'16,"0"0"29"-16,0 0 38 15,0 0-37-15,0 0-17 16,0 0-2-16,0 0-9 0,0 0-32 15,0 0-14 1,0 5 7-16,0-5-3 16,0 0-9-16,7 0-9 15,5 0 3-15,-4 0-3 0,-5 0-7 16,1 0-3-16,-4 0 7 16,0 0 8-16,0 0 26 15,-10 0 2-15,-14 1-12 16,-10 26-28-16,0 8-12 15,0 10-6-15,6 11-6 16,5-5-1-16,12-11-4 16,11-1 1-16,0-11-5 15,3-11-5-15,33-6-2 16,18-11-5-16,7 0-29 16,5-34-75-16,-7-3-103 15,-11 8-218-15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15:14.79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F5DF4CC-DCF5-4BFC-B708-38B7D6E7BDF9}" emma:medium="tactile" emma:mode="ink">
          <msink:context xmlns:msink="http://schemas.microsoft.com/ink/2010/main" type="inkDrawing" rotatedBoundingBox="7249,15752 10309,15693 10311,15796 7251,15855" semanticType="underline" shapeName="Other">
            <msink:sourceLink direction="with" ref="{8F23B2AA-9235-4F6B-B26C-1098F85C7503}"/>
            <msink:sourceLink direction="with" ref="{DC0D3F77-6D60-4FD0-A726-8ADC8783ADE7}"/>
            <msink:sourceLink direction="with" ref="{11B67616-3558-49AB-B418-4B79206B2C95}"/>
          </msink:context>
        </emma:interpretation>
      </emma:emma>
    </inkml:annotationXML>
    <inkml:trace contextRef="#ctx0" brushRef="#br0">99 40 416 0,'0'0'132'16,"0"0"-64"-16,0 0 73 15,0 0 4-15,0 0-34 16,0 0-33-16,-42 0-8 16,31 0-9-16,0 0 3 0,-3 2-11 15,5 2-10 1,1-4 4-16,3 0-5 0,5 0-3 15,0 0-6-15,0 0-8 16,0 0-8-16,0 0-2 16,0 0-8-16,0 1 3 15,0-1-3-15,0 0 3 16,0 0 0-16,0 4-1 16,0-4-5-16,0 0 0 15,0 2-2-15,0-2 2 16,0 0-4-16,0 0 0 15,0 0-4-15,19 9 4 0,28 0 0 16,24 4 16 0,28-2 3-16,28 3-6 0,32-7 4 15,43-3 0-15,28-4-2 16,21 0-9-16,14-14-3 16,-3-14-1-16,-11-3-2 15,-20 6-3-15,-28 7 3 16,-37 14-1-16,-33 4 0 15,-35 0-9-15,-19 0-33 16,-22 4-30-16,-15-4-33 16,-8 0-63-16,-12 0-100 15,-10 0-309-15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15:24.67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7441A7D-1B0F-45DA-AB72-CFF6CF223491}" emma:medium="tactile" emma:mode="ink">
          <msink:context xmlns:msink="http://schemas.microsoft.com/ink/2010/main" type="inkDrawing" rotatedBoundingBox="10292,15610 15411,15409 15416,15518 10297,15720" shapeName="Other"/>
        </emma:interpretation>
      </emma:emma>
    </inkml:annotationXML>
    <inkml:trace contextRef="#ctx0" brushRef="#br0">-1 193 320 0,'0'0'269'16,"0"0"-152"-16,0 0-28 16,0 0 21-16,0 0-35 15,0 0-30-15,-2 0-8 16,21 0 24-16,6 0-12 16,9 0-15-16,5 0 1 15,12 0-5-15,5 0 2 16,10 0-2-16,2 0-6 15,2 0-4-15,3 0-14 16,-3 0 2-16,0 0-3 0,-2 0-2 16,-5 0 1-16,1-4 3 15,-1-2-5-15,1-6-2 16,1-1 0-16,-1 0 0 16,4-1 3-16,0-1-3 15,-1 3 0-15,-2-3 1 16,1 2 0-16,-5 6 1 15,-5-1-2-15,1 5 0 16,-9-4 1-16,0 4-3 16,-3 3 3-16,1 0-1 15,-2 0 0-15,2 0 0 16,-2 0-1-16,5 0 0 16,-5 0 1-16,7 0-1 15,0 0 0-15,3 0-4 16,2 0 3-16,3 0 0 0,6 0 2 15,6 0-1-15,4 0-2 16,-1 0 1-16,-1 0-1 16,-14 0-1-16,-3 0 3 15,-3-2 1-15,-7-2-2 16,-1 4 2-16,-6 0-3 16,-3 0 3-16,-4 0 0 15,2 0 2-15,2 0-4 16,6 0 4-16,9 0-2 15,8-9 0-15,4 7 0 0,5-9-2 16,-4 6 2 0,-1-1 2-16,-2 6-1 0,-7-6 0 15,-6 6-1-15,-4 0 3 16,2 0 0-16,4 0 0 16,1 0-1-16,2 0-1 15,6 0 0-15,4 0-1 16,5 0 0-16,-1 0 3 15,3 0-2-15,-4 0 2 16,2 6 0-16,-4-6-3 16,6 6 3-16,6-3-1 15,9-3-2-15,5 0 2 16,6 0-1-16,-6 0-1 16,-10 0 0-16,-22 0-1 15,-21 0-1-15,-20 0-3 0,-17 0-34 16,-14 0-88-16,-37 7-201 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15:41.10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BD6F822-A7DB-4256-8D39-DCA63A667229}" emma:medium="tactile" emma:mode="ink">
          <msink:context xmlns:msink="http://schemas.microsoft.com/ink/2010/main" type="inkDrawing" rotatedBoundingBox="15389,15492 19904,15459 19905,15576 15390,15609" shapeName="Other"/>
        </emma:interpretation>
      </emma:emma>
    </inkml:annotationXML>
    <inkml:trace contextRef="#ctx0" brushRef="#br0">-1 54 19 0,'0'0'156'0,"0"0"-51"15,0 0 44-15,0 0 9 0,0 0-51 16,0 0-9 0,-5 0-15-16,1 0-6 0,4 0-10 15,0 0-7-15,0 0-7 16,0 0-10-16,0 0-14 15,0 0-14-15,4 0-2 16,18 0 9-16,15 0 13 16,16 0-2-16,11 0 3 15,16 0-13-15,8 0 2 16,7 0-4-16,1 0-6 16,-4 2-4-16,-4 3-1 15,-3 1-4-15,-7-4-1 16,-4 3 1-16,-1-1-3 15,-8-4-2-15,-6 6 1 0,4 4-2 16,-7-1 2 0,0 0 0-16,3-2 0 0,0 2-2 15,3-7 1-15,9 2-2 16,2-4 1-16,3 0 0 16,0 0 4-16,-5 0-4 15,-10 0-2-15,-1 0 2 16,-10 0 0-16,-2 0-4 15,-6-4 4-15,1-1 0 16,-4-1 0-16,-2 5-1 16,7-5 1-16,2 3 0 15,8 1 1-15,5 0-1 16,3-3 0-16,2-1 0 0,-1-4 1 16,-7 4-1-16,-2 2-2 15,-10 4 2-15,0 0 0 16,-8 0-3-16,-3 0 3 15,-4 0-2-15,2 0 2 16,-1 0-2-16,7 0 0 16,6 0 1-16,4 0-1 15,6 0 2-15,-2 0 0 16,-2 0 0-16,-7 0 2 16,-8 0-2-16,-6 0-2 15,-3 0 1-15,-3 0 1 16,5 0 0-16,-5 0-2 15,3 0 0-15,1 0 2 0,4 0-1 16,10-2 1 0,5 2 0-16,3 0 1 0,3 0 0 15,1 0-1-15,6 0 1 16,3 0-2-16,5 0 2 16,-2-3-1-16,-1-5 0 15,-5 1 0-15,-7 2 0 16,-9 1-3-16,0 4 3 15,-11 0-1-15,1 0 0 16,-5 0 1-16,-1 0 0 16,-1 0 0-16,-3 0 0 15,-2 0 1-15,-6 0-2 0,-4 0 1 16,-8 0-2 0,-2-9-1-16,0 2-29 0,-2-6-83 15,-27 2-75-15,-13 6-237 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15:52.56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09F45E9C-9F3A-4D2A-B5DE-AAA44FE2B7E1}" emma:medium="tactile" emma:mode="ink">
          <msink:context xmlns:msink="http://schemas.microsoft.com/ink/2010/main" type="writingRegion" rotatedBoundingBox="20201,14439 29714,14684 29664,16621 20151,16375"/>
        </emma:interpretation>
      </emma:emma>
    </inkml:annotationXML>
    <inkml:traceGroup>
      <inkml:annotationXML>
        <emma:emma xmlns:emma="http://www.w3.org/2003/04/emma" version="1.0">
          <emma:interpretation id="{61A91A3A-8E49-4890-B723-2938C30C2F69}" emma:medium="tactile" emma:mode="ink">
            <msink:context xmlns:msink="http://schemas.microsoft.com/ink/2010/main" type="paragraph" rotatedBoundingBox="20201,14439 29714,14684 29664,16621 20151,163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3BAA53-EA62-4524-90AA-709B4D4ACA3A}" emma:medium="tactile" emma:mode="ink">
              <msink:context xmlns:msink="http://schemas.microsoft.com/ink/2010/main" type="line" rotatedBoundingBox="20201,14439 29714,14684 29664,16621 20151,16375"/>
            </emma:interpretation>
          </emma:emma>
        </inkml:annotationXML>
        <inkml:traceGroup>
          <inkml:annotationXML>
            <emma:emma xmlns:emma="http://www.w3.org/2003/04/emma" version="1.0">
              <emma:interpretation id="{19D1D085-5FEF-4417-B7FE-9E234FCC69F0}" emma:medium="tactile" emma:mode="ink">
                <msink:context xmlns:msink="http://schemas.microsoft.com/ink/2010/main" type="inkWord" rotatedBoundingBox="20178,15353 20500,15362 20493,15598 20172,1559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14464 8964 492 0,'0'0'189'0,"0"0"-93"0,0 0 11 16,0 0-1-16,0 0-55 16,164 0-36-16,-116 0-13 15,-1 0-2-15,-10 0-42 16,-11 0-241-16</inkml:trace>
          <inkml:trace contextRef="#ctx0" brushRef="#br0" timeOffset="-359.874">14479 9184 596 0,'0'0'156'0,"0"0"-79"16,0 0 25-16,0 0 10 0,0 0-41 15,0 0-22-15,0 0 31 16,61-3-8-16,-18 9-25 16,2-1-28-16,-1 1-15 15,-3-6-4-15,-7 0-18 16,-15 0-77-16,-13 0-95 16,-6 0-389-16</inkml:trace>
        </inkml:traceGroup>
        <inkml:traceGroup>
          <inkml:annotationXML>
            <emma:emma xmlns:emma="http://www.w3.org/2003/04/emma" version="1.0">
              <emma:interpretation id="{E00932FF-40A4-4B0A-9D0B-D65B6EE4A91D}" emma:medium="tactile" emma:mode="ink">
                <msink:context xmlns:msink="http://schemas.microsoft.com/ink/2010/main" type="inkWord" rotatedBoundingBox="21072,14760 23915,14834 23885,15985 21043,1591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6343.4512">15603 8706 157 0,'0'0'424'16,"0"0"-320"-16,0 0-27 0,0 0 32 16,0 0-5-16,0 0-34 15,0 0-24-15,0 0 6 16,17 0 9-16,-17 0 1 16,0 0-2-16,0 0-8 15,0 0-3-15,-5 0-6 16,-21 0-29-16,-8 9-12 15,-3 9 0-15,3-8-2 16,4 5-4-16,4-2 4 16,6-2-3-16,6-2 0 15,1 2 2-15,1-4 1 16,3 1-1-16,1-6-1 0,5 1 0 16,1-1 1-16,2 3-6 15,0 4 4-15,0 6-5 16,13 7 5-16,16 5 3 15,7-2 0-15,1-1 0 16,-1 1 0-16,1-2 0 16,0 2 0-16,-3 0 0 15,0 4 2-15,-3-6-2 16,-6-1 0-16,0-1 2 16,-2 0-2-16,-6-2 1 15,0-1 1-15,-4-2-2 16,-4-5 2-16,-1 0-2 15,-8 3 4-15,0-6-1 0,0 11 0 16,-10-7-3-16,-16-2-7 16,-4-1-1-16,-4-7-9 15,-10-2-6-15,-3 0-2 16,2 0-6-16,5-11-4 16,9-5 23-16,11 10 1 15,6-10 2-15,11 5 1 16,3-11-2-16,7-3 4 15,30-2 6-15,12-9 1 16,11-1 16-16,-3 1-1 16,-4-2-2-16,-6-4 1 15,-13 0 5-15,-5 1-7 0,-15 1 4 16,-11-9 3 0,-3 3 1-16,0 6-5 0,-14 4-6 15,-15 11-7-15,-1 13-3 16,-7 12-5-16,1 0-25 15,4 22-31-15,3 22-24 16,12 1-69-16,10 1-70 16,-1-3-184-16</inkml:trace>
          <inkml:trace contextRef="#ctx0" brushRef="#br0" timeOffset="26699.1997">16225 9339 583 0,'0'0'265'0,"0"0"-151"16,0 0-16-16,0 0-13 15,0 0-54-15,0 128-31 16,0-106-21-16,0-4-79 15,0-2-164-15,0-2-451 16</inkml:trace>
          <inkml:trace contextRef="#ctx0" brushRef="#br0" timeOffset="27746.7643">16508 8824 181 0,'0'0'481'0,"0"0"-325"15,0 0-50-15,0 0 29 16,0 0-37-16,0 0-38 15,-3-15-18-15,3 8 4 16,0 0 15-16,20 0-18 16,2 5-14-16,7 0-1 15,3 2-3-15,2 2-2 16,0 25-7-16,-2 13-7 0,-10 3-9 16,-8 2-2-16,-14 3-30 15,0-4-24-15,0-4-17 16,-2-6-32-16,-13-12 3 15,1-11 20-15,-3-7 41 16,4-4 40-16,-4 0 1 16,5 0 17-16,4 0 22 15,2 0 10-15,6 0-5 16,0 0 2-16,0 0-23 16,6 7-13-16,24 1-9 15,13 2 29-15,2 5 1 16,1-1-16-16,-5 2-4 15,-7-1-10-15,-11-4 7 0,-6 3-3 16,-12-3-2 0,-2 5 0-16,-3-6 6 0,0 5 6 15,0-1-6-15,-20 2-1 16,-10 2 0-16,-2-5-7 16,-2-1 1-16,3-1 4 15,4 0-6-15,3-7 2 16,8 0 4-16,5-4-1 15,8 0 0-15,3 0 0 16,0 0-5-16,0 0-1 16,0 0-16-16,14 0-12 15,14-4-24-15,6-11-89 0,0 1-244 16</inkml:trace>
          <inkml:trace contextRef="#ctx0" brushRef="#br0" timeOffset="29585.125">17210 9456 325 0,'0'0'264'0,"0"0"-97"15,0 0-35-15,0 0 1 16,0 0-52-16,0 0-15 16,2 0-14-16,6 0-19 15,6 0-14-15,3 7 2 16,0-3-12-16,0-4-9 15,0 0 2-15,-6 0-4 16,-5 0 0-16,-3 0-11 0,-3 0-1 16,0 0 5-16,0 0 7 15,0 0 2-15,0 0 11 16,0 0-1-16,-9 0-5 16,4 0 14-16,-1 0-3 15,4 0-2-15,2 0-14 16,-4 0-2-16,4 0-4 15,0 0-27-15,0 0-52 16,0 0-87-16,0 0-201 16</inkml:trace>
          <inkml:trace contextRef="#ctx0" brushRef="#br0" timeOffset="30018.6341">17463 9220 274 0,'0'0'364'16,"0"0"-224"-16,0 0-50 15,0 0 20-15,0 0-38 16,0 0-35-16,-2 0-11 0,2-6-12 16,10-18 4-16,10-20 28 15,2-11-2-15,1-3-6 16,-3-15 4-16,0 15 4 16,-3 13 0-16,-9 10-3 15,1 22-5-15,-9 13-13 16,0 0-9-16,2 44-6 15,-2 23-7-15,0 20 6 16,0 2-9-16,0-5-28 16,0-19-14-16,0-4-18 15,0-11-11-15,12-14-15 16,-1-10-22-16,0-16-67 16,6-10-162-16,0 0-214 0</inkml:trace>
          <inkml:trace contextRef="#ctx0" brushRef="#br0" timeOffset="30394.6588">17812 9140 521 0,'0'0'325'16,"0"0"-182"-16,0 0-36 16,0 0-1-16,-39 147-52 15,39-103-29-15,0-10-17 16,0 2 1-16,0-9-3 15,22-5-4-15,7-5-2 16,4-6-6-16,7-11 0 0,-1 0 5 16,3-17 1-1,-8-21-8-15,-9-9-9 0,-10-9 0 16,-13-2-3-16,-2 3 5 16,-10-3 14-16,-22 16 1 15,-7 6 7-15,-3 14 19 16,-6 18-8-16,2 4 10 15,10 17 5-15,8 34-10 16,19 10-10-16,9 5-8 16,0-3-5-16,17-21-3 15,20-11-2-15,8-20-11 16,6-11-31-16,11-22-67 0,-3-29-183 16,-11-9-448-1</inkml:trace>
          <inkml:trace contextRef="#ctx0" brushRef="#br0" timeOffset="31533.1665">18037 8544 306 0,'0'0'232'15,"0"0"-61"-15,0 0-3 16,0 0-24-16,0 0-43 16,0 0-16-16,-5 0-12 15,5 0-24-15,0 9-26 16,5 1-11-16,19 1 5 16,3-10-11-16,2-1-6 15,-2 0 2-15,-1 0-2 16,-11-12-4-16,-5-13-10 15,-10-5-7-15,0 2 1 0,-14 3 2 16,-13 7 10 0,-5 15-2-16,5 3 2 0,-2 0-10 15,4 5 2-15,4 15-11 16,8 1-23-16,4-9-5 16,9-2 20-16,0-1 21 15,0-7 9-15,14 4-7 16,15 0 3-16,8 4 9 15,-5 3 0-15,0 5 6 16,-6 2-2-16,-9 11 25 16,-12 0 9-16,-5 9-10 15,0-2-10-15,0 0-12 0,0-3-6 16,0-6-8 0,0-13-36-16,0-3-45 0,0-8-130 15,0 4-238-15</inkml:trace>
        </inkml:traceGroup>
        <inkml:traceGroup>
          <inkml:annotationXML>
            <emma:emma xmlns:emma="http://www.w3.org/2003/04/emma" version="1.0">
              <emma:interpretation id="{4633516D-48AD-485A-AC2F-0E99B53A387E}" emma:medium="tactile" emma:mode="ink">
                <msink:context xmlns:msink="http://schemas.microsoft.com/ink/2010/main" type="inkWord" rotatedBoundingBox="24198,15502 24978,15522 24966,15966 24187,15946"/>
              </emma:interpretation>
              <emma:one-of disjunction-type="recognition" id="oneOf2">
                <emma:interpretation id="interp2" emma:lang="" emma:confidence="0">
                  <emma:literal>r</emma:literal>
                </emma:interpretation>
                <emma:interpretation id="interp3" emma:lang="" emma:confidence="0">
                  <emma:literal>n</emma:literal>
                </emma:interpretation>
                <emma:interpretation id="interp4" emma:lang="" emma:confidence="0">
                  <emma:literal>R</emma:literal>
                </emma:interpretation>
                <emma:interpretation id="interp5" emma:lang="" emma:confidence="0">
                  <emma:literal>Ra</emma:literal>
                </emma:interpretation>
                <emma:interpretation id="interp6" emma:lang="" emma:confidence="0">
                  <emma:literal>Re</emma:literal>
                </emma:interpretation>
              </emma:one-of>
            </emma:emma>
          </inkml:annotationXML>
          <inkml:trace contextRef="#ctx0" brushRef="#br0" timeOffset="34630.6433">18475 9486 154 0,'0'0'474'15,"0"0"-314"-15,0 0-66 16,0 0 41-16,0 0-58 16,0 0-18-16,0 0 5 15,103 0 4-15,-54 0-17 16,-5 0-16-16,-1 0-11 0,-9 0-7 16,-11 0-8-16,-12 6 1 15,-8-2-6-15,-3 1-2 16,0-5 2-16,0 6-4 15,0 1-2-15,-7 2-14 16,-6 0 1-16,-1-4 4 16,5-3 9-16,1-2 2 15,3 0 2-15,1 0 3 16,-1 0 1-16,5 0-1 16,-3 0-5-16,-2-2 0 15,-2-21-1-15,2-10-2 16,5-14 2-16,0 0 1 15,0-4 3-15,12 2-1 16,10 2 8-16,3 9-2 16,9 3 3-16,5 8-2 0,7 16 1 15,1 0-4-15,-1 11-4 16,-7 0 0-16,-3 13-1 16,-7 15-1-16,-9 9 0 15,-10 2-1-15,-6 7-3 16,-4-7-14-16,0 2-8 15,0-1-4-15,-6-11-7 16,-11-3-7-16,-3-4 14 16,3-8 4-16,-3 1 14 15,1-5-4-15,4 2-3 0,8-2 6 16,4 3 5 0,3-11 2-16,0 3-5 0,0-2 11 15,10-3 3-15,10 0 29 16,6 0 20-16,6-8 3 15,-2-5-2-15,-2 1-15 16,0 6-2-16,-5 6-14 16,-6 0-11-16,-4 0-11 15,-3 0 0-15,0 0-48 16,-1 14-107-16,3 5-255 16</inkml:trace>
        </inkml:traceGroup>
        <inkml:traceGroup>
          <inkml:annotationXML>
            <emma:emma xmlns:emma="http://www.w3.org/2003/04/emma" version="1.0">
              <emma:interpretation id="{3476EBDE-C552-4BB6-9F21-572AA6831986}" emma:medium="tactile" emma:mode="ink">
                <msink:context xmlns:msink="http://schemas.microsoft.com/ink/2010/main" type="inkWord" rotatedBoundingBox="26630,15856 27264,15872 27247,16559 26612,16542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434207.3312">20958 9492 236 0,'0'0'295'16,"0"0"-180"-16,0 0 22 16,0 0 8-16,0 0-34 15,0 0-39-15,-12-14-9 16,12 14 4-16,0-4 6 15,0 4-1-15,0 0 4 16,-3 0-11-16,3 0-16 16,0 0-7-16,0 0-16 0,0 0-3 15,0 12-16-15,0 9-3 16,0 9-3-16,8 14 5 16,4 0-3-16,-3 7-1 15,1 1-2-15,-4-3-1 16,0-3-5-16,-1-3-5 15,-5-1-8-15,3-2 2 16,-3-13-4-16,0-5 9 16,0-11 6-16,0-6 1 15,0-5-1-15,0 0 3 16,0 0-10-16,0-10 0 16,-3-18-10-16,-11-10 15 0,-3-2 5 15,0-4-1 1,4-1 3-16,1-6 0 0,4 0 1 15,4-1 0-15,4 1 0 16,0 7 3-16,4 8 4 16,16 9 3-16,7 9 3 15,7 3-6-15,0 15 5 16,3 0-3-16,-3 0 2 16,-7 18-2-16,-6 9-2 15,-5 4 2-15,-9 11-2 16,-7-9-7-16,0-2-10 15,0 0-18-15,0-8-20 16,-12-5-9-16,-3-7-3 16,-2 0 13-16,7 0 1 15,3-6 10-15,2-5 17 0,5 2 18 16,0 2-1-16,0 0-7 16,0 8 4-16,3 1 4 15,9 3 1-15,2 1 22 16,-4 1 16-16,2-3-13 15,-4-7 0-15,-4-4-4 16,-1 3-11-16,-3-7-9 16,0 0-1-16,2 0 3 15,-2 0-6-15,3 6 3 16,2 10-5-16,2-5 1 16,-5 11-24-16,3-13-46 15,-2 0-84-15,4-4-162 0,0-5-309 16</inkml:trace>
          <inkml:trace contextRef="#ctx0" brushRef="#br0" timeOffset="-433607.4815">21101 9808 217 0,'0'0'458'0,"0"0"-289"15,0 0-27-15,0 0 11 16,0 0-50-16,0 0-33 15,-11-2-22-15,11 6-16 16,17 20-11-16,11 3 13 16,0 2-23-16,3-2-7 15,-3 4-4-15,-2-9-23 0,-4 5-39 16,-2-2-63-16,-9 2-115 16,0 1-286-16</inkml:trace>
          <inkml:trace contextRef="#ctx0" brushRef="#br0" timeOffset="-433122.2156">21365 9997 544 0,'0'0'249'15,"0"0"-122"-15,0 0 21 16,0 0-30-16,0 0-50 16,0 0-30-16,32 0 12 0,-13 0-9 15,4 0 5-15,-4-19-4 16,2 1-5-16,-10 0 3 16,-2 6-3-16,-7 6-7 15,-2 1-8-15,3 5 3 16,-3 0 8-16,0 0-9 15,3 11-14-15,-3 12-2 16,2 10-6-16,-2 7 2 16,7-7-4-16,-5-6-19 15,1-3-32-15,2-6-53 16,-2-6-93-16,1 9-174 16</inkml:trace>
        </inkml:traceGroup>
        <inkml:traceGroup>
          <inkml:annotationXML>
            <emma:emma xmlns:emma="http://www.w3.org/2003/04/emma" version="1.0">
              <emma:interpretation id="{EEFFC310-B18B-4B8E-AA50-3F56B89CB42F}" emma:medium="tactile" emma:mode="ink">
                <msink:context xmlns:msink="http://schemas.microsoft.com/ink/2010/main" type="inkWord" rotatedBoundingBox="28120,14643 29714,14684 29665,16576 28071,16535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406841.6355">23657 8441 78 0,'0'0'447'15,"0"0"-286"1,0 0-12-16,0 0 5 0,0 0-43 15,0 0-41-15,-17 26-18 16,17-16-18-16,0 5-17 16,3 4-13-16,19-5 1 15,7 2-5-15,5-9 0 16,0-7 0-16,-4 0 0 16,-4 0-1-16,-9-7 1 15,-12-15-2-15,-5-7 2 16,0-2 3-16,-27-1 4 15,-11 8 2-15,5 7 3 0,2 12 3 16,11 5 4-16,6 0 0 16,8 5-14-16,6 21-5 15,0 6-4-15,0 4-3 16,11-3-21-16,9-8-29 16,0-4-43-16,-9-11-152 15,-11 2-482-15</inkml:trace>
          <inkml:trace contextRef="#ctx0" brushRef="#br0" timeOffset="-456669.6389">22420 8266 123 0,'0'0'120'0,"0"0"-70"0,0 0 61 16,0 0 44-16,0 0-43 16,0 0-29-16,-14 6-18 15,14-6 2-15,0 0-5 16,0 0-21-16,0 5-9 15,14 2-2-15,26 1 28 16,18 10-2-16,27-5-4 16,25 3-6-16,22-5 0 15,21-6-6-15,7-5-16 16,-5 0 4-16,-11 0-17 16,-32 0-3-16,-29-5-5 15,-30 3-3-15,-25 2 0 16,-14-3-8-16,-8 3-40 15,0-10-60-15,-3-13-110 0,2 3-144 16,-2 9-229-16</inkml:trace>
          <inkml:trace contextRef="#ctx0" brushRef="#br0" timeOffset="-456235.3474">23730 8455 408 0,'0'0'124'16,"0"0"-32"-16,0 0 77 16,0 0 4-16,0 0-59 15,0 0-24-15,-2 0-12 16,2 58-43-16,-3 21 7 15,0 11-5-15,0-1-29 0,3-7-6 16,0-11-2-16,0-6-5 16,0-11-33-16,0-9-18 15,3-4-13-15,0-14-28 16,5-14-43-16,1-11-103 16,-6-2-153-16</inkml:trace>
          <inkml:trace contextRef="#ctx0" brushRef="#br0" timeOffset="-455251.3191">23696 9020 556 0,'0'0'160'15,"0"0"-60"-15,0 0 58 16,0 0-35-16,0 0-54 16,0 0-29-16,-17 0-14 15,17 0-13-15,9 0-10 16,28 0 5-16,10 13 2 15,7-6-2-15,-3 2-2 16,-6 2-1-16,-14-5-5 16,-12 6-1-16,-12-10 0 15,-7 6-4-15,0 11 5 0,-29 5 0 16,-19 4-6-16,-9 3-39 16,1-7-31-16,12 0 6 15,10-8 10-15,9-5 1 16,13-3 50-16,9-5 9 15,3 2 29-15,0-5 29 16,0 2-20-16,20 6-7 16,14-1 13-16,3 4-14 15,2-2-3-15,-8 4-9 16,-6-2-5-16,-11 1-9 16,-14 1-4-16,0 10 0 15,-6 7-3-15,-24 6-2 16,-2 0-48-16,1-5-4 15,6-2 21-15,6 0 7 0,4-7 18 16,4-11 10-16,5 0 1 16,4-3 7-16,2-5 7 15,0 0-1-15,0-1 1 16,19 0-1-16,18-2-4 16,5 0 11-16,3 0 14 15,-8 0-2-15,-15 0 8 16,-10 5-23-16,-12 11-11 15,0 7 7-15,0 9-2 16,-26 6-11-16,-2 0-25 16,2-5 0-16,7-11 3 15,6-6-4-15,3-3 20 0,5-6 4 16,5 4 2-16,0-4 9 16,0 6-1-16,8 3 1 15,16-1-1-15,3-8-2 16,7 4-4-16,-3-7 7 15,-3 4-4-15,-11 0-4 16,-12-1 8-16,-5 11-8 16,-5 7-1-16,-37 5-24 15,-12 4-101-15,-4 1-156 16,0 3-401-16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0:36.03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478C53A-6EAE-4DB2-812F-BF52BFA70767}" emma:medium="tactile" emma:mode="ink">
          <msink:context xmlns:msink="http://schemas.microsoft.com/ink/2010/main" type="inkDrawing" rotatedBoundingBox="25085,9936 32036,10013 32023,11141 25072,11064" hotPoints="31945,10075 31946,11012 25165,11023 25163,10087" semanticType="enclosure" shapeName="Rectangle">
            <msink:sourceLink direction="with" ref="{43DA6782-C94E-4794-8A62-B86F37AAB418}"/>
          </msink:context>
        </emma:interpretation>
      </emma:emma>
    </inkml:annotationXML>
    <inkml:trace contextRef="#ctx0" brushRef="#br0">6-56 338 0,'0'0'209'0,"0"0"-159"16,0 0-11-16,0 0 59 0,0 0-21 15,0 0-54 1,0 0-12-16,17-10 14 0,7 8 20 16,10 2-4-16,6 0-14 15,8 0 15-15,8 0-1 16,7 0-8-16,4 0-2 15,6 2-13-15,7 3 2 16,1 0-7-16,4-1-3 16,5 5-3-16,-3-2 6 15,6 4-9-15,3 1 5 16,-4-2-7-16,8 1-1 16,-10-2-1-16,0 2 0 15,3-3-1-15,-5-5 3 16,2 6-4-16,0-3 4 15,-2-5-2-15,2 2 1 0,-7 0-1 16,-7-3 2 0,-5 0-2-16,-6 0 0 0,-6 0 0 15,0 0 1-15,-6 0-2 16,1 0 1-16,0 0 0 16,-3 0 3-16,0 0-3 15,2 0 1-15,3 0-1 16,1 0 1-16,-1 0-1 15,-3 0 0-15,1 0 0 16,0 0 0-16,2 0-1 16,0 0 1-16,7 9 0 15,1 0 2-15,9-5-1 0,9 2-1 16,6-6 0-16,0 0 0 16,-5 0-1-16,2 0 1 15,0 0-3-15,-1-10 3 16,3-1 0-16,-2 7-1 15,-3 1 1-15,-9 3 0 16,-8 0 0-16,-11 0-1 16,-3 0 1-16,-10 5 0 15,4 2 0-15,1-1 0 16,2 1 0-16,-1-4 1 16,4-1-1-16,-3 1 1 15,-3-3-2-15,-2 0 2 16,2 1-1-16,3-1 0 0,2 4 0 15,3-4 0 1,7 0 1-16,-1 0-1 0,3 0 1 16,0 0-2-16,2 0 1 15,4 0 0-15,0 2 0 16,3 7 2-16,2 0-2 16,0 0 0-16,1 0 0 15,-4-2 0-15,-6 2-1 16,-4-3 1-16,-1-1-2 15,-5 0 2-15,-1 1 0 16,-4-3 0-16,0-3 0 16,5 2 0-16,-3-2 0 0,3 0 0 15,-6 3-1-15,-6 0 1 16,-8-3-1-16,-9 6 1 16,-2 3 1-16,-3-5-1 15,-1-1-1-15,1 2 1 16,2-5 1-16,0 2-1 15,2-2 0-15,1 0 1 16,-3 0 0-16,-2 0 0 16,-1 0 1-16,-2 0-2 15,0 0 2-15,0 0 0 16,3 0-2-16,-1 0 0 16,5 0 2-16,1 0-2 15,-6 0 0-15,-2 0 0 16,-2 0-1-16,-10 0 1 15,-5 0-3-15,0 0-16 0,0 0-54 16,0 0-80-16,-14 0-170 16</inkml:trace>
    <inkml:trace contextRef="#ctx0" brushRef="#br0" timeOffset="-1814.4371">152 991 353 0,'0'0'121'16,"0"0"-116"-16,0 0 12 16,0 0 80-16,0 0-39 0,0 0-30 15,65 0 30 1,-35 0 7-16,8 0-15 0,7 0-20 16,8 0 3-16,6 0-2 15,7 0-4-15,7 0-6 16,3 0 1-16,11 0 3 15,3-10 2-15,8-1-9 16,7 1-5-16,-3 1 2 16,-1 6-7-16,-9 3 0 15,-4 0-7-15,-8 0 7 16,-2 0-3-16,1 8-4 16,3-1 2-16,-1-1 1 15,9-1-2-15,3-5 4 16,1 0-3-16,-4 0-2 15,1 0-1-15,-8 2 2 0,0 1 0 16,-5 1-1 0,-5 0 0-16,-2 3-1 0,-1-5 0 15,1-2 1-15,0 0-1 16,-1 0 0-16,-3 0 0 16,6 0 1-16,2 0-1 15,3 0 0-15,0-2 1 16,10-1-1-16,2 3 2 15,-2 0-2-15,-1 0 1 16,-6 3-1-16,4 6 0 16,-3 2 0-16,2-4 0 15,1-1 1-15,-1-1-1 0,-2-5 0 16,-3 2 1-16,-3-2-1 16,1 0 2-16,-4 0-2 15,0 0 0-15,-5 0 0 16,2 0 1-16,-5 3-1 15,3-1 1-15,2-2 0 16,1 0 3-16,2 0-4 16,0 4 0-16,1-4 1 15,-4 4 0-15,3 3 2 16,6 0 0-16,2 2 0 16,13 1-2-16,4 0 2 15,1-2-1-15,-3-1 0 16,-1-5-1-16,-2 1-1 15,4-3 1-15,4 0 1 16,-6 0-1-16,2 0-2 0,-10-3 3 16,-11 3-2-16,-12 0 0 15,-21 0 0-15,-15 0 0 16,-19 0-4-16,-9 10-30 16,-3-1-86-16,-50-3-234 15</inkml:trace>
    <inkml:trace contextRef="#ctx0" brushRef="#br0" timeOffset="2228.4699">2356 79 160 0,'0'0'212'0,"0"0"-136"0,0 0 7 16,0 0 51-16,0 0-14 16,0 0-45-16,5 0 0 15,-5 0-6-15,0-3-9 16,0 3-7-16,0 0-7 15,0 0 0-15,0 0-10 16,0 0-7-16,0 0-4 16,0 0 3-16,0 0-11 15,3 0-1-15,1 13-4 16,-2 2 9-16,1 3-9 16,0 2-2-16,-1 0-1 15,-2 4 0-15,0 1-2 16,0 0-5-16,0 5 7 0,0-2-9 15,0 0 2 1,0-2-2-16,0-1 1 0,0-1 0 16,0 1 0-16,0 4 0 15,0-3-1-15,0-4 0 16,0 1 1-16,0-3-1 16,0-4 0-16,-2 4 0 15,-4 0 1-15,4 3-2 16,-2 2 2-16,1 4-1 15,-2-4 1-15,0 0-1 16,1-1 0-16,1-8 0 16,1 4 1-16,2-1-2 0,-3-5 1 15,3 0-1 1,0-2 0-16,0 3 1 0,0-3 0 16,0 2-2-16,0 1 2 15,0-3 0-15,0-1-2 16,0-5 2-16,0 3 0 15,0-2 0-15,0 2-1 16,0-3 2-16,0 3-1 16,0 3 0-16,0-2 1 15,0 2 0-15,3-1-1 16,-1-7 0-16,1 2 0 16,-3-6-2-16,0 0 2 0,0 0-3 15,0 0-1 1,0 0-4-16,0 0-48 15,0 0-74-15,-3 5-150 0</inkml:trace>
    <inkml:trace contextRef="#ctx0" brushRef="#br0" timeOffset="435.3556">6874 139 498 0,'0'0'91'15,"0"0"-55"-15,0 0 123 16,0 0-5-16,0 0-68 16,0 0-46-16,5 81 30 15,-5-7-16-15,0 17-16 0,0 10-20 16,-9-2 6-16,4-8-9 15,0-9-6-15,5-18-3 16,0-15-4-16,0-13-2 16,0-10-1-16,0-11-21 15,0-7-25-15,0 1-27 16,-3 7-38-16,-11 4-85 16,-9 8-62-16,-5 4-175 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17:51.94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3D2B7DF-10F6-4E98-875D-4B61A8AE3BA2}" emma:medium="tactile" emma:mode="ink">
          <msink:context xmlns:msink="http://schemas.microsoft.com/ink/2010/main" type="writingRegion" rotatedBoundingBox="4270,387 32458,361 32464,6910 4276,6936"/>
        </emma:interpretation>
      </emma:emma>
    </inkml:annotationXML>
    <inkml:traceGroup>
      <inkml:annotationXML>
        <emma:emma xmlns:emma="http://www.w3.org/2003/04/emma" version="1.0">
          <emma:interpretation id="{9EBC9590-F0E8-4665-AA1E-2F2CD6D99FE9}" emma:medium="tactile" emma:mode="ink">
            <msink:context xmlns:msink="http://schemas.microsoft.com/ink/2010/main" type="paragraph" rotatedBoundingBox="6371,385 32458,361 32460,2331 6373,23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6BA5528-5C50-4EC3-B975-19C272408FAD}" emma:medium="tactile" emma:mode="ink">
              <msink:context xmlns:msink="http://schemas.microsoft.com/ink/2010/main" type="inkBullet" rotatedBoundingBox="6371,942 8029,940 8030,1742 6372,1743"/>
            </emma:interpretation>
          </emma:emma>
        </inkml:annotationXML>
        <inkml:trace contextRef="#ctx0" brushRef="#br0">-21388 121 529 0,'0'0'177'15,"0"0"-37"-15,0 0 22 16,0 0 3-16,0 0-49 0,0 0-28 16,6-31-15-16,-6 31-2 15,0 0-18-15,0 9-12 16,11 21-16-16,12 22-10 15,8 21 19-15,3 16-20 16,-7 0-8-16,0 2-6 16,-13-4 0-16,-9-6-8 15,-5-13-18-15,0-16-10 16,0-21-6-16,0-14-7 16,0-15 6-16,0-2 33 15,0 0 7-15,-5-30 3 16,-12-15-6-16,-3-13-1 0,6-15 7 15,5-3 0-15,4 3 3 16,5 5 5 0,0 13 9-16,0 9 7 0,24 10 4 15,8 8 5-15,-3 9-4 16,-2 10-8-16,-10 9 0 16,-5 0-9-16,-7 13-8 15,-2 27 4-15,-3 14 4 16,0 6-12-16,0-2-19 15,0-7-36-15,0-8-13 16,0-12-23-16,0-5-23 16,6-10 1-16,7-2 52 15,4-4 40-15,7-3 7 0,1-5 0 16,9-2 13 0,2 0 1-16,1-6 27 0,-1-15 18 15,-4 6 29-15,-7 9 12 16,-8 6-22-16,-3 0-16 15,-4 29 3-15,0 15 4 16,-3 3-30-16,-4-1-23 16,4-8-2-16,3-11-67 15,7-9-81-15,9-18-69 16,-4 0-161-16,-5 0-379 16</inkml:trace>
        <inkml:trace contextRef="#ctx0" brushRef="#br0" timeOffset="338.9476">-20605 817 472 0,'0'0'387'0,"0"0"-301"16,0 0 9-16,0 0 17 16,0 0-31-16,0 0 3 15,66-60 1-15,-44 37-16 16,0 3-10-16,-5 5-13 0,-5 7-12 16,-9 8-7-16,-3 0-14 15,0 0-11-15,0 20-1 16,0 13 1-16,0 7-2 15,0-7-22-15,0-2-64 16,9-8-79-16,-4-8-87 16,3-10-261-16</inkml:trace>
        <inkml:trace contextRef="#ctx0" brushRef="#br0" timeOffset="917.0061">-19930 646 392 0,'-20'-94'428'0,"20"94"-265"15,0 0-17-15,0 0-32 16,0 0-69-16,8 0-45 16,24 5 0-16,9-3-3 15,8-2-32-15,-2 0-124 16,-4-5-445-16</inkml:trace>
        <inkml:trace contextRef="#ctx0" brushRef="#br0" timeOffset="752.5127">-19930 646 631 0,'0'0'328'16,"0"0"-212"-16,0 0-24 15,0 0-19-15,0 0-56 16,0 0-17-16,22 22-10 16,2-17 4-16,5-5-23 15,-2 0-47-15,-1 0-57 16,-7 0-81-16,-8-12-93 16</inkml:trace>
      </inkml:traceGroup>
      <inkml:traceGroup>
        <inkml:annotationXML>
          <emma:emma xmlns:emma="http://www.w3.org/2003/04/emma" version="1.0">
            <emma:interpretation id="{A0CBB7F4-D883-4BBD-8343-DDEC2AE03102}" emma:medium="tactile" emma:mode="ink">
              <msink:context xmlns:msink="http://schemas.microsoft.com/ink/2010/main" type="line" rotatedBoundingBox="8592,383 32458,361 32460,2331 8594,2353"/>
            </emma:interpretation>
          </emma:emma>
        </inkml:annotationXML>
        <inkml:traceGroup>
          <inkml:annotationXML>
            <emma:emma xmlns:emma="http://www.w3.org/2003/04/emma" version="1.0">
              <emma:interpretation id="{6BD22963-4D55-4282-AAD1-63D50C68FF46}" emma:medium="tactile" emma:mode="ink">
                <msink:context xmlns:msink="http://schemas.microsoft.com/ink/2010/main" type="inkWord" rotatedBoundingBox="8592,1120 10049,1118 10050,1920 8593,192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793.9822">-19167 339 467 0,'0'0'259'0,"0"0"-115"16,0 0 17-16,0 0-5 15,0 0-54-15,0 0-32 16,0-71-7-16,0 71-9 15,0 0-11-15,0 0-9 16,0 8-9-16,0 14-9 16,6 14 0-16,3 13 7 15,1 0-9-15,2 9-11 16,-1 0-1-16,-2 4 1 16,-4-4-3-16,1-2-3 0,0-7-18 15,-4-16-8-15,4-13-1 16,-4-10-1-16,-2-10 5 15,4 0 10-15,-4 0 3 16,0-8-4-16,0-25 14 16,0-18 2-16,0-12 2 15,0-6-1-15,0-1 6 16,0-2-3-16,0 12 7 16,3 12 0-16,7 13 0 15,4 18 8-15,-2 5 1 16,5 12-5-16,3 0-6 15,-1 12-6-15,4 19 4 0,-6 11 4 16,-6 1-10-16,-8-1-18 16,-3-4-36-16,0 0-34 15,-3-9-33-15,-20-5-27 16,-2-6 42-16,3-5-19 16,0-4 12-16,7 0 43 15,9-9-9-15,6 0-39 16,0 0 71-16,26 0 47 15,8-3 79-15,2 3 34 16,1 0 34-16,-6 0-12 16,0 11-8-16,-5 14-46 15,-4 6-12-15,-5-4 0 16,-3 1-19-16,-3-3-36 0,0-4-14 16,0-1 0-16,-2-5-39 15,-1-4-81-15,4-7-120 16,-4-4-241-16</inkml:trace>
          <inkml:trace contextRef="#ctx0" brushRef="#br0" timeOffset="2258.1865">-18538 769 601 0,'0'0'344'0,"0"0"-223"0,0 0 20 16,0 0-8-16,0 0-48 15,0 0-24-15,0-7-10 16,0-2-23-16,11-10-11 16,3 7 4-16,3 1 5 15,-3 6-7-15,0 5-6 16,3 0-9-16,0 22-4 15,-3 12 2-15,-5 10-4 16,-9 0-11-16,0 0-43 16,0-3-26-16,0-6-1 15,-6-5-5-15,-14-4 3 0,0-3 14 16,1-10 22 0,2-6 32-16,9-7 17 0,4 0 16 15,4 0 42-15,0 0 0 16,0 0-11-16,0 0-7 15,6-10-1-15,22 0 2 16,3 1-16-16,9-3-1 16,1 6-15-16,2-3-6 15,-11 4-3-15,-7 5-3 16,-6-2-69-16,-2 0-137 16,-2 2-326-16</inkml:trace>
          <inkml:trace contextRef="#ctx0" brushRef="#br0" timeOffset="2716.4335">-17859 655 155 0,'-107'-82'636'15,"107"79"-437"-15,0-1-57 16,0 4-52-16,11 0-18 0,19 0-2 15,4 0-40 1,0 0-30-16,-2 0-10 0,-10-3-147 16,-8-3-456-16</inkml:trace>
          <inkml:trace contextRef="#ctx0" brushRef="#br0" timeOffset="2559.4846">-17859 655 750 0,'0'0'207'0,"0"0"-136"16,0 0 15-16,0 0-49 0,0 0-32 16,0 0-5-16,90 18-8 15,-68-18-50-15,-2 0-61 16,-8-3-58-16,-7-13-81 15,-5-1-169-15</inkml:trace>
        </inkml:traceGroup>
        <inkml:traceGroup>
          <inkml:annotationXML>
            <emma:emma xmlns:emma="http://www.w3.org/2003/04/emma" version="1.0">
              <emma:interpretation id="{1C44EC5E-9804-466B-A803-9DE06C61C3A7}" emma:medium="tactile" emma:mode="ink">
                <msink:context xmlns:msink="http://schemas.microsoft.com/ink/2010/main" type="inkWord" rotatedBoundingBox="10661,1125 11865,1124 11866,1958 10662,195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156.3654">-16879 295 518 0,'0'0'169'0,"0"0"-54"0,0 0 8 16,0 0 20 0,0 0-45-16,0 0-44 0,37-19 4 15,-37 16-7-15,0 3 0 16,0 0 10-16,-3 0 6 15,-28 12-3-15,-8 13-55 16,-1-1-9-16,6 7 0 16,7-6-1-16,7 1-2 15,-1-1 0-15,4-1 1 16,4 1-9-16,4-7-23 16,7-3-5-16,2-4-1 15,0-1 6-15,0 0 18 16,22-1 7-16,9-2 4 15,8 2 3-15,5 2 1 0,0 2 2 16,7 1 13-16,-3 12 8 16,-6-1-4-16,-5 6-9 15,-12-2 3-15,-11 5-6 16,-2-4 2-16,-7-2-8 16,-5-2-4-16,0-6-5 15,0-5-2-15,-5 4-3 16,-27-4-2-16,-4-3-11 15,-13-6-12-15,2-6-7 16,2 0-20-16,3-16-9 16,8-11 15-16,9-6 13 15,8-1 15-15,10-1 22 16,7-3 7-16,0 2 3 0,29-5 19 16,10-4 36-16,10 2 20 15,-2-3-9-15,-4 3-2 16,-13 10 5-16,-6 8-7 15,-17 7-16-15,-7-1-20 16,0 1 15-16,-11-8-9 16,-14 1-20-16,5 7-7 15,3 14-2-15,5 4 1 16,5 0-4-16,1 27-23 16,6 23-32-16,0 11-37 15,0 6-68-15,11-12-143 16</inkml:trace>
          <inkml:trace contextRef="#ctx0" brushRef="#br0" timeOffset="4358.2624">-16447 857 721 0,'0'0'300'0,"0"0"-221"16,0 0-7-16,0 0-31 16,0 159-41-16,0-124-31 15,0-4-141-15,0-6-284 16</inkml:trace>
          <inkml:trace contextRef="#ctx0" brushRef="#br0" timeOffset="5205.8136">-16174 430 645 0,'0'0'159'16,"0"0"-6"-16,0 0-8 15,0 0-38-15,0 0-43 16,0 0-12-16,-3-29-8 16,8 23-4-16,24 3-5 15,8 3-1-15,5 0-10 16,1 5 4-16,-4 18-9 16,-9 5-7-16,-6-1-11 15,-10 2 1-15,-11 1-2 16,-3 2-26-16,0 2-39 15,-12-3-59-15,-10-11-30 0,2-5 5 16,-4-8 15-16,9-7 90 16,-2 0 44-16,8 0 22 15,3 0 52-15,6 0 12 16,0 0-18-16,0 0-10 16,0 0-41-16,15 6-12 15,12 4 13-15,5 0 4 16,-10 2-2-16,0 5-4 15,-10 2-3-15,-4 7-12 16,-4-1 9-16,-4 0-4 16,0 0 1-16,-4-2 1 15,-21 0-8-15,-9 0-2 0,-5-5-8 16,-3-8 10 0,8-6 0-16,5-4 2 0,12 0 11 15,9 0 13-15,6 0-1 16,2 0-22-16,0 0-3 15,0 0-14-15,2 0-32 16,26 0-72-16,8 0-159 16</inkml:trace>
        </inkml:traceGroup>
        <inkml:traceGroup>
          <inkml:annotationXML>
            <emma:emma xmlns:emma="http://www.w3.org/2003/04/emma" version="1.0">
              <emma:interpretation id="{89FFB0AC-6F9C-492A-ACDE-2F5DE3012B30}" emma:medium="tactile" emma:mode="ink">
                <msink:context xmlns:msink="http://schemas.microsoft.com/ink/2010/main" type="inkWord" rotatedBoundingBox="12335,865 15166,862 15168,2031 12336,203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738.8958">-15424 937 542 0,'0'0'266'0,"0"0"-174"16,0 0-14-16,0 0-30 15,0 0 4-15,0 0-16 16,47-13-17-16,-40 11-16 16,-7 0 3-16,0-1 3 15,0-5-6-15,0 5-2 16,-7 1 2-16,-3 0-3 0,1 2 0 15,3 0 2-15,4 0-1 16,2 0-1-16,0 0-10 16,-3 0-12-16,3 2-48 15,0 3-162-15,0-5-376 16</inkml:trace>
          <inkml:trace contextRef="#ctx0" brushRef="#br0" timeOffset="6068.2331">-15117 699 826 0,'0'0'183'0,"0"0"-122"0,0 0-11 15,0 0-44-15,0 0-6 16,0 0-5-16,59-8 5 15,-27-24 4-15,-2-15 1 16,-2-6 7-16,4 0 14 16,-7 0 1-16,-1 7 2 15,-4 13-13-15,-8 21 4 16,-7 12-6-16,-1 0-7 16,-4 45-7-16,0 22 1 15,0 13-1-15,-9 3-44 16,-6-9-19-16,13-10-61 15,2-19-106-15,0-17-86 0,9-17-98 16</inkml:trace>
          <inkml:trace contextRef="#ctx0" brushRef="#br0" timeOffset="6405.6937">-14643 490 151 0,'0'0'437'16,"0"0"-344"-16,0 0 10 15,-27 147 13-15,22-100-22 16,5 1-43-16,0-5-15 16,0-5-3-16,22-9-27 15,10-7-6-15,7-11 0 16,9-11 2-16,3 0 1 0,-1-4 2 16,-7-25-1-16,-6-5 2 15,-12-9-2-15,-16-8 6 16,-9-2 3-16,-12 4 4 15,-32 12 14-15,-7 10-11 16,2 21-7-16,7 6 2 16,14 2 15-16,5 27-7 15,12 6-7-15,11 3 3 16,0 0-18-16,0-5-1 16,26-3-9-16,-1-8-46 15,9-5-64-15,7-11-204 16</inkml:trace>
          <inkml:trace contextRef="#ctx0" brushRef="#br0" timeOffset="9900.6377">-14165 63 711 0,'0'0'208'0,"0"0"-79"16,0 0-34-16,0 0-13 15,0 0-26-15,0 0-21 16,-3 0-20-16,3 7-12 16,10 13 4-16,12 3-5 15,5-4-2-15,5-10-1 0,-4-7-6 16,-3-2-1 0,-8 0 4-16,-5 0 4 0,-7-2-3 15,-5-18 3-15,0-5 5 16,-2-3-2-16,-25 3-3 15,-3 4 0-15,-4 11-6 16,3 10 3-16,2 0-10 16,4 4-2-16,6 23-5 15,4 0-5-15,10 2-6 16,5-10 3-16,0-5 18 16,11-8 4-16,15-6-1 15,10 0 6-15,-2 0 1 16,0 0 17-16,0-2 3 0,-11 2-4 15,-4 0 5-15,-4 23-2 16,-13 14 3-16,-2 12-4 16,0 7-16-16,0 0-2 15,-9-8-40-15,1-5-25 16,6-10-17-16,2-13-39 16,0-6-60-16,0-8-65 15,0-6-207-15</inkml:trace>
          <inkml:trace contextRef="#ctx0" brushRef="#br0" timeOffset="11116.6342">-13595 955 430 0,'0'0'242'0,"0"0"-118"15,0 0-15-15,0 0-17 16,0 0-11-16,0 0-26 16,73 0 24-16,-14 9-14 15,9 0-11-15,3-2-16 16,-7 2-9-16,-16-7 0 15,-21 4-14-15,-15 1-11 16,-12-5 3-16,0 5-3 16,0 2 11-16,-2 2-5 15,-21 5-6-15,-3-1-4 16,7-8-20-16,4-4 2 0,13-3-4 16,-1 0 7-16,3 0 1 15,0 0-3-15,0-27 1 16,0-14 16-16,0-17 4 15,0-9 2-15,0-1 13 16,0-8 0-16,17 7 1 16,8 4 0-16,4 10-3 15,5 11-5-15,5 10 2 16,0 17-1-16,3 14-2 16,4 3-4-16,2 31-3 15,-1 32 7-15,-4 19 1 16,-10 6-8-16,-16 4-4 0,-17-8-16 15,0-7-31-15,-17-4-29 16,-13-13-19-16,1-18-13 16,-1-15 26-16,9-16 35 15,8-11 47-15,1 0 0 16,10 0 9-16,2 0 9 16,0 0 0-16,2-7-3 15,30-11 19-15,9 3 0 16,13 4 6-16,2 2-9 15,0 6 6-15,-5 0-7 16,-11 3-8-16,-18 0-15 16,-10 0-7-16,-12 0 0 15,0 0-47-15,-6 11-135 16,-13 4-301-16</inkml:trace>
        </inkml:traceGroup>
        <inkml:traceGroup>
          <inkml:annotationXML>
            <emma:emma xmlns:emma="http://www.w3.org/2003/04/emma" version="1.0">
              <emma:interpretation id="{6216AF10-6EAE-46A4-8666-885E6B0D6F44}" emma:medium="tactile" emma:mode="ink">
                <msink:context xmlns:msink="http://schemas.microsoft.com/ink/2010/main" type="inkWord" rotatedBoundingBox="19307,373 20677,371 20679,2067 19308,206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2185.5774">-8452 263 599 0,'0'0'243'0,"0"0"-65"16,0 0-18-16,0 0-20 15,0 0-38-15,0 0-29 16,0 0-3-16,0-9-9 16,2 9-13-16,4 0-19 15,3 0-11-15,-4 0 1 16,7 0-6-16,2 4-2 16,-1 21-4-16,2 13 1 15,-1 13 1-15,-4 9-7 0,0 7 0 16,-5 4-2-1,-3-4-15-15,-2-5-7 0,0-14-7 16,0-15 8-16,0-18-6 16,0-9 10-16,0-6 5 15,0 0-1-15,0-28-4 16,0-21 5-16,0-14 11 16,0-17 2-16,0-11 2 15,0-9 2-15,4-5 9 16,12 7-2-16,8 18 6 15,3 20 1-15,2 25 2 16,-10 19 1-16,1 16-9 16,2 0-6-16,2 45 3 15,-9 17 3-15,-8 15-7 16,-7 3-6-16,0-3-21 0,-12-13-33 16,-10-8-22-16,-7-20-41 15,2-8-16-15,7-12-1 16,6-11 12-16,5-5 27 15,9 0 31-15,0 0 64 16,0 0 5-16,0-13 31 16,28 3 43-16,9 8 13 15,9 2 5-15,-4 0 4 16,-6 15-19-16,-8 16-17 16,-11 6-4-16,-6 3-20 15,-5-4-31-15,-4-6-10 16,2-8-17-16,-1-13-86 0,5-9-127 15,6 0-307 1</inkml:trace>
          <inkml:trace contextRef="#ctx0" brushRef="#br0" timeOffset="62757.6792">-7857 710 220 0,'0'0'559'16,"0"0"-360"-16,0 0-71 16,0 0-15-16,0 0-42 15,0 0-30-15,75 7-16 16,-43-25-16-16,-7-11 2 16,-6-4-6-16,-4-1-1 15,-13-3 1-15,-2 8 1 16,0 4-2-16,-5 12 1 15,-9 10-1-15,-1 3-4 16,1 8-2-16,1 27-10 16,1 11-7-16,12 2-31 15,0-2-32-15,0-8 7 16,0-13-20-16,17-10-116 0,5-13-174 16</inkml:trace>
          <inkml:trace contextRef="#ctx0" brushRef="#br0" timeOffset="63228.8622">-7545 762 371 0,'0'0'57'0,"0"0"-37"16,0 0 43-16,0 0-7 16,0 0-8-16,0 0 18 15,152-51 46-15,-129 35 11 16,-10 2-7-16,-9 6-37 16,-4 1-21-16,0 5 4 15,-26-1-2-15,-11 3-14 16,-10 0-27-16,4 0-16 15,9 3-3-15,12 1 0 16,10-4-9-16,10 0-5 16,2 0 3-16,0 0 5 15,17 8-1-15,19 7 7 0,7 4 27 16,2-1 0-16,-3 7-3 16,-8 0 10-16,-8 8-1 15,-13 2-10-15,-4 9-7 16,-9 1-6-16,0 2-8 15,0 4-2-15,0-2-26 16,-9-4-41-16,1-3-35 16,5-15-62-16,1-12-77 15,2-10-64-15</inkml:trace>
          <inkml:trace contextRef="#ctx0" brushRef="#br0" timeOffset="63439.8745">-7423 997 754 0,'0'0'305'0,"0"0"-170"16,0 0 4-16,0 0-39 16,0 0-41-16,0 0-23 15,180-33-17-15,-124 14-16 16,-11 7-3-16,-22 6-82 15,-23 6-202-15,0 0-808 16</inkml:trace>
          <inkml:trace contextRef="#ctx0" brushRef="#br0" timeOffset="66363.7604">-7804-98 482 0,'0'0'262'0,"0"0"-117"15,0 0 0-15,0 0-35 0,0 0-18 16,0 0-32-16,115-6-20 15,-78 6-27-15,-3-2-7 16,-3-5-6-16,-3 2 0 16,-9 5-33-16,1 0-77 15,-6 0-100-15,-9 3-297 16</inkml:trace>
          <inkml:trace contextRef="#ctx0" brushRef="#br0" timeOffset="66819.9372">-7284-338 483 0,'0'0'261'0,"0"0"-100"16,0 0-8-16,0 0-47 0,0 0-54 15,0 0-29-15,51 15 15 16,-19-34 7-16,-3-6-16 16,-5-2-7-16,-1-1 8 15,-6 1-3-15,-3 6 1 16,-6 11-7-16,-4 10-5 16,-4 0 8-16,0 7-14 15,0 39-10-15,0 18-6 16,0 10-3-16,0-9-71 15,0-12-76-15,0-17-140 16,0-16-462-16</inkml:trace>
        </inkml:traceGroup>
        <inkml:traceGroup>
          <inkml:annotationXML>
            <emma:emma xmlns:emma="http://www.w3.org/2003/04/emma" version="1.0">
              <emma:interpretation id="{DF0BC3AB-3824-473F-888C-0BECEB779B8F}" emma:medium="tactile" emma:mode="ink">
                <msink:context xmlns:msink="http://schemas.microsoft.com/ink/2010/main" type="inkWord" rotatedBoundingBox="21168,1378 21394,1377 21395,1527 21168,1528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67471.7506">-6572 676 387 0,'-20'-150'409'16,"20"150"-239"-16,0 0-63 0,22 0-4 15,12 0-31-15,0 0-48 16,3 0-24-16,2 0-6 16,-5 0-132-16,-7 0-416 15</inkml:trace>
          <inkml:trace contextRef="#ctx0" brushRef="#br0" timeOffset="67315.9022">-6572 676 402 0,'0'0'403'0,"0"0"-233"0,0 0-81 16,0 0-31-16,0 0 3 16,0 0-33-16,103-8-24 15,-69 4-4-15,-8 1-25 16,-12 1-48-16,-8 2-102 15,-6 0-123-15,0 0-336 16</inkml:trace>
        </inkml:traceGroup>
        <inkml:traceGroup>
          <inkml:annotationXML>
            <emma:emma xmlns:emma="http://www.w3.org/2003/04/emma" version="1.0">
              <emma:interpretation id="{A531D20A-A4BF-4DCC-A247-C96A103BC30F}" emma:medium="tactile" emma:mode="ink">
                <msink:context xmlns:msink="http://schemas.microsoft.com/ink/2010/main" type="inkWord" rotatedBoundingBox="22170,675 23717,673 23718,1873 22171,1874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69393.4905">-4879 238 726 0,'0'0'107'15,"0"0"-8"-15,0 0-35 16,0 0-63-16,177-57-1 16,-148 57-125-16,-12 0-396 15</inkml:trace>
          <inkml:trace contextRef="#ctx0" brushRef="#br0" timeOffset="69053.9773">-4890 778 711 0,'0'0'276'0,"0"0"-131"16,0 0-30-16,0 0-19 0,0 0-38 15,0 0-19-15,45 24-11 16,-23-24-7-16,1 0-5 16,-1-10 0-16,-7 4 3 15,-7 4-8-15,-6 2-10 16,-2 0-2-16,0 14-1 16,0 21-4-16,0 11-6 15,0-1-36-15,0-5-54 16,0-9-81-16,0-10-159 15,0-15-378-15</inkml:trace>
          <inkml:trace contextRef="#ctx0" brushRef="#br0" timeOffset="69811.6518">-4426 32 805 0,'0'0'148'16,"0"0"-71"-16,0 0 35 0,0 0-19 15,0 0-25 1,0 0-8-16,105-105-12 0,-83 63-4 16,-5 10-2-16,-5 8 0 15,-10 17-6-15,-2 7-4 16,0 0-2-16,0 25-16 16,0 26-11-16,-2 7-3 15,-7 8-7-15,3-14-23 16,6-3-58-16,0-9-65 15,0-11-81-15,3-11-272 16</inkml:trace>
          <inkml:trace contextRef="#ctx0" brushRef="#br0" timeOffset="70314.0794">-4222 704 733 0,'0'0'355'0,"0"0"-201"16,0 0-33-16,0 0-16 16,0 0-46-16,0 0-41 15,45-13-5-15,-23 13-6 16,9 0-7-16,-2 0-24 15,-2 0-137-15,-1 0-202 16</inkml:trace>
          <inkml:trace contextRef="#ctx0" brushRef="#br0" timeOffset="68613.3332">-5589 254 511 0,'0'0'144'0,"0"0"14"16,0 0 35-16,0 0-45 16,0 0-23-16,0 0-24 15,9-11-8-15,-9 11-25 16,0 0-16-16,0 0-13 15,8 2-9-15,3 34-12 16,6 11-6-16,3 20 10 16,-3 6-20-16,-7-4 1 0,0 2-3 15,-8-6-3-15,-2-4-11 16,0-9-22-16,0-15-15 16,3-14-14-16,-1-12 5 15,1-9 12-15,-3-2 9 16,0 0 15-16,0-6 4 15,0-24 7-15,0-20 13 16,0-13 6-16,0-10 15 16,0-7 0-16,3 2 8 15,8 0 0-15,9 5-10 16,2 8 2-16,4 9 3 16,-1 14 5-16,-2 20-5 15,-3 13 1-15,-4 9-6 16,8 0-9-16,-2 29-7 15,0 13 11-15,-10 16-7 0,-12 7-7 16,0 8-7-16,-22-9-56 16,-15-6-65-16,3-8-68 15,8-13-91-15,9-14-161 16</inkml:trace>
          <inkml:trace contextRef="#ctx0" brushRef="#br0" timeOffset="68781.8525">-5353 646 285 0,'0'0'250'16,"0"0"-75"-16,0 0-2 15,0 0-17-15,175-3-40 16,-147 11-30-16,-5 14-15 16,-9 9-22-16,-5-3-14 15,-4-1-13-15,-5 2-22 0,0-6-9 16,5-3-64-16,4-5-58 16,3-11-88-16,5-4-118 15,3 0-269-15</inkml:trace>
        </inkml:traceGroup>
        <inkml:traceGroup>
          <inkml:annotationXML>
            <emma:emma xmlns:emma="http://www.w3.org/2003/04/emma" version="1.0">
              <emma:interpretation id="{462FDB78-ECD6-4970-A57F-8ED6558F01B1}" emma:medium="tactile" emma:mode="ink">
                <msink:context xmlns:msink="http://schemas.microsoft.com/ink/2010/main" type="inkWord" rotatedBoundingBox="24528,901 25405,900 25407,2059 24529,2060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71184.1502">-3205 258 295 0,'0'0'551'0,"0"0"-363"16,0 0-65-16,0 0 23 16,0 0-15-16,0 0-38 15,-2 10-28-15,-1 16-27 16,-4 14-11-16,2 21 3 16,0 7-20-16,1 3-4 15,4 3-6-15,0-6-1 16,0-2-1-16,0-10-15 15,0-15-10-15,0-16-2 0,0-14 7 16,0-11 0-16,0 0 1 16,0 0-6-16,0 0-5 15,0-33-16-15,4-11 20 16,4-15 28-16,-3-10 0 16,7-9 6-16,2-6-3 15,6-1 27-15,7 11-5 16,5 16-2-16,-1 21-3 15,0 15-5-15,-1 15-2 16,2 7-2-16,-1 13 1 0,-3 22 4 16,-14 13-2-1,-14 5-5-15,0 3-9 0,-20-5-12 16,-11-9-34-16,4-8-39 16,7-12-23-16,3-6-14 15,5-8 39-15,7-5 31 16,5-3 20-16,0 0 6 15,0 0 18-15,0 0-9 16,17 2 5-16,10 7 12 16,2 5 35-16,-4 3 28 15,4 1-7-15,-7 5 19 16,-2 5 4-16,-6 2-9 16,-9 7-21-16,-2-6-17 15,-3 0-19-15,0-6-13 16,0-10-43-16,0-4-79 0,6-11-126 15,5 0-385-15</inkml:trace>
          <inkml:trace contextRef="#ctx0" brushRef="#br0" timeOffset="71484.9632">-2636 902 567 0,'0'0'200'15,"0"0"-75"-15,0 0 25 16,0 0-32-16,0 0-34 16,0 0-23-16,76-63 0 15,-53 63-24-15,-3 0-16 16,-1 18-8-16,-7 15 1 15,-12 8-14-15,0 3-21 16,0 3-41-16,-12-5-29 16,-7-4-79-16,2-2-98 15,0-11-15-15,-3-4-65 16</inkml:trace>
          <inkml:trace contextRef="#ctx0" brushRef="#br0" timeOffset="71612.9802">-2617 1208 42 0,'0'0'360'15,"0"0"-75"-15,0 0-61 16,0 0-55-16,0 0-55 15,0 0-11-15,71-19-26 0,-37 8-34 16,-3 2-33-16,3 0-10 16,-6 2-1-16,-2-2-73 15,-9 5-92-15,-7 2-266 16</inkml:trace>
          <inkml:trace contextRef="#ctx0" brushRef="#br0" timeOffset="71982.8804">-2585 49 780 0,'0'0'131'0,"0"0"-35"16,0 0-48-16,0 0-37 16,155 9-11-16,-113-9-86 15,-8 0-304-15</inkml:trace>
        </inkml:traceGroup>
        <inkml:traceGroup>
          <inkml:annotationXML>
            <emma:emma xmlns:emma="http://www.w3.org/2003/04/emma" version="1.0">
              <emma:interpretation id="{DE54907C-D9A5-434D-A9EA-01ABE98AFFE5}" emma:medium="tactile" emma:mode="ink">
                <msink:context xmlns:msink="http://schemas.microsoft.com/ink/2010/main" type="inkWord" rotatedBoundingBox="25610,632 25735,631 25736,1087 25611,1088"/>
              </emma:interpretation>
              <emma:one-of disjunction-type="recognition" id="oneOf7">
                <emma:interpretation id="interp7" emma:lang="" emma:confidence="0">
                  <emma:literal>1</emma:literal>
                </emma:interpretation>
                <emma:interpretation id="interp8" emma:lang="" emma:confidence="0">
                  <emma:literal>l</emma:literal>
                </emma:interpretation>
                <emma:interpretation id="interp9" emma:lang="" emma:confidence="0">
                  <emma:literal>7</emma:literal>
                </emma:interpretation>
                <emma:interpretation id="interp10" emma:lang="" emma:confidence="0">
                  <emma:literal>ñ</emma:literal>
                </emma:interpretation>
                <emma:interpretation id="interp11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87655.9713">-2142 0 179 0,'0'0'147'0,"0"0"-12"15,0 0-13-15,0 0-24 16,0 0 21-16,0 0-10 15,0 0-9-15,0 0-11 16,-4 0-2-16,4 0-12 16,0 0 0-16,-3 0-6 15,3 0-7-15,0 0-12 0,0 0-7 16,0 0-16-16,0 0-13 16,0 0-7-16,0-13-7 15,23-16 1-15,5-11 29 16,1-6 2-16,-7 3-7 15,-7 10-7-15,-10 17 2 16,-2 16-2-16,-3 0-1 16,0 0-7-16,0 37-10 15,0 15-1-15,-3 12-6 16,-14 4-4-16,3-4-51 16,6-8-58-16,8-12-73 15,0-2-117-15,0-13-565 0</inkml:trace>
        </inkml:traceGroup>
        <inkml:traceGroup>
          <inkml:annotationXML>
            <emma:emma xmlns:emma="http://www.w3.org/2003/04/emma" version="1.0">
              <emma:interpretation id="{04D5CB9F-63F6-4039-9532-2D3993ABF611}" emma:medium="tactile" emma:mode="ink">
                <msink:context xmlns:msink="http://schemas.microsoft.com/ink/2010/main" type="inkWord" rotatedBoundingBox="27758,852 29463,850 29464,1664 27759,1666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2393.3312">1504 813 600 0,'68'-158'195'0,"-68"158"-90"15,0 6 1-15,19 1-57 16,6-5-37-16,7-2-12 16,-1 0-25-16,-6 0-241 15</inkml:trace>
          <inkml:trace contextRef="#ctx0" brushRef="#br0" timeOffset="22265.2041">1504 813 825 0,'0'0'168'0,"0"0"-119"16,0 0-15-16,0 0 11 16,0 0 12-16,0 0-35 15,132 0-17-15,-103 0-5 16,-7 0-37-16,-13 0-75 16,-9 0-122-16,0-21-159 0</inkml:trace>
          <inkml:trace contextRef="#ctx0" brushRef="#br0" timeOffset="21401.8202">121 655 247 0,'0'0'341'15,"0"0"-192"-15,0 0-24 16,0 0 27-16,0 0-33 16,0 0-40-16,0 0-23 15,19 29-21-15,15-92 53 0,-1-29-20 16,-2-17-17-16,-8-10-23 15,-9 5-7-15,0 23-9 16,-2 27 3-16,-7 32 0 16,1 32-8-16,5 22-1 15,12 61-4-15,11 33 0 16,10 15 2-16,10-15-4 16,6-25 0-16,6-19-5 15,-3-22-12-15,-12-17-11 16,-21-15-10-16,-21-13-6 15,-9-5 1-15,-11 0 18 16,-48-5 17-16,-37-10-63 0,-17-3-29 16,-8 8 20-16,12 10 13 15,18 0 19-15,23 0 14 16,17 17-7-16,23 1 18 16,17-5-61-16,11-11-96 15,17-2-115-15</inkml:trace>
          <inkml:trace contextRef="#ctx0" brushRef="#br0" timeOffset="24048.8338">948 171 189 0,'0'0'115'0,"0"0"-4"15,0 0 10-15,0 0-9 16,0 0 15-16,0 0-29 16,0-8 7-16,0 8-4 15,0-4-9-15,0-1-8 16,0-1-4-16,0 1-7 16,0 0-16-16,0 1-6 0,0 2-7 15,0 2-7-15,0 0-10 16,0 0-8-16,0 0-2 15,0 0-4-15,0 2-5 16,7 33-4-16,10 21-4 16,5 17 9-16,0 5 1 15,-5-4-10-15,0-12-2 16,-9-15-3-16,4-14-4 16,-7-13-2-16,-1-10 2 15,-1-4 3-15,-1-6-2 16,1 0 3-16,9 0-4 15,7-13 1-15,9-27 8 0,11-18 8 16,1-11-1-16,0-7 5 16,-1 2 3-16,-5 14 3 15,-3 12-11-15,-9 21 1 16,-11 11-8-16,-7 12 0 16,-4 4-1-16,0 0-16 15,0 22-44-15,-24 34-68 16,-18 11-146-16,-9 19-466 15</inkml:trace>
        </inkml:traceGroup>
        <inkml:traceGroup>
          <inkml:annotationXML>
            <emma:emma xmlns:emma="http://www.w3.org/2003/04/emma" version="1.0">
              <emma:interpretation id="{A0E9541C-F7A1-4541-93F5-32CCBEF6A0EA}" emma:medium="tactile" emma:mode="ink">
                <msink:context xmlns:msink="http://schemas.microsoft.com/ink/2010/main" type="inkWord" rotatedBoundingBox="29866,1022 32458,1019 32460,2331 29868,2334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8226.5801">3967 884 820 0,'0'0'132'0,"0"0"-90"16,0 0 65-16,0 0-35 15,0 0-36-15,0 0-18 16,119-5-9-16,-92-15 3 0,-7-8-7 16,-6-5 0-16,-9-6 4 15,-5-1 6-15,0 5-4 16,0 6-2-16,-19 14-4 16,-1 12 8-16,1 3 14 15,-4 17-4-15,4 28-19 16,2 11-4-16,12 2 0 15,5-7 0-15,0-11-6 16,2-11-6-16,26-17-30 16,6-12-44-16,5 0-97 15,-3-23-185-15</inkml:trace>
          <inkml:trace contextRef="#ctx0" brushRef="#br0" timeOffset="28637.792">4322 820 413 0,'0'0'251'16,"0"0"-140"-16,0 0 10 15,0 0-13-15,0 0-30 16,0 0-13-16,161 64-14 16,-133-64-15-16,-14-23-7 15,-6-7-12-15,-8 1-13 16,0-4-4-16,-25 14-17 15,-9 8-6-15,-3 11-1 16,6 3 0-16,1 28 8 0,6 7-8 16,9-3-7-16,6-2 23 15,9-8 6-15,0-2 1 16,0-8-8-16,14 1-1 16,13-1 10-16,5 1 2 15,2 3-1-15,5 11 17 16,0 9 9-16,-2 9 15 15,-3 5 4-15,-12 0-10 16,-5 3 14-16,-10-5-35 16,-5-9-15-16,-2-9-19 15,0-8-26-15,-2-11-36 16,-30-3-35-16,-7-2-56 16,-7-3-57-16,-3-4-126 15</inkml:trace>
          <inkml:trace contextRef="#ctx0" brushRef="#br0" timeOffset="28784.6768">4313 1438 389 0,'0'0'227'0,"0"0"-47"16,0 0-33-16,0 0-15 16,0 0-44-16,0 0 10 15,153-138-8-15,-86 123-10 16,-2 5-15-16,-11 1-19 16,-20 7-46-16,-20 0-12 15,-14 2-149-15,0 0-394 16</inkml:trace>
          <inkml:trace contextRef="#ctx0" brushRef="#br0" timeOffset="26419.0205">2257 438 187 0,'0'0'87'0,"0"0"41"15,-107-143-10-15,83 111-21 16,11 7 7-16,7 14 19 15,6 9-11-15,0 2-29 16,0 0-38-16,23 0-40 16,27 20 38-16,20 0 7 15,15-2 10-15,13-10-28 16,4-8-13-16,-6 0-12 16,-17 0-7-16,-25-3-6 15,-26 3-72-15,-28 0-108 0,-6 22-154 16,-42 22-347-16</inkml:trace>
          <inkml:trace contextRef="#ctx0" brushRef="#br0" timeOffset="26765.6513">2158 806 650 0,'0'0'130'0,"0"0"-22"16,0 0 61-16,152 0-40 16,-78 9-42-16,4 7-26 15,7-8-31-15,-6-5-18 16,-12-3-12-16,-19 0-6 16,-22 0-126-16,-16 0-214 15</inkml:trace>
          <inkml:trace contextRef="#ctx0" brushRef="#br0" timeOffset="26173.0036">2411 379 273 0,'0'0'176'16,"0"0"-32"-16,0 0 19 0,0 0-31 15,0 0-35-15,0 0-25 16,0 0-10-16,5-65-8 16,-1 72-14-16,-1 29-15 15,2 12 6-15,0 10-16 16,4 0-11-16,-1 2-4 16,-1-1-2-16,-2-4-49 15,0 0-47-15,2-13-57 16,1-14-139-16,-3-12-150 15</inkml:trace>
          <inkml:trace contextRef="#ctx0" brushRef="#br0" timeOffset="27137.5027">3108 788 831 0,'0'0'154'15,"0"0"-112"-15,0 0 13 16,0 0 1-16,0 0-5 16,0 0-34-16,42 13-13 15,-40-13-2-15,-2 0-2 16,0 0-4-16,0 0-9 15,0 0 4-15,0 0 9 16,0 0 13-16,0 0 2 16,0 0 10-16,0 0-13 15,0 0-12-15,3 0-8 16,6 0-70-16,-1 0-190 16,9-9-438-16</inkml:trace>
          <inkml:trace contextRef="#ctx0" brushRef="#br0" timeOffset="27828.2004">3525 202 630 0,'0'0'196'16,"0"0"-28"-16,0 0 9 0,0 0-27 16,0 0-47-16,0 0-31 15,0-33-10-15,0 45-22 16,0 24-5-16,0 20-8 16,0 17 1-16,0 9-16 15,0-4-6-15,-9-3-2 16,-2-1-3-16,2-10-2 15,4-8-1-15,2-18-23 16,3-9-2-16,0-14-9 16,0-8 4-16,0-7 4 15,0 0-4-15,0 0 16 16,0-22-3-16,0-19 19 16,0-13 0-16,3-17 4 15,5-8-3-15,9-10 1 0,2 1 4 16,5 11 1-16,3 13-5 15,-4 23-1-15,-4 20 10 16,-2 16-1-16,0 5 3 16,-2 9-10-16,-1 24 10 15,-9 14 2-15,-5 11-3 16,0 3-12-16,-14-2-25 16,-14-6-41-16,-3-15-21 15,4-8-3-15,-2-9-42 16,4-9 9-16,-1 1 9 15,6-5 4-15,10-1 2 16,6-4 54-16,4-3 49 16,9 0 0-16,25 0 5 0,8-3 56 15,6-7 36-15,-6 5 23 16,-5 5 9-16,-13 0-25 16,-12 35 2-16,-9 18 7 15,-3 11-37-15,0-3-44 16,-3-5-23-16,-5-16-4 15,8-15-68-15,0-12-115 16,0-13-203-16,11 0-320 16</inkml:trace>
        </inkml:traceGroup>
      </inkml:traceGroup>
    </inkml:traceGroup>
    <inkml:traceGroup>
      <inkml:annotationXML>
        <emma:emma xmlns:emma="http://www.w3.org/2003/04/emma" version="1.0">
          <emma:interpretation id="{2EBEA72E-B11E-4384-9D27-2DEE58F9251A}" emma:medium="tactile" emma:mode="ink">
            <msink:context xmlns:msink="http://schemas.microsoft.com/ink/2010/main" type="paragraph" rotatedBoundingBox="4273,3503 24389,3503 24389,6450 4273,64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685CBF-0A06-4F69-B482-A8420053386C}" emma:medium="tactile" emma:mode="ink">
              <msink:context xmlns:msink="http://schemas.microsoft.com/ink/2010/main" type="inkBullet" rotatedBoundingBox="4273,3503 4868,3503 4868,4091 4273,4091"/>
            </emma:interpretation>
            <emma:one-of disjunction-type="recognition" id="oneOf10">
              <emma:interpretation id="interp14" emma:lang="" emma:confidence="1">
                <emma:literal/>
              </emma:interpretation>
            </emma:one-of>
          </emma:emma>
        </inkml:annotationXML>
        <inkml:trace contextRef="#ctx0" brushRef="#br0" timeOffset="-2390.9975">-23487 2696 122 0,'0'0'344'0,"0"0"-229"15,0 0-7-15,0 0 25 16,0 0-9-16,0 0-23 16,0-7-10-16,0 7-27 15,0 0-19-15,0 5-6 16,3 23-14-16,14 15 30 15,5 10-12-15,-3 8-22 16,2 3-9-16,-4-4 0 16,-4-4-12-16,2-10 6 15,-3-18-6-15,-2-11-3 16,-3-9 3-16,-5-8-2 0,1 0-2 16,-1 0-6-1,-2-13 2-15,0-22 8 0,0-14 1 16,0-14 1-16,0-2 1 15,0-4 0-15,0 3 6 16,0 12 12-16,0 12 3 16,3 11 6-16,6 16-1 15,-1 10-6-15,-5 5-21 16,1 0-2-16,-2 18 0 16,1 22 0-16,-3 16 8 15,0 7-8-15,0-2-49 16,-5-10-22-16,-2-8-47 15,4-7-17-15,3-11 7 16,0-8-5-16,0-6 39 16,3-6 86-16,23-5 8 0,7 0 9 15,10-3 48-15,8-19 38 16,-1 2-19-16,-2 1-5 16,-9 9 0-16,-13 8-4 15,-15 2 6-15,-5 0-35 16,-6 15 6-16,0 19-3 15,0 6-24-15,0-3-17 16,0-1-21-16,0-8-55 16,13-7-42-16,7-6-44 15,6-5-78-15,-6-8-89 0</inkml:trace>
      </inkml:traceGroup>
      <inkml:traceGroup>
        <inkml:annotationXML>
          <emma:emma xmlns:emma="http://www.w3.org/2003/04/emma" version="1.0">
            <emma:interpretation id="{F679551A-74EC-4E73-9A15-E4E17000E24D}" emma:medium="tactile" emma:mode="ink">
              <msink:context xmlns:msink="http://schemas.microsoft.com/ink/2010/main" type="line" rotatedBoundingBox="5009,3701 24389,3701 24389,6450 5009,6450"/>
            </emma:interpretation>
          </emma:emma>
        </inkml:annotationXML>
        <inkml:traceGroup>
          <inkml:annotationXML>
            <emma:emma xmlns:emma="http://www.w3.org/2003/04/emma" version="1.0">
              <emma:interpretation id="{2D3A81AE-EE0C-4E0A-BDB5-E4A111EC1AE2}" emma:medium="tactile" emma:mode="ink">
                <msink:context xmlns:msink="http://schemas.microsoft.com/ink/2010/main" type="inkWord" rotatedBoundingBox="5009,4006 5319,4006 5319,4259 5009,4259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-1935.2882">-22751 3257 724 0,'0'0'154'15,"0"0"-36"-15,0 0 41 16,0 0-34-16,0 0-33 0,0 0-17 16,27-99-25-16,-17 95-4 15,0 4-13-15,2 0-19 16,0 0-11-16,-2 18 6 16,-7 13-1-16,-3 5-8 15,0 2-13-15,0-5-48 16,0-5-37-16,-11-3-10 15,-6-2 4-15,0-10 26 16,3-8 56-16,9-2 22 16,2-3 47-16,3 0 24 15,0 0-23-15,5 0-20 16,27 0 20-16,9-3 13 0,5 1-24 16,-7 2-11-16,1-3-7 15,-4 3-16-15,-8-3-3 16,-7-1-12-16,-16-2-94 15,-5 4-191-15</inkml:trace>
        </inkml:traceGroup>
        <inkml:traceGroup>
          <inkml:annotationXML>
            <emma:emma xmlns:emma="http://www.w3.org/2003/04/emma" version="1.0">
              <emma:interpretation id="{56F7E375-BFED-46AB-B64C-4602E55B6F77}" emma:medium="tactile" emma:mode="ink">
                <msink:context xmlns:msink="http://schemas.microsoft.com/ink/2010/main" type="inkWord" rotatedBoundingBox="7806,3701 10344,3701 10344,5258 7806,5258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40705.8594">-18722 3720 155 0,'0'0'654'0,"0"0"-497"15,0 0-81-15,0 0 27 16,0 0-41-16,0 0-32 15,63 92-9-15,-32-92 1 0,-1 0-9 16,-4-19-10 0,-6-5-2-16,-15-12 0 0,-5-1 4 15,0 1 7-15,-12 8-7 16,-18 13-5-16,-1 15-8 16,-3 0-22-16,9 27 3 15,5 11-16-15,9 6-1 16,5-4 1-16,6-4 8 15,0-8 12-15,0-5 20 16,14-9 1-16,9-3 2 16,5 2 3-16,3 0 4 15,3 1 7-15,0 12 17 0,2 1 4 16,1 15 1 0,-9 3 7-16,-2 6-4 0,-9 0-18 15,-7-2-11-15,-1 1-10 16,-3-8-11-16,-6-9-31 15,0-5-36-15,0-9-51 16,0-3-96-16,0-7-135 16</inkml:trace>
          <inkml:trace contextRef="#ctx0" brushRef="#br0" timeOffset="41599.1503">-17854 3665 646 0,'0'0'236'0,"0"0"-87"16,0 0-27-16,0 0-17 16,0 0-42-16,0 0-16 15,9 0-10-15,19 0 17 16,8 0-15-16,10 0-8 15,5 0-17-15,-4 0-14 16,1 0 0-16,-11 0-35 0,-8 0-76 16,-16 0-71-16,-9 0-165 15</inkml:trace>
          <inkml:trace contextRef="#ctx0" brushRef="#br0" timeOffset="39729.9452">-19942 2909 228 0,'0'0'207'0,"0"0"-83"15,0 0-10-15,0 0 38 16,0 0-7-16,0 0-53 16,0 0-20-16,0-9-1 15,0 6-5-15,0 3-12 0,0-3-6 16,0 0 3 0,0 1 0-16,0-5-3 0,0-1-8 15,0 3-6-15,0 0-3 16,0 5-8-16,0 0-5 15,0 0-8-15,0 0-1 16,3 0-4-16,2 0 3 16,2 12-2-16,7 26 0 15,2 16 7-15,1 16 5 16,0 6-12-16,-8 4-4 16,-1 0-1-16,-2-4-1 15,-1 3-3-15,-2-5-14 16,-3-11-6-16,0-12-4 15,0-15 2-15,0-16 0 16,0-13 5-16,0-7 10 0,0 0 5 16,0-7 1-16,-14-24-2 15,-3-14 4-15,-3-19 1 16,0-15 1-16,3-7 0 16,3-8 1-16,1-4 0 15,6 3 3-15,7 12-2 16,0 18 1-16,0 21 6 15,27 16 2-15,7 16 0 16,13 12 2-16,15 0 4 16,2 30 0-16,-7 16-2 15,-12 7-6-15,-20 10-1 16,-13 4-6-16,-12 1-2 0,0-5-18 16,-25-7-20-16,-4-16-17 15,5-9-16-15,7-16-6 16,2-4 21-16,10-11 20 15,1 0 16-15,1 0 11 16,3 0-18-16,0 0 11 16,0 0 12-16,0 0 2 15,0 0-13-15,27 1 15 16,9 20 10-16,-6 14 34 16,-1 1 0-16,-7 3-3 15,-5-5-5-15,-2-4-19 16,-10-1-6-16,0 0-8 15,-1 0-1-15,-4-2-2 0,0 4-8 16,0-4-30 0,0-8-42-16,3-11-56 0,2-8-111 15,7-23-195-15</inkml:trace>
          <inkml:trace contextRef="#ctx0" brushRef="#br0" timeOffset="40239.4061">-19215 3586 135 0,'0'0'305'15,"0"0"-137"-15,0 0-8 16,0 0 28-16,0 0-55 16,0 0-30-16,-20 67-27 15,20-60-4-15,0 4-23 16,0 0-11-16,3 3-11 15,17-4-13-15,6-3-8 16,8-7-3-16,2-2 1 0,4-29-1 16,-1-7 2-16,-8-5-3 15,-14 2 0-15,-14-4 7 16,-3 2-3-16,-9 6 1 16,-19 15-2-16,2 10-4 15,7 12 1-15,4 0-2 16,5 33-4-16,7 16-5 15,3 5-2-15,0 6 3 16,0-11 3-16,8-7-13 16,12-10-24-16,6-15-48 15,10-11-21-15,3-6-74 16,3-10-225-16</inkml:trace>
          <inkml:trace contextRef="#ctx0" brushRef="#br0" timeOffset="41884.2992">-17786 3475 637 0,'0'0'216'16,"0"0"-55"-16,0 0-27 15,0 0-22-15,0 0-36 16,0 0-28-16,9-3-1 16,28 3 3-16,16 0-22 15,9 0-22-15,-1 0-6 16,2 3-16-16,-12-1-124 16,-17 3-198-16</inkml:trace>
        </inkml:traceGroup>
        <inkml:traceGroup>
          <inkml:annotationXML>
            <emma:emma xmlns:emma="http://www.w3.org/2003/04/emma" version="1.0">
              <emma:interpretation id="{31E01C94-29D6-4779-8E39-F6E7A27104EA}" emma:medium="tactile" emma:mode="ink">
                <msink:context xmlns:msink="http://schemas.microsoft.com/ink/2010/main" type="inkWord" rotatedBoundingBox="11532,3771 14251,3771 14251,4910 11532,4910">
                  <msink:destinationLink direction="with" ref="{61896EE1-8C8F-4AB7-A507-510453272F31}"/>
                </msink:context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51896.7898">-16228 2950 553 0,'0'0'146'0,"0"0"-37"15,0 0 45-15,0 0-4 16,0 0-41-16,0 0-30 16,0 0-7-16,3-7 5 15,-3 7-1-15,0 0-6 16,0 0-18-16,0 0-11 15,4 0-7-15,-4 2-14 16,8 21-5-16,6 25-3 16,3 17 0-16,3 17 9 15,-1 10-18-15,-2-6-2 16,-2 0 0-16,-8-3-2 0,-4-5-5 16,0-9-14-16,-3-15 3 15,0-19-10-15,0-17 7 16,0-16 7-16,0-2 4 15,0 0 2-15,0-6 1 16,-8-28-9-16,-9-19 0 16,-3-25 7-16,-2-17 5 15,-2-12 0-15,7-1-3 16,7-1 5-16,10 13 1 16,0 19-1-16,17 24 1 15,22 28 4-15,10 19 7 16,7 6 2-16,8 26-1 15,-4 25 12-15,-6 7-8 0,-18 5-10 16,-16 1-6-16,-20-1-4 16,0 0-15-16,-26-7-41 15,-11-11-37-15,3-9-45 16,0-14-11-16,7-11 16 16,7-6-7-16,6-5 57 15,8 0 48-15,6 0 33 16,0 0 6-16,20 0 41 15,19 8 68-15,10 12 11 16,-2 9-31-16,-2 6-4 16,-8 4-13-16,-12 5-2 15,-8-3-9-15,-8-6-34 0,-6-4-25 16,-3-6-2 0,0-10-68-16,0-7-129 0,-3-8-231 15</inkml:trace>
          <inkml:trace contextRef="#ctx0" brushRef="#br0" timeOffset="52683.1091">-15458 3690 617 0,'0'0'214'16,"0"0"-106"-16,0 0-13 16,0 0-1-16,0 0-29 15,0 0-19-15,0 0-8 16,101 28-1-16,-82-53 5 15,-2-3-2-15,0-2-3 16,-7 2 1-16,-5 16-5 16,-5 3 1-16,0 9-2 15,0 0-5-15,0 2-8 0,0 34-4 16,0 13-7 0,0 9-8-16,0 0-15 0,0-10-38 15,0-7-33-15,0-8-52 16,12-10-46-16,5-6-163 15,7-12-469-15</inkml:trace>
          <inkml:trace contextRef="#ctx0" brushRef="#br0" timeOffset="53014.5717">-14872 3711 483 0,'0'0'344'15,"0"0"-224"-15,0 0-45 16,0 0 10-16,0 0-28 16,0 0-38-16,46 80-18 15,-36-78-1-15,-7-2-3 16,-3 0-4-16,0 0-5 15,0-6 2-15,0-10 10 16,0-1 23-16,-8 4-4 16,3 7 9-16,1 6-3 15,4 0-24-15,0 0-1 16,0 3-31-16,0 7-29 0,0-4-92 16,21-6-233-16</inkml:trace>
          <inkml:trace contextRef="#ctx0" brushRef="#br0" timeOffset="53898.774">-14424 3087 600 0,'0'0'278'0,"0"0"-111"16,0 0-32 0,0 0 4-16,0 0-35 0,0 0-32 15,0-46-22-15,3 46-13 16,-3 6-10-16,5 27-12 15,4 14-10-15,6 22 15 16,2 9-16-16,-4 7-4 16,1-2-3-16,0 1-13 15,-6-6-3-15,1-7-4 16,-3-8-4-16,-1-17 4 16,-1-15-10-16,-4-19-5 15,0-9 17-15,0-3 10 16,0 0 8-16,0-37-18 15,0-15 14-15,0-21 7 0,0-11 7 16,-9-3-2-16,3 4 9 16,4 15-3-16,2 17-4 15,0 15 0-15,5 16-4 16,20 5 1-16,4 7 5 16,5 5 3-16,0 3-4 15,-10 0-3-15,-4 21 0 16,-11 15-2-16,-9 7-2 15,0 4-1-15,0 4-27 16,-6-8-33-16,-7-7-30 16,1-11-6-16,0-7-1 15,7-12-25-15,0-5 3 16,5-1 87-16,0 0 19 0,0-19 13 16,17-5 2-16,10 2 70 15,7 4-22-15,-3 13 8 16,3 5 11-16,-1 5-2 15,-7 35 6-15,-4 12-2 16,-5 12-4-16,-5 3-40 16,-1-6-16-16,3-9-11 15,3-12-6-15,0-20-34 16,0-8-38-16,-3-12-44 16,-3 0-62-16,-2-20-127 15,-1-7-365-15</inkml:trace>
          <inkml:trace contextRef="#ctx0" brushRef="#br0" timeOffset="54392.4311">-13700 3789 493 0,'0'0'278'0,"0"0"-107"16,0 0-14 0,0 0-11-16,0 0-61 0,0 0-34 15,20-45 13-15,-3 27-1 16,0 10-11-16,3 3-14 15,-1 5-12-15,1 2-10 16,-3 24-7-16,-5 9 2 16,-10 7-4-16,-2 0-7 15,0-4-35-15,0-5-21 16,0-8-4-16,-14-7 9 16,-3 0 2-16,-5-1 7 15,-5-1 21-15,0-3 17 0,-2-3 4 16,12-2 0-1,9-6 6-15,8-2 36 0,0 0 6 16,0 0-22-16,6 0-12 16,22 0 8-16,6 0 6 15,0 0-16-15,-1-5-12 16,-4 3-3-16,-7 2-64 16,-8 0-121-16,-6 5-270 15</inkml:trace>
        </inkml:traceGroup>
        <inkml:traceGroup>
          <inkml:annotationXML>
            <emma:emma xmlns:emma="http://www.w3.org/2003/04/emma" version="1.0">
              <emma:interpretation id="{85DFBDCA-8579-48D2-825A-EA4C763A48E4}" emma:medium="tactile" emma:mode="ink">
                <msink:context xmlns:msink="http://schemas.microsoft.com/ink/2010/main" type="inkWord" rotatedBoundingBox="15187,5001 15536,5001 15536,5270 15187,5270"/>
              </emma:interpretation>
              <emma:one-of disjunction-type="recognition" id="oneOf14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82362.9238">-12573 4381 447 0,'0'0'313'0,"0"0"-182"16,0 0-64-16,0 0 22 15,0 0-3-15,0 0-35 16,0 0-14-16,90 25-12 15,-50-17-5-15,0-4-7 16,2-4-11-16,-5 0-2 16,-6 0-15-16,-14-18-54 15,-9-1-98-15,-8 5-194 16</inkml:trace>
          <inkml:trace contextRef="#ctx0" brushRef="#br0" timeOffset="82756.6207">-12507 4154 41 0,'0'0'514'16,"0"0"-374"-16,0 0-30 15,0 0 23-15,0 0-18 16,0 0-26-16,0-5-26 15,0 5-15-15,0 0-3 16,27 0 25-16,7 0-19 16,3 0-19-16,-1 2-24 15,1-2-6-15,-6 0-2 16,1 0-79-16,-8 0-153 16,1 0-472-16</inkml:trace>
        </inkml:traceGroup>
        <inkml:traceGroup>
          <inkml:annotationXML>
            <emma:emma xmlns:emma="http://www.w3.org/2003/04/emma" version="1.0">
              <emma:interpretation id="{82981A66-B134-4968-99A5-8A3D525B1AE4}" emma:medium="tactile" emma:mode="ink">
                <msink:context xmlns:msink="http://schemas.microsoft.com/ink/2010/main" type="inkWord" rotatedBoundingBox="16196,4587 18113,4587 18113,5640 16196,5640"/>
              </emma:interpretation>
              <emma:one-of disjunction-type="recognition" id="oneOf15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106201.9806">-11513 3936 75 0,'0'0'109'0,"0"0"-19"15,0 0 20-15,0 0-2 16,0 0-12-16,0 0-6 0,0 0-4 15,-11-13 6-15,8 8 10 16,0 0-35-16,1-4-10 16,-2-7 18-16,1-5 7 15,-5-3-1-15,3-4 16 16,-1 0-24-16,0 1-18 16,6 13-5-16,0 6-8 15,0 5-19-15,0 3-3 16,0 0-20-16,0 13 0 15,0 28-12-15,0 10 12 16,0 13 0-16,0-3-18 16,0-12-32-16,0-5-31 15,0-9-5-15,0-10-10 0,0-4 27 16,0-9 1 0,0-7 13-16,0 0 4 0,0-2 16 15,0 0 15-15,0 2 10 16,8-1 10-16,7 2 2 15,4-3-1-15,5-3 2 16,-2 0 9-16,3 0 6 16,-5 0 7-16,-1-10-8 15,-4-5 6-15,-4-6 4 16,4 0 0-16,-2 5 1 16,1-3-7-16,0 5 5 15,1 1-1-15,-7 2-3 16,3 1-6-16,-8 4 9 15,-3 2 1-15,3-1 5 0,-3 2 5 16,0 0 6-16,0 3 0 16,0 0-5-16,0 0-10 15,0 15-6-15,0 21-10 16,2 11 8-16,5 11-11 16,-2-5-3-16,0 0-3 15,1 3-1-15,0-3-1 16,-1 3-7-16,-2-3-30 15,-3-8-33-15,6-4-67 16,-6-11-118-16,3-6-389 16</inkml:trace>
          <inkml:trace contextRef="#ctx0" brushRef="#br0" timeOffset="106399.669">-10929 4628 492 0,'0'0'417'15,"0"0"-276"-15,0 0-75 16,0 0 1-16,0 0-44 16,-15 135-23-16,15-123-49 15,0 1-225-15</inkml:trace>
          <inkml:trace contextRef="#ctx0" brushRef="#br0" timeOffset="107380.6736">-10495 4256 298 0,'0'0'198'15,"0"0"-51"-15,0 0 10 16,0 0 2-16,0 0-25 16,0 0-31-16,-32 25-18 15,30-17-16-15,-1-3-12 16,3 2-18-16,0 0-17 0,0 2-12 15,20-9-8-15,8 0-2 16,9-9 5-16,-1-32 1 16,4-8 5-16,-1-8 10 15,-10 5-2-15,-7 5 1 16,-8 13 0-16,-8 13 2 16,-4 10-3-16,-2 11 4 15,0 0 9-15,0 24-5 16,-2 34-11-16,-15 18-10 15,0 15-6-15,2-2-2 16,10-11-11-16,2-11-21 16,3-12-23-16,0-12-9 15,0-10-14-15,6-9-42 0,3-12-57 16,4-12-168 0,-1 0-408-16</inkml:trace>
          <inkml:trace contextRef="#ctx0" brushRef="#br0" timeOffset="108085.9681">-9813 3974 279 0,'0'0'124'15,"0"0"-45"-15,0 0 32 16,0 0-15-16,0 0 9 0,0 0-25 16,10-3-8-16,-10 3 12 15,0 0 13-15,0 0-16 16,0 0 7-16,0 0 5 15,-14 9-9-15,-13 18-30 16,-13 11-27-16,1 10 5 16,-1 10-3-16,3 9-11 15,10-2-13-15,7 8-5 16,8-6-1-16,10-2-5 16,2 4 5-16,2-7-8 15,37-15 8-15,12-11-12 16,12-21 3-16,4-15-1 0,-4 0-3 15,-10-27-3-15,-11-13-6 16,-17-2-1-16,-16-1 11 16,-9 3-4-16,-5 7 14 15,-33 15 2-15,-4 13 1 16,0 5-14-16,-1 5-17 16,10 24-17-16,10 2 23 15,3 0 18-15,10-8 0 16,7-6 6-16,3-3-18 15,0-3-5-15,11-2-11 16,20-9-42-16,8 0-116 16,-2 0-204-16</inkml:trace>
        </inkml:traceGroup>
        <inkml:traceGroup>
          <inkml:annotationXML>
            <emma:emma xmlns:emma="http://www.w3.org/2003/04/emma" version="1.0">
              <emma:interpretation id="{9F819AB0-1836-42D5-B1DB-1EF0F4A016DF}" emma:medium="tactile" emma:mode="ink">
                <msink:context xmlns:msink="http://schemas.microsoft.com/ink/2010/main" type="inkWord" rotatedBoundingBox="18623,4395 22597,4395 22597,6450 18623,6450"/>
              </emma:interpretation>
              <emma:one-of disjunction-type="recognition" id="oneOf16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108942.8833">-9064 4623 819 0,'0'0'171'15,"0"0"-108"-15,0 0 19 16,0 0-20-16,0 0-21 16,0 0-25-16,12 0-14 15,-4 0 1-15,-6 0 1 0,-2-2-2 16,0-9 2-16,0 4 10 16,-17-1-1-16,-5 3-4 15,2 5-2-15,6 0-7 16,4 0-2-16,0 0-34 15,8 0-71-15,2 5-218 16</inkml:trace>
          <inkml:trace contextRef="#ctx0" brushRef="#br0" timeOffset="110037.8051">-8706 4410 349 0,'0'0'310'16,"0"0"-158"-16,0 0-43 15,0 0-7-15,0 0-55 16,0 0-32-16,20-20 33 15,14-20 16-15,0-18-10 16,0-11-6-16,-2-9-3 16,0 2 9-16,-6 7 7 15,-6 18-12-15,-7 24-4 16,-9 18-13-16,-2 9-15 0,-2 49-15 16,0 40 0-16,0 30 9 15,-17 12-11-15,0-3-44 16,8-20-36-16,9-20-50 15,0-27-13-15,29-24-11 16,13-33-98-16,11-4-161 16</inkml:trace>
          <inkml:trace contextRef="#ctx0" brushRef="#br0" timeOffset="110039.8321">-8250 4265 353 0,'0'0'358'0,"0"0"-160"0,-27 132-40 16,27-86-36-16,0 3-60 15,8-7-28-15,23 0-15 16,16-15-19-16,13-14-2 16,11-13-2-16,-4 0 3 15,-7-30 0-15,-18-9-1 16,-18-5-14-16,-17-5 6 15,-7 1 10-15,-14 1 1 16,-32 7 10-16,-10 13-6 16,-1 13-5-16,13 14-5 15,7 3-3-15,14 39 6 0,12 13-4 16,9 6 5 0,2-3 1-16,0 2-2 0,5-1 3 15,15-9-1-15,2-8 0 16,9-13-2-16,11-29-11 15,14-4-115-15,12-60-377 16</inkml:trace>
          <inkml:trace contextRef="#ctx0" brushRef="#br0" timeOffset="110671.7774">-7762 3655 304 0,'0'0'310'0,"0"0"-136"16,0 0-11-16,0 0-18 0,0 0-50 16,0 0-44-16,31 38-4 15,9-20-22-15,1-6 4 16,5-9-8-16,-4-3-6 15,-5 0-10-15,-13-11 4 16,-9-11 1-16,-15-9 1 16,0-2 9-16,-15-5-6 15,-29 8-13-15,-7 15-1 16,4 12-12-16,1 3-20 16,10 8-3-16,16 25-17 15,8 2-41-15,12-1 0 16,0-5 27-16,3-3 3 15,31-8 13-15,9 0 24 0,11-2 15 16,-5 6 11-16,2 0 1 16,-5 8 0-16,-9 3 24 15,-15 6 30-15,-10 4 8 16,-12-2-10-16,0-3-25 16,0-8-16-16,0-5-12 15,0-2-1-15,0 0-45 16,0-3-91-16,0 3-168 15</inkml:trace>
          <inkml:trace contextRef="#ctx0" brushRef="#br0" timeOffset="111987.0223">-6955 4724 589 0,'0'0'302'16,"0"0"-150"-16,0 0-52 16,0 0-31-16,0 0-46 15,0 0 21-15,0 0 17 16,103 0 1-16,-64 0-20 0,-1 6-9 16,-8-1-7-16,-8 1 1 15,-5 1-12-15,-8-3-10 16,-9-1-1-16,0-1 2 15,0-2-1-15,0 3-2 16,0 3-3-16,0-4-4 16,0 0-4-16,0-2-1 15,0 0 7-15,0 0 2 16,-2 0 0-16,-7 0-3 16,-2 0-4-16,-1-13-3 15,5-11-6-15,0-15 2 16,7-14 8-16,0-12 5 0,3-8-1 15,23-5 2 1,4 3 1-16,8 11 2 0,1 12 3 16,0 18 0-16,0 16 1 15,3 16-2-15,4 2-2 16,-4 14 3-16,-3 26-3 16,-10 18-1-16,-10 9 5 15,-9 4-7-15,-8 5-12 16,-2-10-21-16,0-8-13 15,0-7-12-15,0-8-7 16,-12-4 10-16,1-5 9 16,-2-3-5-16,-7 2-5 15,3-8-22-15,3-7 22 0,4-7 56 16,8-11 8 0,2 0 76-16,0 0-9 0,22-23-31 15,21-3 40-15,13 4 2 16,6 6-34-16,3 10-11 15,-3 6-11-15,-6 0-8 16,-8 0-13-16,-9 11-9 16,-5 0-4-16,-7-3-73 15,-10 4-143-15,-10 6-399 16</inkml:trace>
          <inkml:trace contextRef="#ctx0" brushRef="#br0" timeOffset="119008.9796">-5251 5054 756 0,'0'0'297'0,"0"0"-115"0,0 0-22 15,0 0-23-15,0 0-54 16,0 0-33-16,0 0 8 16,84 45-17-16,-80-9-19 15,-4 20-11-15,-32 18-11 16,-43 19-46-16,-27 22-171 16,-8 10-326-16</inkml:trace>
        </inkml:traceGroup>
        <inkml:traceGroup>
          <inkml:annotationXML>
            <emma:emma xmlns:emma="http://www.w3.org/2003/04/emma" version="1.0">
              <emma:interpretation id="{74E94F9A-AA0B-45C6-9879-D4E401645F05}" emma:medium="tactile" emma:mode="ink">
                <msink:context xmlns:msink="http://schemas.microsoft.com/ink/2010/main" type="inkWord" rotatedBoundingBox="23490,5409 24389,5409 24389,6016 23490,6016"/>
              </emma:interpretation>
              <emma:one-of disjunction-type="recognition" id="oneOf17">
                <emma:interpretation id="interp21" emma:lang="" emma:confidence="0">
                  <emma:literal>lo</emma:literal>
                </emma:interpretation>
                <emma:interpretation id="interp22" emma:lang="" emma:confidence="0">
                  <emma:literal>Lo</emma:literal>
                </emma:interpretation>
                <emma:interpretation id="interp23" emma:lang="" emma:confidence="0">
                  <emma:literal>yo</emma:literal>
                </emma:interpretation>
                <emma:interpretation id="interp24" emma:lang="" emma:confidence="0">
                  <emma:literal>no</emma:literal>
                </emma:interpretation>
                <emma:interpretation id="interp25" emma:lang="" emma:confidence="0">
                  <emma:literal>Yo</emma:literal>
                </emma:interpretation>
              </emma:one-of>
            </emma:emma>
          </inkml:annotationXML>
          <inkml:trace contextRef="#ctx0" brushRef="#br0" timeOffset="126965.5546">-4270 4983 545 0,'0'0'302'0,"0"0"-159"15,0 0-38-15,0 0 5 16,0 0-42-16,0 0-27 15,0 0-7-15,149 3 13 16,-98-61 15-16,0-18-18 16,0-8-6-16,-7 2-10 15,-12 19-5-15,-13 20 1 16,-11 24 2-16,-4 15-4 16,-4 4 12-16,0 8-10 15,-7 43-8-15,-17 23-7 16,-8 18-9-16,7 8-3 0,8-11-23 15,8-16-47 1,9-13-38-16,0-18-59 0,24-24-66 16,8-18-254-16</inkml:trace>
          <inkml:trace contextRef="#ctx0" brushRef="#br0" timeOffset="127310.2543">-3758 4888 456 0,'0'0'409'16,"0"0"-254"-16,0 0-39 15,0 0 4-15,-22 147-37 0,22-116-41 16,14 0-11 0,18-4-14-16,12-11-16 0,15-16 0 15,12 0-2-15,-3-10-3 16,-10-21 0-16,-18-2-18 15,-17-6 0-15,-23-5-5 16,0-4 6-16,-31 1 13 16,-23 14 3-16,-5 8 0 15,-3 21-5-15,3 4 3 16,5 13 2-16,12 25 1 16,14 2 1-16,13 1-2 15,15-6-7-15,0-4-18 16,24-9-16-16,29-11-13 15,14-11-134-15,6 0-182 0</inkml:trace>
        </inkml:traceGroup>
      </inkml:traceGroup>
    </inkml:traceGroup>
    <inkml:traceGroup>
      <inkml:annotationXML>
        <emma:emma xmlns:emma="http://www.w3.org/2003/04/emma" version="1.0">
          <emma:interpretation id="{8AB84D80-8F7D-488E-8213-7B2DA83F95DB}" emma:medium="tactile" emma:mode="ink">
            <msink:context xmlns:msink="http://schemas.microsoft.com/ink/2010/main" type="paragraph" rotatedBoundingBox="12000,5822 14803,6171 14694,7051 11891,670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304E381-5B8D-48E6-B502-76AB0532ACA1}" emma:medium="tactile" emma:mode="ink">
              <msink:context xmlns:msink="http://schemas.microsoft.com/ink/2010/main" type="line" rotatedBoundingBox="12000,5822 14803,6171 14694,7051 11891,6702"/>
            </emma:interpretation>
          </emma:emma>
        </inkml:annotationXML>
        <inkml:traceGroup>
          <inkml:annotationXML>
            <emma:emma xmlns:emma="http://www.w3.org/2003/04/emma" version="1.0">
              <emma:interpretation id="{2ED7684B-2AFD-410F-9338-6331C6FBE4CC}" emma:medium="tactile" emma:mode="ink">
                <msink:context xmlns:msink="http://schemas.microsoft.com/ink/2010/main" type="inkWord" rotatedBoundingBox="12000,5822 14803,6171 14694,7051 11891,6702"/>
              </emma:interpretation>
              <emma:one-of disjunction-type="recognition" id="oneOf18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56290.9269">-15782 5182 351 0,'0'0'237'0,"0"0"-109"16,0 0-8-16,0 0 42 16,0 0-33-16,0 0-29 15,0-6-14-15,-3 6-3 0,3 0 1 16,0 0-21-1,0 6-12-15,0 25-11 0,0 12-15 16,0 19-3-16,0 7-17 16,3-2-3-16,5 7-2 15,1-4-8-15,-6 3-12 16,-1-8-11-16,1-12 0 16,-1-12-4-16,-2-16 4 15,0-15 2-15,0-10 6 16,0 0 10-16,0 0 0 15,0-28-2-15,0-20 3 16,0-18 12-16,-2-15 3 16,-6-7 1-16,1 1 6 15,7 11 0-15,0 8 5 16,4 12-1-16,21 11 4 0,9 14 4 16,8 16 8-16,6 15-6 15,6 0-8-15,-7 33 4 16,-4 10-7-16,-15 5-6 15,-14 3-2-15,-14 1-5 16,0-4-19-16,0-7-23 16,0-8-22-16,-8-9-4 15,-6-8-7-15,2-10-13 16,-2-4 28-16,3-2 19 16,-3 0-12-16,6-2 1 15,4-10 48-15,1-1 4 16,3 3 10-16,0 5 12 15,0 2 14-15,3 3 2 16,9 0 3-16,0 21 12 0,1 17 17 16,-2 13-7-16,1 4-35 15,3 1-14-15,-5-11-11 16,2-5-3-16,5-13-6 16,-4-7-20-16,1-9-49 15,1-11-54-15,-1 0-69 16,3 0-173-16</inkml:trace>
          <inkml:trace contextRef="#ctx0" brushRef="#br0" timeOffset="56658.3261">-15194 5789 621 0,'0'0'176'15,"0"0"-40"-15,0 0 2 16,0 0-37-16,0 0-32 16,0 0-26-16,88 5 6 15,-69-25-2-15,1 0 5 16,-8-4-4-16,-4 8 1 15,-4 3-1-15,-4 10-14 0,0 3-14 16,0 0-6-16,0 0-5 16,0 20 5-16,0 13-11 15,0 8-3-15,2 4-29 16,6-5-40-16,4-9-43 16,5-14-56-16,0-14-44 15,5-3-146-15,0 0-236 16</inkml:trace>
          <inkml:trace contextRef="#ctx0" brushRef="#br0" timeOffset="57079.841">-14790 5556 662 0,'0'0'256'16,"0"0"-94"-16,0 0-38 16,0 0 2-16,0 0-54 15,0 0-41-15,0 13-28 16,22-9-3-16,12-4-6 15,6 0-20-15,11-19-61 16,7-20-96-16,10 6-285 16</inkml:trace>
          <inkml:trace contextRef="#ctx0" brushRef="#br0" timeOffset="56883.9765">-14692 5409 549 0,'0'0'275'15,"0"0"-145"-15,0 0-18 16,0 0-4-16,0 0-32 16,25 167-39-16,-25-120-28 15,0-8-9-15,0-3-31 16,7-5-65-16,-2-11-98 16,0-2-239-16</inkml:trace>
          <inkml:trace contextRef="#ctx0" brushRef="#br0" timeOffset="57985.6074">-14179 5280 219 0,'0'0'493'16,"0"0"-314"-16,0 0-33 15,0 0-1-15,0 0-27 16,0 0-31-16,-6-34-36 16,6 34-12-16,0 0-4 15,0 0 3-15,6 14-10 16,8 19-9-16,6 9 7 0,-3 16-11 16,-3 6-11-16,-2 4-4 15,-4 1-14-15,1-3-16 16,-1-6-11-16,3-10-8 15,-3-13 2-15,1-12 1 16,-1-9 21-16,-5-12 3 16,-1-4 14-16,-2 0 7 15,0 0-1-15,0-22-3 16,0-16 0-16,0-18 5 16,-13-13 7-16,-1-4 3 15,2-6-3-15,2 7 9 16,6 2 5-16,4 12-5 0,0 10-1 15,4 12 2 1,18 12 3-16,5 10 2 0,5 14-13 16,2 0-1-16,2 16 7 15,-2 15 1-15,-6 6-7 16,-9 4-9-16,-7-1-11 16,-9 5-10-16,-1-3-21 15,-2-2-1-15,0-5-14 16,-2-4-15-16,-18-6-28 15,1-9-53-15,2-10-47 16,2-6 40-16,7 0 61 16,6-9 82-16,2-9 17 15,0 3 82-15,0-1 37 0,19 4-22 16,1 8 3 0,5 4-10-16,1 0-7 0,-1 14-13 15,-3 17-7-15,-2 12-16 16,-9 1-22-16,-1 3-14 15,-5-5-11-15,3-9-7 16,1-8-48-16,-1-9-33 16,1-10-35-16,1-6-97 15,2 0-71-15,2-6-226 16</inkml:trace>
          <inkml:trace contextRef="#ctx0" brushRef="#br0" timeOffset="58501.9319">-13432 5803 356 0,'0'0'366'0,"0"0"-179"16,0 0-38-16,0 0-27 15,0 0-24-15,0 0-35 16,0-6-20-16,0 1-12 16,6-2-10-16,5-4 2 15,0 1 17-15,3 5 6 16,-2 5-13-16,1 0-13 0,1 2-10 16,-4 24 1-16,-5 10 1 15,-5 4-12-15,0 0-3 16,0 4-39-16,0-12-16 15,0-1-9-15,-8-11 11 16,-6-2 3-16,-1-5 17 16,-2-6 16-16,-2 0 7 15,2-7 1-15,5 0 12 16,7 0 3-16,5 0 24 16,0 0 8-16,0-9-7 15,17-9 7-15,17 0 18 16,5 0-4-16,3 8 7 0,1 6-16 15,-9 4-22-15,-9 0-11 16,-8 0-6-16,-3 7-1 16,-4 2-42-16,7 2-55 15,7-6-71-15,1-2-65 16,2-1-173-16,2 2-221 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18:32.87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 contextRef="#ctx0" brushRef="#br0">0-1 544 0,'0'0'382'0,"0"0"-217"0,0 0-36 15,0 0-13-15,0 0-44 16,0 0 19-16,99 0-27 16,-43 0-26-16,3 0-23 15,4 0-15-15,-10 0-17 16,-11 0-91-16,-17 0-153 15,-19 0-466-15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18:47.11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1896EE1-8C8F-4AB7-A507-510453272F31}" emma:medium="tactile" emma:mode="ink">
          <msink:context xmlns:msink="http://schemas.microsoft.com/ink/2010/main" type="inkDrawing" rotatedBoundingBox="11422,5173 14349,5225 14346,5341 11420,5288" semanticType="underline" shapeName="Other">
            <msink:sourceLink direction="with" ref="{31E01C94-29D6-4779-8E39-F6E7A27104EA}"/>
          </msink:context>
        </emma:interpretation>
      </emma:emma>
    </inkml:annotationXML>
    <inkml:trace contextRef="#ctx0" brushRef="#br0">0 7 225 0,'0'0'431'15,"0"0"-370"-15,0 0 9 16,0 0 102-16,0 0-60 16,0 0-57-16,-10 0-20 15,10 0 10-15,0 0-3 16,0 0-17-16,0 0-6 16,6 0-9-16,25-3 11 15,8 0 28-15,15 3 13 16,14 0-14-16,22 0 2 0,32 6-4 15,32 13 5-15,38 3-14 16,33-11-15-16,28-5 2 16,25-6-6-16,5 0-7 15,-6-17-4-15,-23-5-6 16,-34 13 1-16,-54 9-4 16,-54 0-6-16,-41 9-51 15,-40 13-39-15,-31 8-67 16,-3 1-110-16,-59-7-868 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19:02.07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 contextRef="#ctx0" brushRef="#br0">-1 0 621 0,'0'0'389'0,"0"0"-254"0,0 0-70 16,0 0-20-16,0 0-22 15,0 162-23-15,0-131-23 16,0-4-110-16,0-2-251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0:07.95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907C7A1-4C9A-4C2F-90C2-9109F45B2107}" emma:medium="tactile" emma:mode="ink">
          <msink:context xmlns:msink="http://schemas.microsoft.com/ink/2010/main" type="writingRegion" rotatedBoundingBox="23531,5056 33316,5232 33265,8076 23479,7900"/>
        </emma:interpretation>
      </emma:emma>
    </inkml:annotationXML>
    <inkml:traceGroup>
      <inkml:annotationXML>
        <emma:emma xmlns:emma="http://www.w3.org/2003/04/emma" version="1.0">
          <emma:interpretation id="{3B6F2616-1028-42CF-8BC3-A95604BB31D3}" emma:medium="tactile" emma:mode="ink">
            <msink:context xmlns:msink="http://schemas.microsoft.com/ink/2010/main" type="paragraph" rotatedBoundingBox="23531,5056 33316,5232 33287,6836 23502,66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BEAF48-82F6-4D4B-A2C1-FE38F102E403}" emma:medium="tactile" emma:mode="ink">
              <msink:context xmlns:msink="http://schemas.microsoft.com/ink/2010/main" type="line" rotatedBoundingBox="23531,5056 33316,5232 33287,6836 23502,6660"/>
            </emma:interpretation>
          </emma:emma>
        </inkml:annotationXML>
        <inkml:traceGroup>
          <inkml:annotationXML>
            <emma:emma xmlns:emma="http://www.w3.org/2003/04/emma" version="1.0">
              <emma:interpretation id="{DC5D30EA-C4F3-41A9-82B4-D1352B130222}" emma:medium="tactile" emma:mode="ink">
                <msink:context xmlns:msink="http://schemas.microsoft.com/ink/2010/main" type="inkWord" rotatedBoundingBox="23523,5454 26934,5515 26916,6518 23505,6457"/>
              </emma:interpretation>
            </emma:emma>
          </inkml:annotationXML>
          <inkml:trace contextRef="#ctx0" brushRef="#br0">2028-655 462 0,'0'0'166'0,"0"0"-50"15,0 0 56-15,0 0-29 16,0 0-52-16,0 0-2 16,-43 0-6-16,43 0-19 15,0 0-10-15,0 0-13 16,4 0-14-16,35 0-15 0,20 0 16 15,26 0 12 1,24 16 5-16,26 5-1 0,23-6-11 16,6-7-15-16,-4-8-18 15,-28 0 0-15,-30 0-21 16,-26-2-102-16,-34 2-174 16,-22 0-475-16</inkml:trace>
          <inkml:trace contextRef="#ctx0" brushRef="#br0" timeOffset="-7582.6605">-128-700 681 0,'0'0'207'15,"0"0"-76"-15,0 0 17 16,0 0-8-16,0 0-38 0,0 0-26 16,-12-2 2-16,12 2-18 15,0 0-14-15,0 0-22 16,0 0-15-16,12 0-9 15,33 0 2-15,30 18 1 16,44 1 20-16,36 0-3 16,34-13 2-16,36-6-7 15,18-1 7-15,2-27-7 16,-11 0-5-16,-34 12-7 16,-50 10-3-16,-47 6-1 15,-47 0-5-15,-29 27-29 16,-27 24-63-16,-23 16-105 0,-42 17-250 15</inkml:trace>
          <inkml:trace contextRef="#ctx0" brushRef="#br0" timeOffset="-8256.7633">962-1501 898 0,'0'0'216'16,"0"0"-68"-16,0 0 22 15,0 0-51-15,0 0-53 16,0 0-13-16,96 42-3 16,-70 25-12-16,-6 9-22 15,-10-3-11-15,4-6-5 16,3-14-7-16,3-17-21 16,6-14-18-16,-1-19-1 15,4-3 8-15,1-28 15 16,-1-25 24-16,1-10 4 15,-7-7 6-15,-3-3-4 16,-3 10 11-16,-3 16 6 0,-6 16-8 16,-5 20-10-16,-3 11-3 15,0 4-2-15,0 34-49 16,-6 14-114-16,-20 21-248 16</inkml:trace>
        </inkml:traceGroup>
        <inkml:traceGroup>
          <inkml:annotationXML>
            <emma:emma xmlns:emma="http://www.w3.org/2003/04/emma" version="1.0">
              <emma:interpretation id="{22CDB741-35F1-4BE3-BBBE-60328C3CD87C}" emma:medium="tactile" emma:mode="ink">
                <msink:context xmlns:msink="http://schemas.microsoft.com/ink/2010/main" type="inkWord" rotatedBoundingBox="27500,5796 30881,5857 30864,6786 27483,6725">
                  <msink:destinationLink direction="with" ref="{1F5C1D41-5024-4253-9696-BC99B5616853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25682.5019">6846-907 528 0,'0'0'318'0,"0"0"-125"15,0 0-68-15,0 0 9 16,0 0-39-16,0 0-43 16,6-2-26-16,-6 14-21 15,0 3-5-15,0-2-5 16,0 0-31-16,0-1-22 15,0 3-3-15,0 3-27 16,0 2-19-16,0-4 13 0,0-6-17 16,0-3-24-1,9-4 58-15,1-3 77 0,2 0 54 16,2 0 27-16,6-7 15 16,2-13-6-16,7 0-32 15,-4 4 4-15,1 3 3 16,-4 9-2-16,0 1-4 15,-5 3-7-15,0 0-5 16,-5 0-10-16,-7 14 12 16,-5 14 10-16,0 13-5 15,0 1-18-15,0 7-5 16,-5 4-12-16,-7 0-8 16,7 1-8-16,1-9-3 15,4-1-2-15,0-11-22 16,0-6-36-16,0-6-48 0,0-6-70 15,0-2-153-15,0-8-542 16</inkml:trace>
          <inkml:trace contextRef="#ctx0" brushRef="#br0" timeOffset="4200.4718">4698-1062 342 0,'0'0'207'15,"0"0"-86"-15,0 0 45 16,0 0 16-16,0 0-54 16,0 0-37-16,0 0 0 15,0-34 4-15,0 34-23 0,0 4-13 16,0 37-22 0,-7 14-17-16,4 17-12 0,3 6-8 15,0-5 0-15,0-13-10 16,5-2-17-16,7-16-10 15,-2-14-22-15,2-15-16 16,-4-7-20-16,-1-6 0 16,-2-6 22-16,-5-28 23 15,0-15 50-15,0 0 0 16,-12-7 0-16,-15 0 7 16,-7-3 5-16,-8 0-4 15,-4 0 17-15,2 3 6 16,0 9-8-16,8 14 6 15,11 8-2-15,11 10 10 0,6 8 15 16,8 7 7-16,0 0-8 16,0 0-17-16,0 0-7 15,8 5-16-15,28 18 11 16,18 5 6-16,16 0 13 16,15-5-3-16,11-5-13 15,-1-11-8-15,-15-3-7 16,-30-4-9-16,-27 0-1 15,-23 0-4-15,-23 6-40 16,-44 6-60-16,-21 14-222 16,-4 5-389-16</inkml:trace>
          <inkml:trace contextRef="#ctx0" brushRef="#br0" timeOffset="4628.5022">4476-591 509 0,'0'0'165'16,"0"0"-42"-16,0 0 32 15,0 0-34-15,0 0-45 16,0 0-21-16,15-4-17 15,33 4 36-15,19 0 9 16,18 4-22-16,7 5-16 16,-1-9-6-16,-13 0-20 15,-24 0-18-15,-26 0-1 0,-13 0-15 16,-15 0-94-16,0 5-143 16,0 14-409-16</inkml:trace>
          <inkml:trace contextRef="#ctx0" brushRef="#br0" timeOffset="5176.0902">5502-616 516 0,'-28'-79'126'0,"67"70"-126"0,4 0-10 15,-9 3-327 1</inkml:trace>
          <inkml:trace contextRef="#ctx0" brushRef="#br0" timeOffset="5042.6955">5502-616 595 0,'0'0'322'15,"0"0"-199"-15,0 0-29 16,0 0 2-16,0 0-51 0,0 0-14 16,82 0-22-1,-43-2-9-15,-5-4-17 0,-8-3-66 16,-16 2-111-16,-10-2-265 15</inkml:trace>
          <inkml:trace contextRef="#ctx0" brushRef="#br0" timeOffset="24939.6008">6147-860 566 0,'0'0'314'0,"0"0"-173"16,0 0-9-16,0 0 13 15,0 0-35-15,0 0-22 16,0 0-13-16,-16 27-22 16,16-27-18-16,0-21 3 15,22-7 11-15,9-5-8 16,-3-1-4-16,4 3-9 15,-7 10-2-15,-3 15-8 16,-5 6-9-16,0 0-5 0,-3 16-1 16,3 22 1-16,-12 13 5 15,-2 9-9-15,-3 0-12 16,-5 3-15-16,-20 5-10 16,-9 1-6-16,0 2 2 15,-5-4-6-15,-1-3-6 16,-3-12 0-16,9-18-7 15,9-12 13-15,11-18 45 16,9-4 2-16,2 0 3 16,3 0 16-16,0-8 9 15,0-7-1-15,28-2 26 16,12 6-2-16,-1 6-8 16,3 5-6-16,-2 0-14 15,-6 11-11-15,-10 3-7 0,2-1-5 16,-6-6-20-1,2-4-56-15,1-3-69 0,0 0-123 16,-3 0-189-16</inkml:trace>
          <inkml:trace contextRef="#ctx0" brushRef="#br0" timeOffset="25112.5683">6514-357 268 0,'0'0'578'15,"0"0"-363"-15,0 0-40 16,0 0 0-16,0 0-68 16,0 0-63-16,39 129-36 0,-33-115-8 15,3-8-56-15,1-6-128 16,10-4-271-16</inkml:trace>
          <inkml:trace contextRef="#ctx0" brushRef="#br0" timeOffset="31433.056">6815-949 210 0,'0'0'224'0,"0"0"-99"15,0 0 13-15,0 0 15 16,0 0-14-16,0 0-16 16,0 0-23-16,0-4 1 15,0-1-1-15,0 3-13 0,0-3-15 16,0-1-10-16,0 3-3 15,0-1-15-15,0 4-7 16,0 0-12-16,0 0-7 16,0 0-5-16,0 11-10 15,0 13-3-15,0 7-2 16,-3 6 0-16,-7 0 2 16,1-7-27-16,4-8-4 15,-5-1-8-15,5 0-3 16,-7-6 5-16,5-3-5 15,1-4 1-15,2-6 9 16,4-2 1-16,0 0 13 16,0 0 5-16,4-2-7 0,19-11 20 15,1 0 6 1,2 8 8-16,-3 3 4 0,-1 2 6 16,0 0-2-16,-1 0-9 15,1 0-2-15,1 4-3 16,-4 5 0-16,3-4-1 15,-2 2 1-15,6-3-2 16,-4 2 5-16,1-6-6 16,-4 0-1-16,-2 0-3 15,7-10 1-15,-2-17 2 16,0-11-3-16,-2-11 0 16,-6-2 0-16,-9-1 1 15,-5-2 1-15,0 8 0 16,0 13 2-16,0 13 4 0,-2 15 22 15,-3 5 3-15,5 0-4 16,-7 15-12-16,4 30-12 16,-4 16-6-16,-3 13 2 15,8 5 0-15,-3-1-1 16,2 4 0-16,0 1-1 16,3-5 1-16,0-9-1 15,0-11-1-15,0-16-2 16,0-15-14-16,0-12-42 15,0-15-44-15,0 0-97 16,0 0-170-16</inkml:trace>
          <inkml:trace contextRef="#ctx0" brushRef="#br0" timeOffset="600.1112">3842-666 630 0,'12'-154'176'0,"25"154"-91"16,10 4-55-16,4 1-30 15,2 1-67-15,-2-3-620 16</inkml:trace>
          <inkml:trace contextRef="#ctx0" brushRef="#br0" timeOffset="469.048">3842-666 35 0,'0'0'796'0,"0"0"-653"15,0 0-78-15,0 0 12 16,0 0-29-16,0 0-24 15,79-3-16-15,-48 3-6 16,0 0-2-16,-6 0-20 16,-8-2-89-16,-17-11-107 15,0 0-209-15</inkml:trace>
        </inkml:traceGroup>
        <inkml:traceGroup>
          <inkml:annotationXML>
            <emma:emma xmlns:emma="http://www.w3.org/2003/04/emma" version="1.0">
              <emma:interpretation id="{1F552B83-1D00-4FD8-9A0E-6D10A5164908}" emma:medium="tactile" emma:mode="ink">
                <msink:context xmlns:msink="http://schemas.microsoft.com/ink/2010/main" type="inkWord" rotatedBoundingBox="31274,5195 33316,5232 33287,6836 31245,6800">
                  <msink:destinationLink direction="with" ref="{1F5C1D41-5024-4253-9696-BC99B5616853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9619.6702">9101-195 443 0,'0'0'351'16,"0"0"-214"-16,0 0 6 15,0 0 9-15,0 0-37 16,0 0-30-16,-14 39-22 16,14-39-23-16,0 0-16 15,5 0-7-15,24-25 5 0,8-24 12 16,4-18 2-16,1-13-7 15,-1-14-6-15,-5-1-8 16,-8 10-2-16,-9 14-5 16,-4 16 0-16,-6 16 2 15,-4 20 2-15,-5 8 3 16,0 11 1-16,0 0-3 16,0 0-7-16,11 19-6 15,6 22-2-15,9 21 2 16,5 16 4-16,-3 6-3 15,0 3-1-15,-3-7-4 16,-3-13-18-16,-2-7-7 16,-3-17-14-16,-5-13-22 0,-4-7-23 15,-8-7-54-15,0-7-50 16,0-9-120-16,-13 0-377 16</inkml:trace>
          <inkml:trace contextRef="#ctx0" brushRef="#br0" timeOffset="29776.3409">9155-346 723 0,'0'0'192'0,"0"0"-79"16,0 0-16-16,0 0-45 16,0 0-20-16,159 29-20 0,-74-25-12 15,8-4-66-15,-8 0-233 16</inkml:trace>
          <inkml:trace contextRef="#ctx0" brushRef="#br0" timeOffset="26118.4949">7675-264 689 0,'0'0'91'16,"0"0"-77"-16,0 0 61 16,0 0 14-16,0 0-44 0,0 0-23 15,32-48-3-15,-32 29 12 16,-21 4 19-1,-2 6 8-15,4 9 13 0,2 0-10 16,2 2-39-16,5 17-22 16,7-4-2-16,3-2-31 15,0-6-41-15,0-7-80 16,20 0-149-16,7 0-406 16</inkml:trace>
          <inkml:trace contextRef="#ctx0" brushRef="#br0" timeOffset="26740.7079">7850-481 816 0,'0'0'163'0,"0"0"-97"0,0 0 35 15,0 0-41-15,0 0-18 16,91-143-10-16,-50 60-6 15,4-1 5-15,-2 4-2 16,-9 13 16-16,-12 25 6 16,-11 19-15-16,-7 23 0 15,-4 0-15-15,0 48 2 16,-4 18-9-16,-16 15-14 16,3-1 0-16,7-3-35 15,7-8-39-15,3-17-31 16,0-10-13-16,8-18 5 0,17-20-13 15,3-4-38 1,1-28-5-16,-4-17 15 0,0 1-84 16,-11 8 134-16,-5 16 104 15,-9 9 122-15,0 11 73 16,0 0 63-16,-17 33-55 16,-6 12-72-16,3 4-11 15,7 2-24-15,7-2-17 16,6-4-13-16,0-7-20 15,9-7-13-15,25-11-24 16,13-7-6-16,18-13 3 16,3 0-6-16,1-21 2 0,-15-22-2 15,-13-9-4 1,-19-6-7-16,-20-6 4 0,-2-5 7 16,-24 13 0-16,-22 9 5 15,-3 23 0-15,8 15-2 16,4 9 5-16,6 29 3 15,6 16-5-15,13 17-6 16,7-4-1-16,5-14-3 16,0 3-3-16,19-20-22 15,13-8-28-15,4-17-47 16,6-2-82-16,1-37-227 16</inkml:trace>
          <inkml:trace contextRef="#ctx0" brushRef="#br0" timeOffset="27625.2723">8958-1526 865 0,'0'0'232'0,"0"0"-132"0,0 0 38 16,0 0-26-16,0 0-49 16,143-28-17-16,-126 8-26 15,-11-9-5-15,-6 0-9 16,-17-9 8-16,-32 2-14 15,-4 7-12-15,-1 8-16 16,12 13-8-16,11 8-1 16,9 0-3-16,10 11-13 15,12 14 10-15,0 5-1 16,6 1 9-16,26-3 9 16,4-1 20-16,4-1 6 0,-1 1 1 15,-3 2 13-15,-4-5 22 16,-7 5 14-16,-6-2 2 15,-4 0 4-15,-8 6-13 16,-3 1-10-16,-4-1-24 16,0 0-8-16,0 3-1 15,0-6-31-15,-6-4-47 16,-9-1-63-16,2-10-113 16,4-2-489-16</inkml:trace>
          <inkml:trace contextRef="#ctx0" brushRef="#br0" timeOffset="26995.496">8475-1265 666 0,'0'0'400'0,"0"0"-321"16,0 0-59-16,0 0 68 15,0 0-24-15,0 0-62 0,169-17-2 16,-129 1-105-16,-10-2-208 16</inkml:trace>
        </inkml:traceGroup>
      </inkml:traceGroup>
    </inkml:traceGroup>
    <inkml:traceGroup>
      <inkml:annotationXML>
        <emma:emma xmlns:emma="http://www.w3.org/2003/04/emma" version="1.0">
          <emma:interpretation id="{7DD5E2A4-5EE0-4101-8562-C1C1E9FD5BDC}" emma:medium="tactile" emma:mode="ink">
            <msink:context xmlns:msink="http://schemas.microsoft.com/ink/2010/main" type="paragraph" rotatedBoundingBox="23652,6558 27072,6619 27048,7964 23628,7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F67FAD-AE2A-47D5-B731-2282CCEC3B97}" emma:medium="tactile" emma:mode="ink">
              <msink:context xmlns:msink="http://schemas.microsoft.com/ink/2010/main" type="line" rotatedBoundingBox="23652,6558 27072,6619 27048,7964 23628,7903"/>
            </emma:interpretation>
          </emma:emma>
        </inkml:annotationXML>
        <inkml:traceGroup>
          <inkml:annotationXML>
            <emma:emma xmlns:emma="http://www.w3.org/2003/04/emma" version="1.0">
              <emma:interpretation id="{E8A13C56-5BFC-43DF-874D-0C3DA09AE145}" emma:medium="tactile" emma:mode="ink">
                <msink:context xmlns:msink="http://schemas.microsoft.com/ink/2010/main" type="inkWord" rotatedBoundingBox="23652,6558 27072,6619 27048,7964 23628,790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4178.5789">700 504 542 0,'0'0'258'16,"0"0"-198"-16,0 0 23 0,0 0 56 15,0 0-59-15,0 0-39 16,99-147-9-16,-82 92 20 15,-3 4 2-15,-3 16 10 16,-5 12-5-16,-3 18-14 16,-3 5-2-16,0 5-13 15,0 41-19-15,-20 20-11 16,-3 11-1-16,3 1-21 16,6-9-13-16,9-9-22 15,5-9 4-15,0-11-3 16,0-7 1-16,0-12 1 15,2-6-2-15,10-13-18 0,5-2-55 16,0-15-146-16,3-27-152 16</inkml:trace>
          <inkml:trace contextRef="#ctx0" brushRef="#br0" timeOffset="-3779.5039">1114 193 256 0,'0'0'357'15,"0"0"-179"-15,0 0-20 16,0 0 8-16,0 0-49 16,0 0-23-16,0 89-17 15,-25-36-26-15,3 0-10 16,2-1-11-16,9 1-15 0,3 0-7 16,4-6-2-16,4 0-3 15,0-5-2-15,4-6-1 16,21-5-5-16,6-12 1 15,6-8-5-15,-1-11-1 16,3 0-8-16,-7-21-14 16,-5-14 6-16,-12-6 5 15,-13-5 0-15,-2 6 5 16,0 10 16-16,-31 11 1 16,-3 19 13-16,-5 0-9 15,2 21-5-15,3 20-1 16,9 7-2-16,6-2 3 0,7-6 0 15,12-7-3-15,0-11-3 16,0-6-13-16,14-7-25 16,23-9-51-16,9 0-74 15,1-31-240-15</inkml:trace>
          <inkml:trace contextRef="#ctx0" brushRef="#br0" timeOffset="-3546.5794">1416 678 684 0,'0'0'349'0,"0"0"-246"16,0 0-61-16,0 0 0 16,0 0-21-16,0 0-21 15,14 22-6-15,-6-22 3 16,-5 0-16-16,1 0 4 15,-4 0-10-15,0 0-10 16,0 0-13-16,0 3-56 16,-4-1-173-16</inkml:trace>
          <inkml:trace contextRef="#ctx0" brushRef="#br0" timeOffset="-3240.5961">1487 442 811 0,'0'0'258'16,"0"0"-133"-16,0 0-48 16,0 0-25-16,0 0-52 15,0 0-9-15,36-71 8 16,-4 13-1-16,-2-16-4 15,4 1-2-15,-3 9 8 16,-9 21 5-16,-5 17 6 16,-8 23 12-16,-9 3 2 15,0 49-7-15,0 27-11 16,0 18-6-16,-17 2-1 0,3-10-75 16,9-15-87-16,5-17-244 15</inkml:trace>
          <inkml:trace contextRef="#ctx0" brushRef="#br0" timeOffset="-2886.5864">1782 391 325 0,'0'0'288'0,"0"0"-110"15,-37 134 11-15,37-97-36 16,0-10-74-16,0-2-32 15,27-4 1-15,14-5-17 0,16-7-16 16,13-9-3-16,3 0 30 16,-11-13-25-16,-11-20-15 15,-20-5-2-15,-11-9-4 16,-20 3-8-16,0-1 3 16,-20-2 9-16,-22 14 1 15,-3 13 9-15,3 18 0 16,-1 2 13-16,10 19-2 15,4 24 1-15,12 6-13 16,5 2-9-16,12-5 0 16,0-11-7-16,0-5-13 15,27-15-15-15,12-15-25 0,9 0-74 16,6-33-183-16</inkml:trace>
          <inkml:trace contextRef="#ctx0" brushRef="#br0" timeOffset="-4792.8969">72 0 453 0,'0'0'168'0,"0"0"-20"16,0 0 41-16,0 0-36 16,0 0-47-16,0 0-29 15,0 0-1-15,-6 0-11 0,6 0-25 16,0 5-24 0,0 23-15-16,0 12 4 0,0 9 8 15,0 0-13-15,0-4-20 16,0-12-31-16,0-5-29 15,0-8 2-15,-17-9-4 16,3-4 8-16,0-7 19 16,0 0 29-16,6 0 25 15,1 0 1-15,7 0 21 16,-2 0 17-16,2 0 0 16,0 0-17-16,9 0-7 15,18 0 24-15,7 0-5 0,0 0-9 16,-2 0-3-1,-5 0-9-15,-5 0-5 0,-7 0-3 16,-9 0 3-16,-3-7 1 16,-3-2 5-16,0 3 11 15,0 0 11-15,0 6 12 16,0 0-4-16,0 0 4 16,0 0-11-16,0 15-19 15,0 16-11-15,0 12 8 16,0 8-5-16,0-5-8 15,0-4-1-15,0 5-8 16,0-2-49-16,0-1-80 16,0-2-125-16,0-10-416 15</inkml:trace>
          <inkml:trace contextRef="#ctx0" brushRef="#br0" timeOffset="-4633.1469">402 678 583 0,'0'0'315'16,"0"0"-195"-16,0 0-16 16,0 0 13-16,73 134-55 15,-73-105-62-15,0 2-11 16,0-2-136-16,0-1-278 16</inkml:trace>
          <inkml:trace contextRef="#ctx0" brushRef="#br0" timeOffset="-2301.5483">2289-270 496 0,'0'0'533'16,"0"0"-451"-16,0 0-60 16,0 0 51-16,0 0-12 15,0 0-33-15,114-11-23 16,-92-11 0-16,-11-3-5 0,-11 0-23 16,0 6-47-1,-28 9-9-15,-15 10-20 0,-4 2-23 16,1 32 29-16,10 9 28 15,8-6 65-15,14-1 19 16,11-9 14-16,3-5-27 16,5-2-4-16,29-3 21 15,6 1 34-15,3-3 13 16,-4 8 16-16,-5 2-8 16,-9 4-10-16,-8 0 0 15,-12 9 5-15,-5-2-6 16,0-3-37-16,0 0-27 0,-3-6-3 15,-8-3-61-15,0-4-59 16,2-6-114-16,6 1-199 16</inkml:trace>
          <inkml:trace contextRef="#ctx0" brushRef="#br0" timeOffset="-697.7469">2657 740 370 0,'0'0'410'0,"0"0"-264"16,0 0-69-16,0 0 47 16,0 0-45-16,0 0-32 15,90 21-8-15,-68-11 3 16,-8 2-12-16,-3-1-15 15,-6-1 3-15,-5-2-4 16,4-4-1-16,-4-1-6 16,0-3-3-16,0 0-4 15,0 0-4-15,0 0-6 16,0 0 0-16,0-10-3 0,0-5 2 16,0-11 10-16,0-8-2 15,0-9 1-15,13-8 0 16,13-2 2-16,6-5 4 15,0 8 4-15,5 8 2 16,-1 5 0-16,-2 19-1 16,-2 7-3-16,-3 11 3 15,-5 0-8-15,-4 22 2 16,-6 22 6-16,-6 12 4 16,-8 2-6-16,0-2-7 15,0-6-21-15,0-7-41 16,-2-7-22-16,-9-4 10 15,-1-4-2-15,-2-5 13 0,4-5-7 16,3-8 25-16,7-7 45 16,0-3 5-16,0 0 51 15,0 0 6-15,29-9 34 16,13-5-4-16,3-1-12 16,5 1-25-16,-2 3-17 15,-6 0-16-15,-10 3-17 16,-13 7-5-16,-7 1-24 15,-12 0-122-15,0 0-210 16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0:49.14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F5C1D41-5024-4253-9696-BC99B5616853}" emma:medium="tactile" emma:mode="ink">
          <msink:context xmlns:msink="http://schemas.microsoft.com/ink/2010/main" type="inkDrawing" rotatedBoundingBox="27779,4673 33744,5140 33549,7632 27584,7165" hotPoints="33290,5246 33339,7131 27827,7274 27778,5390" semanticType="enclosure" shapeName="Rectangle">
            <msink:sourceLink direction="with" ref="{22CDB741-35F1-4BE3-BBBE-60328C3CD87C}"/>
            <msink:sourceLink direction="with" ref="{1F552B83-1D00-4FD8-9A0E-6D10A5164908}"/>
          </msink:context>
        </emma:interpretation>
      </emma:emma>
    </inkml:annotationXML>
    <inkml:trace contextRef="#ctx0" brushRef="#br0">0 80 336 0,'0'0'159'0,"0"0"-114"16,0 0 43-16,0 0 60 16,0 0-25-16,0 0-66 15,152-53-20-15,-84 51 5 16,22 2 10-16,31 0 5 15,26 0-23-15,16 0-1 16,15 0-12-16,-1 0-1 16,7 0-1-16,-8 0-5 0,-1 0-8 15,-14 0-2-15,-14 0-3 16,-13 5 4 0,-9 11-4-16,-18 6-1 0,-11-2 3 15,-5 0-3-15,-5-4 1 16,8-9 6-16,4-1-6 15,7-4 0-15,2-2 0 16,-4 0-1-16,2 0-2 16,-1 0 1-16,-6 4 1 15,-1 6 0-15,-11 5 1 16,-6 1 1-16,-1 2 1 16,-4-3 3-16,5 3 0 15,4 0 5-15,6-5-3 16,12-4 1-16,5-6 4 15,8 0-4-15,-5 0-4 0,0 3-1 16,-6 8-2-16,4 1-1 16,1 6 6-16,10-7-2 15,-4-1 0-15,2-1 3 16,-11-3-2-16,-16-2 3 16,-13 0-9-16,-16-2 0 15,-24 0 0-15,-17-2-2 16,-14 0-22-16,-6-3-39 15,0 0-45-15,-9 0-106 16,-25 0-257-16</inkml:trace>
    <inkml:trace contextRef="#ctx0" brushRef="#br0" timeOffset="2195.4601">-166-1612 503 0,'0'0'84'0,"0"0"-32"0,0 0 61 16,0 0 18-16,193-19-63 15,-125 19-15-15,15 0-16 16,12 5 0-16,15 13-3 15,14 0-10-15,11-3 0 16,3-3-9-16,-3-6-7 16,-4-6-7-16,1 0 4 15,-3 0-5-15,-2-2 2 16,-5-16-2-16,-15 2 2 16,-12 3-2-16,-7 4 2 15,-10 3-1-15,-2 6 0 16,-8 0-1-16,-3 0 1 0,-3 0 4 15,-3 0-4 1,1 0-1-16,1 0 2 0,2 0 0 16,6 3-1-16,11 3-1 15,5-4 1-15,16 0-1 16,-2-2 0-16,2 0 1 16,-6 0-2-16,-10 0 1 15,-9-7 0-15,-11-4 0 16,-6-4-2-16,4 3 2 15,-7 1 0-15,6 5 0 16,-4 0 0-16,5 1 1 16,5-3-1-16,1-2 1 15,6-2-2-15,-6-5 1 16,2 2 0-16,-6-7 0 0,-3 1 1 16,0-1-1-16,0-1 1 15,1 6-1-15,-2-1 0 16,-2 3 0-16,1 6 0 15,-10-1 0-15,1 1 0 16,-8-2 0-16,-4-2 0 16,-5 4 1-16,-9 2 1 15,-6-2-2-15,1 7 0 16,-3-2 0-16,5 4 0 16,-2 0 0-16,3 0 0 15,0 0 0-15,-1 0-1 16,4 0 0-16,1 0 1 15,5 0 1-15,2 0-1 0,5 0 1 16,9 0-1-16,2 0-1 16,4 6 0-16,-6 7 0 15,-14 1 0-15,-7 0-4 16,-7 1 5-16,-6 3 0 16,1-3-1-16,-3 3 1 15,-2 5 0-15,4 3 1 16,-6 1-1-16,1 11 4 15,-3 0-1-15,-6 2 0 16,0 1-2-16,0 2 5 16,0 3-2-16,0-1-3 15,0 1 1-15,0 5 2 16,0-7-2-16,0 5 3 0,0 0-5 16,0-3 4-16,0-1-3 15,0 2-1-15,-3-5 2 16,-2 1-1-16,5 0 1 15,0-2 2-15,0-8 4 16,0 3-3-16,0-7 0 16,0 2-3-16,0-2-1 15,0 0 3-15,0 0-3 16,0 10 1-16,0 2 4 16,0 7-1-16,0 4 2 15,0 0 2-15,0-4-1 16,0-1 0-16,5-2-4 0,-5-7 1 15,3-1 3-15,-3-1 1 16,0-3-4-16,0 0-1 16,0-5 4-16,0 0 2 15,0-3-1-15,0-1-3 16,0-8-2-16,0-1-1 16,0 4-1-16,0-2-1 15,0 5 2-15,0 5-1 16,-3-2-1-16,0 3 1 15,3-3 0-15,0-5 0 16,0 2 3-16,0-8-1 16,0-1 2-16,0 2-4 15,0 1 4-15,0 4 1 16,0 0-1-16,0 0-1 16,0 3-1-16,0-3 2 0,0 2-1 15,0-3-2-15,0-4 0 16,3-5 3-16,0-3 0 15,-3-2 3-15,0-2-1 16,0 5 1-16,0 5 0 16,0 2 1-16,0 7 0 15,0 1-8-15,0-3-1 16,0 1 1-16,2-2-2 16,2-11-1-16,-1-2 1 15,-1-6 1-15,-2 0-1 16,0 0 0-16,0 0 0 15,0 0 4-15,0 0-1 0,0 0 6 16,0 0 4-16,0 0 6 16,0 0-3-16,0 0 0 15,0 0-7-15,0 0-9 16,0 0-15-16,0-8-49 16,-5-12-110-16,-9 0-156 15</inkml:trace>
    <inkml:trace contextRef="#ctx0" brushRef="#br0" timeOffset="-1057.2181">8-1606 131 0,'0'0'140'16,"0"0"-40"-16,0 0 5 15,0 0 16-15,0 0-2 16,0 0-23-16,0 0-3 15,0 0-7-15,-5-15-13 0,2 14-1 16,3 1-3-16,0 0-10 16,-3-4 2-16,3 4-7 15,0 0-4-15,0 0-7 16,0 0-7-16,0 0-10 16,0 47-13-16,0 53-2 15,0 42 22-15,0 38-16 16,3 6-12-16,-3-11-5 15,0-6-2-15,0-11-20 16,-9-17-18-16,-2-19-4 16,5-26-2-16,6-23-1 15,0-19 4-15,0-21 5 0,4-17-30 16,13-12-43-16,-4-4-105 16,-7 0-157-16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17:48.01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CAD5EBD-C484-4324-A3F8-38909927236E}" emma:medium="tactile" emma:mode="ink">
          <msink:context xmlns:msink="http://schemas.microsoft.com/ink/2010/main" type="writingRegion" rotatedBoundingBox="567,3726 3073,6067 2548,6630 42,4288"/>
        </emma:interpretation>
      </emma:emma>
    </inkml:annotationXML>
    <inkml:traceGroup>
      <inkml:annotationXML>
        <emma:emma xmlns:emma="http://www.w3.org/2003/04/emma" version="1.0">
          <emma:interpretation id="{F90A1544-18B7-4821-A3BC-4CCD1E97392F}" emma:medium="tactile" emma:mode="ink">
            <msink:context xmlns:msink="http://schemas.microsoft.com/ink/2010/main" type="paragraph" rotatedBoundingBox="567,3726 3073,6067 2548,6630 42,4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64BA24-7CEA-4274-9EE0-FF284E31C1C6}" emma:medium="tactile" emma:mode="ink">
              <msink:context xmlns:msink="http://schemas.microsoft.com/ink/2010/main" type="line" rotatedBoundingBox="567,3726 3073,6067 2548,6630 42,4288"/>
            </emma:interpretation>
          </emma:emma>
        </inkml:annotationXML>
        <inkml:traceGroup>
          <inkml:annotationXML>
            <emma:emma xmlns:emma="http://www.w3.org/2003/04/emma" version="1.0">
              <emma:interpretation id="{4760D112-79CE-41F4-BEEE-168C1993A8AA}" emma:medium="tactile" emma:mode="ink">
                <msink:context xmlns:msink="http://schemas.microsoft.com/ink/2010/main" type="inkWord" rotatedBoundingBox="567,3726 1322,4430 972,4804 218,4100"/>
              </emma:interpretation>
              <emma:one-of disjunction-type="recognition" id="oneOf0">
                <emma:interpretation id="interp0" emma:lang="" emma:confidence="0">
                  <emma:literal>"n</emma:literal>
                </emma:interpretation>
                <emma:interpretation id="interp1" emma:lang="" emma:confidence="0">
                  <emma:literal>nen</emma:literal>
                </emma:interpretation>
                <emma:interpretation id="interp2" emma:lang="" emma:confidence="0">
                  <emma:literal>rin</emma:literal>
                </emma:interpretation>
                <emma:interpretation id="interp3" emma:lang="" emma:confidence="0">
                  <emma:literal>ron</emma:literal>
                </emma:interpretation>
                <emma:interpretation id="interp4" emma:lang="" emma:confidence="0">
                  <emma:literal>run</emma:literal>
                </emma:interpretation>
              </emma:one-of>
            </emma:emma>
          </inkml:annotationXML>
          <inkml:trace contextRef="#ctx0" brushRef="#br0">-1781 2178 100 0,'0'0'558'0,"0"0"-397"0,0 0-29 16,0 0 24-16,0 0-19 15,0 0-28-15,0-2-25 16,0 2-17-16,3 25-25 16,9 8 0-16,-2 15-6 15,2 6-15-15,-4 2-16 16,1-1-2-16,-1-2 0 15,1-2-3-15,-4 3-1 16,2-7-3-16,-2-1-11 16,-2-7-9-16,-3-20 0 15,2-6 1-15,1-13-1 16,-3 0 1-16,0-17-2 0,0-31 14 16,0-10 11-16,0-16 0 15,0 1 3-15,6 0 6 16,7 8 5-16,4 10 3 15,0 13 1-15,0 12 1 16,6 15 0-16,-2 10-10 16,3 5-3-16,-4 5 1 15,-6 30 3-15,-8 11 2 16,-6 2-12-16,0 3-14 16,0-8-32-16,-6-10-32 15,-8-13-23-15,2-7 24 16,2-6 9-16,3-5-1 15,2-2 41-15,5 0 7 16,0 0 5-16,0 0 2 16,0 0 5-16,0 0 9 0,5 0 14 15,10 4 32-15,2 5 6 16,-3 9 14-16,-6 7 5 16,1 7-13-16,-6 5-25 15,-3 1-22-15,0 1-11 16,2-11-28-16,7-9-76 15,2-11-51-15,6-8-80 16,0 0-250-16</inkml:trace>
          <inkml:trace contextRef="#ctx0" brushRef="#br0" timeOffset="307.9844">-1239 2777 750 0,'0'0'150'0,"0"0"-9"15,0 0-16-15,0 0-36 16,0 0-16-16,0 0 0 16,107-97-10-16,-99 75-1 15,-6 10-6-15,-2 6-14 16,0 6-1-16,0 0-5 15,0 0-5-15,0 6-9 16,0 18-14-16,0 10-8 0,0 6-2 16,0 5-4-16,-5-4-51 15,5 4-52-15,-3-4-85 16,3-2-156-16,0-3-605 16</inkml:trace>
        </inkml:traceGroup>
        <inkml:traceGroup>
          <inkml:annotationXML>
            <emma:emma xmlns:emma="http://www.w3.org/2003/04/emma" version="1.0">
              <emma:interpretation id="{539921C9-E5B5-4A53-A92C-B6E40471B8A8}" emma:medium="tactile" emma:mode="ink">
                <msink:context xmlns:msink="http://schemas.microsoft.com/ink/2010/main" type="inkWord" rotatedBoundingBox="2013,5159 3032,6112 2548,6630 1529,5677"/>
              </emma:interpretation>
              <emma:one-of disjunction-type="recognition" id="oneOf1"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@</emma:literal>
                </emma:interpretation>
                <emma:interpretation id="interp7" emma:lang="" emma:confidence="0">
                  <emma:literal>°</emma:literal>
                </emma:interpretation>
                <emma:interpretation id="interp8" emma:lang="" emma:confidence="0">
                  <emma:literal>d</emma:literal>
                </emma:interpretation>
                <emma:interpretation id="interp9" emma:lang="" emma:confidence="0">
                  <emma:literal>o</emma:literal>
                </emma:interpretation>
              </emma:one-of>
            </emma:emma>
          </inkml:annotationXML>
          <inkml:trace contextRef="#ctx0" brushRef="#br0" timeOffset="199507.7041">541 4429 198 0,'0'0'145'16,"0"0"-78"-16,0 0 30 16,0 0 13-16,0 0-2 15,0 0-15-15,0 0 13 16,0 0-5-16,-2 3-17 16,-1 1-3-16,3-4-12 15,-3 4-17-15,3 0-21 16,0 2-6-16,0-2-9 15,0 2-6-15,0 3-9 16,8-3-1-16,7 2 0 0,2-4-4 16,5 0-2-1,-5-4 4-15,2 0-5 0,-2 0-2 16,-5-13 0-16,-7-7 0 16,-2-2 0-16,-3-3 5 15,0 5 4-15,0 3 9 16,-5 9 3-16,-7 6-2 15,-1 2 2-15,1 0-4 16,0 0-8-16,2 16 0 16,1 6-2-16,4-2-2 15,-1 0 2-15,6-4 2 16,0-5 1-16,0 0 0 16,0 0-2-16,3-2 1 15,16 2-1-15,6-4-1 0,1-1-2 16,-1-6 0-16,-5 0-8 15,-3 0-8-15,-8-11-5 16,-4-11 8-16,-5-6 6 16,0 3 11-16,-5-4 6 15,-24 6 8-15,-2 13 2 16,1 5-5-16,4 5-7 16,6 0 0-16,6 15-4 15,9 13-4-15,5 0-4 16,0-1-8-16,0 0-7 15,2-10-29-15,20-9-28 16,4-8-93-16,6 0-233 16</inkml:trace>
          <inkml:trace contextRef="#ctx0" brushRef="#br0" timeOffset="-10732.4286">-413 3712 606 0,'0'0'113'0,"0"0"-4"16,0 0 68-16,0 0-44 15,0 0-40-15,0 0-19 16,10-31-15-16,-7 31-15 15,0 4-12-15,3 23-9 16,-1 20 0-16,1 13 11 0,0 13-13 16,-3 1-15-16,-1-6-5 15,6-1-1-15,1-8-4 16,-3-8-16-16,0-2-4 16,-3-12 2-16,-3-8 2 15,0-6-1-15,0-10 13 16,0-4 8-16,0-4 0 15,0-1 3-15,0-4 6 16,0 0 5-16,0 0 1 16,0 0-9-16,0 4-6 15,34-2-5-15,15 1 5 16,25-3 11-16,16 0 1 0,14 0 1 16,6-5 6-16,-3-10 0 15,-14 1 2-15,-25 10-8 16,-20 2-7-16,-23 2-6 15,-13 0-3-15,-1 0-29 16,-8 0-58-16,-3 0-98 16,0 0-272-16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0:56.62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08BD522-5060-46C8-BE78-20C1D142283F}" emma:medium="tactile" emma:mode="ink">
          <msink:context xmlns:msink="http://schemas.microsoft.com/ink/2010/main" type="writingRegion" rotatedBoundingBox="2561,1124 2398,5618 948,5566 1111,1071"/>
        </emma:interpretation>
      </emma:emma>
    </inkml:annotationXML>
    <inkml:traceGroup>
      <inkml:annotationXML>
        <emma:emma xmlns:emma="http://www.w3.org/2003/04/emma" version="1.0">
          <emma:interpretation id="{BA197379-9717-4B30-9880-B601E29348C6}" emma:medium="tactile" emma:mode="ink">
            <msink:context xmlns:msink="http://schemas.microsoft.com/ink/2010/main" type="paragraph" rotatedBoundingBox="2561,1124 2398,5618 948,5566 1111,10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8061A6-52B5-4926-8BDB-4178691AFC2E}" emma:medium="tactile" emma:mode="ink">
              <msink:context xmlns:msink="http://schemas.microsoft.com/ink/2010/main" type="line" rotatedBoundingBox="2561,1124 2398,5618 948,5566 1111,1071"/>
            </emma:interpretation>
          </emma:emma>
        </inkml:annotationXML>
        <inkml:traceGroup>
          <inkml:annotationXML>
            <emma:emma xmlns:emma="http://www.w3.org/2003/04/emma" version="1.0">
              <emma:interpretation id="{DBEF24CF-EBC5-467A-9803-EF1BEBDC0FBE}" emma:medium="tactile" emma:mode="ink">
                <msink:context xmlns:msink="http://schemas.microsoft.com/ink/2010/main" type="inkWord" rotatedBoundingBox="2561,1124 2415,5140 966,5087 1111,107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-1020-12 594 0,'0'0'186'0,"0"0"-19"0,0 0-18 16,0 0-49-16,0 0-61 15,0 0 0-15,158 0 33 16,-79 0-32-16,-1 0-12 16,-10-10-6-16,-14 5-13 15,-20 3-6-15,-17 2-3 16,-15 0-11-16,-2 11-80 15,-24 18-173-15</inkml:trace>
          <inkml:trace contextRef="#ctx0" brushRef="#br0" timeOffset="-448.8137">-1064-507 423 0,'0'0'235'15,"0"0"-85"-15,0 0 32 16,0 0-29-16,0 0-41 16,0 0-46-16,-77-50-14 15,77 50-12-15,6 0-22 16,31 0-16-16,27 0 22 0,16 3 0 15,12-1-5 1,1-2-16-16,-22 0-3 0,-20 0-10 16,-32 0-89-16,-19 23-91 15,-14 16-252-15</inkml:trace>
          <inkml:trace contextRef="#ctx0" brushRef="#br0" timeOffset="-690.0481">-834-4 623 0,'0'0'183'0,"0"0"-48"15,0 0 8-15,0 0 17 16,17-139-42-16,-8 77-29 16,-9-3-14-16,0-6-16 15,0 0-17-15,-20 9-13 16,1 13-8-16,7 15-7 15,7 19-13-15,5 15 2 16,0 0-3-16,0 13-26 16,0 25-62-16,0 8-51 15,8 1-109-15,14-11-149 0,-2-16-232 16</inkml:trace>
          <inkml:trace contextRef="#ctx0" brushRef="#br0" timeOffset="-1966.6996">-237 133 117 0,'0'0'44'0,"0"0"-17"16,0 0 20-16,0 0-18 15,0 0-12-15,0 0 4 16,0 0 30-16,-22-18-6 15,22 16 3-15,0-7 24 16,0 7 16-16,0 0 5 16,-3-3 19-16,3 5 9 15,0 0-7-15,-2 0-14 0,2-3-15 16,0 3-20-16,-3-4-6 16,3-7 4-16,0 1-5 15,0-2-4-15,0 1-2 16,0 4-6-16,0 1-9 15,0 6-10-15,0 0-1 16,0 0-8-16,0 6-11 16,0 24-7-16,8 10 0 15,6 15 9-15,-3-1 1 16,-2 2-10-16,-4-8-2 16,-2-7-16-16,1-13-13 15,-2-13-10-15,1-13-13 16,0-2-5-16,-3 0 2 0,0 0-29 15,0 0-22 1,0-12 2-16,0-4-39 0,0 9-100 16,-8 7-176-16</inkml:trace>
          <inkml:trace contextRef="#ctx0" brushRef="#br0" timeOffset="-1447.1724">-332 387 385 0,'0'0'176'0,"0"0"-64"16,0 0 58-16,0 0-6 16,0 0-64-16,0 0-16 15,0-49-15-15,0 49-7 0,0 0-8 16,0 0-11-1,2 0-16-15,21 4-14 0,3 21 5 16,1 4-12-16,-1 6 1 16,-3 1-7-16,-4-5-14 15,-2-9-36-15,-2-8-15 16,-5-10 16-16,-1-4 29 16,6 0 10-16,-1-9 10 15,6-28 8-15,-1-3 43 16,-2-3 11-16,-4 12-13 15,-4 9-11-15,-3 14-12 16,-6 8-11-16,0 0-15 16,0 0-3-16,0 19-59 15,0 14-107-15,-3-2-281 0</inkml:trace>
          <inkml:trace contextRef="#ctx0" brushRef="#br0" timeOffset="-202273.0691">0 0 516 0,'0'0'305'15,"0"0"-155"-15,0 0-16 0,0 0 8 16,0 0-23-16,0 0-55 15,0 37-36-15,9 44-5 16,8 21-1-16,0 1-18 16,0-4-1-16,0-7-2 15,-4-12 0-15,-1-4-2 16,0-12-5-16,-7-15-28 16,-2-15-46-16,2-16-58 15,-1-12-114-15,-4-6-235 16</inkml:trace>
          <inkml:trace contextRef="#ctx0" brushRef="#br0" timeOffset="-201442.8623">229 716 197 0,'0'0'366'0,"0"0"-272"16,0 0 32-16,0 0 26 15,0 0-4-15,0 0-94 16,-93 76-40-16,25-54-4 16,-5-6-8-16,-1-9-2 15,4-3-7-15,6-4 5 16,10 0 2-16,11 0 1 15,7 0 0-15,8 0 0 16,-1 0 2-16,2 0-3 16,-2 0 4-16,-5 0-4 15,0 0 2-15,0 0 3 16,9 0 15-16,8 0 22 0,9 0 9 16,5 0-13-16,3-4-9 15,-3 4-9-15,0 0 3 16,3 0 3-16,-2 0 1 15,2 0-3-15,0 0-3 16,0 0 0-16,0 0 1 16,0 0-6-16,0 0-5 15,0 0 4-15,0 0-2 16,0 0-3-16,0 0-6 16,0 4 0-16,0 38-2 15,0 23 0-15,11 27 1 16,9 12-2-16,2-2 0 15,3-2-1-15,1 3-2 16,-6-5-11-16,-10-9-40 16,-3-10-36-16,-7-16-34 0,0-12-67 15,0-24-100-15,0-16-191 16</inkml:trace>
          <inkml:trace contextRef="#ctx0" brushRef="#br0" timeOffset="21215.5782">-513 1884 249 0,'0'0'82'0,"0"0"-13"15,0 0 24-15,0 0-13 0,0 0-32 16,0 0-10-16,0 0 11 15,0 0-3-15,0 0 0 16,0 0 4-16,0 0 7 16,0 0 5-16,0 0-9 15,0 0-13-15,0-2 2 16,0 2 3-16,0-3-2 16,0 2 1-16,0-3-8 15,3 2 3-15,0-1-8 16,1 1 0-16,-2 2 0 15,1 0-9-15,-3 0 3 16,0 0-11-16,2 0 2 16,1 0 1-16,0 0 6 15,-1 0 1-15,5 12 3 0,1 5 5 16,1 7-6-16,-4 8-6 16,-2 4-1-16,-3 2-6 15,0 3-10-15,0 4 2 16,0-1-5-16,0 5 0 15,0-4 0-15,-3-5-14 16,-5-5-8-16,2-8-5 16,6-11-1-16,0-14-7 15,0-2-24-15,0 0-8 16,0 0-20-16,0-12-36 16,0-3-67-16,0 3-73 15,0 6-155-15</inkml:trace>
          <inkml:trace contextRef="#ctx0" brushRef="#br0" timeOffset="9463.7788">161 794 176 0,'0'0'244'15,"0"0"-115"-15,0 0-23 16,0 0-29-1,0 0-26-15,0 0-17 0,0 0 4 16,-3 0 1-16,3 0 5 16,0 0 2-16,0 0 5 15,0 0 15-15,0 0 3 16,0 0-13-16,0 0-16 16,0 0-10-16,0 0-11 15,0 0-16-15,0 0-1 16,0 0-4-16,0 5-2 15,0 4 4-15,3-5-2 16,6 1-3-16,1-5 2 16,2 0-6-16,-4 0-4 15,-2 0-7-15,0 0-3 0,-1-7-4 16,-1-9 3-16,-2 1 21 16,-2 0 2-16,0 1 2 15,0 3 5-15,0 8-5 16,0 1 7-16,-14-1 2 15,-6 3-3-15,-2 0-7 16,3 0-3-16,2 10-3 16,2 7-5-16,6 2 6 15,7-7 0-15,-1-7 4 16,3 6 0-16,0-4 1 16,0-2 0-16,0 6 0 15,0-4-1-15,0 3-2 16,8 2 2-16,13-1-2 0,-2-4 0 15,6-2 3-15,-3-5-1 16,-2 0 0-16,-3 0-4 16,-5-14 0-16,-1-5-3 15,-8-3 6-15,-3 2 2 16,0-2 0-16,-3 6 9 16,-17 5-2-16,0 11 1 15,-2 0 2-15,5 0-10 16,0 21-1-16,6 1-3 15,5 1-6-15,3-4-5 16,3-4 2-16,0-8 13 16,0 0 0-16,0-7 0 0,7 5-7 15,12-5 7-15,6 0-3 16,-3 0 3-16,-2 0-64 16,-20 0-177-16,0 0-539 15</inkml:trace>
          <inkml:trace contextRef="#ctx0" brushRef="#br0" timeOffset="22792.1783">-462 2422 43 0,'0'0'88'15,"0"0"-20"-15,0 0 0 16,0 0 12-16,0 0-7 16,0 0-1-16,0 0 1 15,0 0-2-15,0 0 9 16,-2 0 10-16,-1 0-2 0,3 0 3 15,0 0-15-15,0 0-6 16,0 0-19-16,0-3-5 16,-6 1-13-16,0 2 2 15,1-3 2-15,1 3 1 16,4 0-3-16,-2 0 5 16,2 0-5-16,0 0-1 15,0 0-6-15,0 0-9 16,0 0-1-16,-3 0-4 15,3 0-4-15,0 0-5 16,0 0-4-16,0 0-1 16,22 0 1-16,10 0-1 15,-4 0 7-15,3 3-3 0,-5 2 2 16,-12-1-1-16,-6 5-1 16,-8-7 3-16,0 3-1 15,0 6 4-15,0 1 2 16,-5 6-1-16,-15 2-10 15,-6-2-1-15,4 0-5 16,2-9-3-16,3 4-4 16,-3-2 7-16,6-4 4 15,0 0 1-15,6-2 0 16,-1-2 5-16,6 0-5 16,3-3 0-16,0 0-1 15,0 3-1-15,3-1-5 0,20 2 7 16,2 5 0-16,6-5 2 15,-3 4-1-15,-5 2 1 16,0 0 2-16,-13-5-2 16,-1 1 0-16,-6-4-1 15,-1 2-1-15,-2 0 7 16,0 3-4-16,-2 6-3 16,-20 0 0-16,-4-3-6 15,1 3 1-15,2-4-2 16,1 5 6-16,5-5 1 15,3-1 1-15,-1-3-1 16,10 6 0-16,5-9 0 16,0 0-1-16,0 0 1 0,0 1-2 15,0 5-4-15,3 0 2 16,22 2 0-16,3-8 3 16,-3 3 1-16,1 3 2 15,-12-3 0-15,-3 4-1 16,-3-2-1-16,-4-3 6 15,-4 7-4-15,0 1 6 16,0 6-3-16,-6 4-5 16,-14-4-6-16,-2-5-9 15,-1-4-7-15,1 0 2 16,1 1 9-16,4 0 8 16,7-2 2-16,1-5 1 15,9-1 0-15,0-2 1 16,0 5 0-16,0 0-1 0,4 1-5 15,18-2 4-15,9 1 2 16,-1 2-1-16,4-4 3 16,0 3 1-16,-5 0 7 15,-9-2 0-15,-10 1-4 16,-7 2 2-16,-3 1-2 16,0 7 4-16,0 4-1 15,-23 3-10-15,-8 4 0 16,-2-7-24-16,2-3 0 15,5-2 6-15,4-4 4 16,2 1 9-16,6-1 4 0,8-3 1 16,4 2 1-1,2-2 6-15,0 0-7 0,0 1 0 16,0 0-2-16,10-2 1 16,16-2 0-16,-1-2 1 15,1-2 0-15,-6 0 6 16,-6 0 1-16,-3 0 2 15,-8 0-4-15,-3 0 0 16,0 5 2-16,0 3 4 16,0 4-2-16,-8 9-6 15,-12 1-3-15,-2-1-28 16,5-5-4-16,5-9-1 16,4 0 6-16,-1 1 17 15,4-3 10-15,-2-5 1 0,7 5 0 16,0-5-1-16,0 0-1 15,0 4-5-15,0-4-26 16,0 4-60-16,0 7-45 16,0-4-114-16,0 2-448 15</inkml:trace>
        </inkml:traceGroup>
        <inkml:traceGroup>
          <inkml:annotationXML>
            <emma:emma xmlns:emma="http://www.w3.org/2003/04/emma" version="1.0">
              <emma:interpretation id="{AA6152B5-F5F9-4C9B-B22A-81788D016FC0}" emma:medium="tactile" emma:mode="ink">
                <msink:context xmlns:msink="http://schemas.microsoft.com/ink/2010/main" type="inkWord" rotatedBoundingBox="1909,5079 1890,5600 1771,5596 1790,5075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~</emma:literal>
                </emma:interpretation>
                <emma:interpretation id="interp5" emma:lang="" emma:confidence="0">
                  <emma:literal>y</emma:literal>
                </emma:interpretation>
              </emma:one-of>
            </emma:emma>
          </inkml:annotationXML>
          <inkml:trace contextRef="#ctx0" brushRef="#br0" timeOffset="23421.1534">-462 3441 343 0,'0'0'168'16,"0"0"-48"-16,0 0 10 16,0 0-19-16,0 0-17 0,0 0-6 15,15-9-12-15,-15 9-1 16,0 0-5-16,0 0-4 15,2 0-11-15,-2 0-2 16,0 0-2-16,0 0 6 16,0-4-14-16,3 4-17 15,0-5-2-15,-1 5 0 16,1 0-5-16,1 0-2 16,-2 0-7-16,4 0-2 15,3 13-4-15,1 16 4 16,-1 12 3-16,-3 7-4 15,-4 4-7-15,1 1-8 16,0 0-13-16,0-6-5 16,3 0-4-16,-4-9 2 15,4-9 3-15,-4-7 0 0,-2-11 13 16,0-2 9-16,0-9 1 16,0 0 2-16,0 0 2 15,0 0 2-15,0 0 0 16,0 2-2-16,0-2-2 15,0 4-3-15,0-3-7 16,0 5-21-16,0-1-48 16,0-1-70-16,-2 2-46 15,-6-3-183-15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0:58.02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BC5A3162-AAFD-4F0C-9864-B5084B62706A}" emma:medium="tactile" emma:mode="ink">
          <msink:context xmlns:msink="http://schemas.microsoft.com/ink/2010/main" type="writingRegion" rotatedBoundingBox="4181,5801 2145,7968 1323,7195 3358,5029"/>
        </emma:interpretation>
      </emma:emma>
    </inkml:annotationXML>
    <inkml:traceGroup>
      <inkml:annotationXML>
        <emma:emma xmlns:emma="http://www.w3.org/2003/04/emma" version="1.0">
          <emma:interpretation id="{0EA584A1-9CA8-429E-A85D-B2945A9FD70E}" emma:medium="tactile" emma:mode="ink">
            <msink:context xmlns:msink="http://schemas.microsoft.com/ink/2010/main" type="paragraph" rotatedBoundingBox="4181,5801 2145,7968 1323,7195 3358,5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48ACC8-FFBF-460C-B0B0-CABF87E9C6DB}" emma:medium="tactile" emma:mode="ink">
              <msink:context xmlns:msink="http://schemas.microsoft.com/ink/2010/main" type="line" rotatedBoundingBox="4181,5801 2145,7968 1323,7195 3358,5029"/>
            </emma:interpretation>
          </emma:emma>
        </inkml:annotationXML>
        <inkml:traceGroup>
          <inkml:annotationXML>
            <emma:emma xmlns:emma="http://www.w3.org/2003/04/emma" version="1.0">
              <emma:interpretation id="{4447BBEA-ABD0-4BD8-A1FF-0A7C0EDB1094}" emma:medium="tactile" emma:mode="ink">
                <msink:context xmlns:msink="http://schemas.microsoft.com/ink/2010/main" type="inkWord" rotatedBoundingBox="4181,5801 2145,7968 1323,7195 3358,5029"/>
              </emma:interpretation>
            </emma:emma>
          </inkml:annotationXML>
          <inkml:trace contextRef="#ctx0" brushRef="#br0">285 5035 332 0,'0'0'276'15,"0"0"-158"-15,0 0 26 16,0 0 15-16,0 0-59 15,0 0-39-15,3-61-15 16,-3 61-7-16,0 0 2 16,2 27-6-16,5 20-10 15,1 20 11-15,3 8 1 16,0 5-24-16,1-10-7 16,-3-8-5-16,-1-2-1 15,-3-10-2-15,1-4-2 16,-3-9-32-16,-3-6-32 15,0-6-37-15,0-7-70 0,0-5-117 16,0-3-101-16</inkml:trace>
          <inkml:trace contextRef="#ctx0" brushRef="#br0" timeOffset="419.5101">223 5487 529 0,'0'0'150'0,"0"0"0"16,0 0 24-16,0 0-46 15,0 0-55-15,0 0-37 16,-17-11-36-16,32 39 7 16,10 7-6-16,3 6 15 15,0-5-15-15,1-1-1 16,-2-6-8-16,-1-9-20 16,-4-9-21-16,-5-5-8 15,-2-6 8-15,-2 0 10 16,-4-17 39-16,-1-12 6 0,1 2 46 15,-4 5 11 1,1 6-15-16,-3 8-19 0,3 8-19 16,-4 0-10-16,6 0-12 15,1 0-24-15,-1 0-88 16,4 6-239-16</inkml:trace>
          <inkml:trace contextRef="#ctx0" brushRef="#br0" timeOffset="-196769.5754">1480 3726 219 0,'0'0'227'0,"0"0"-93"16,0 0 15-16,0 0 13 16,0 0-28-16,0 0-32 15,-28 15-12-15,24 3-16 16,-3 9-38-16,-5 8-6 15,4 6-11-15,-1-1-10 16,9 6-1-16,0 1-8 16,0 0 1-16,0 1-2 15,14-2-1-15,-2-4 1 16,2-5-6-16,-3-8-17 0,-2-6-7 16,-4-10-3-1,-2-4 22-15,-3-7 10 0,0 0 2 16,0-2 2-16,0 0 3 15,0 0 3-15,0 0 8 16,0 0-4-16,0 0-4 16,0 0-4-16,0 0 0 15,0 0 3-15,0 0-1 16,0 0-2-16,0 2 4 16,-5 9 3-16,-22 1-7 15,-12 3-3-15,-14 3 1 16,-23 2-2-16,-20 0-3 15,-8 0-11-15,-6-4 4 16,14-5-3-16,17-5 11 16,23-3 2-16,25-3 3 0,20 0 17 15,8 0-2-15,3 0-8 16,0 0-10-16,0 0-8 16,0 0 1-16,0 0-3 15,0 3-15-15,11-3-38 16,12 0-64-16,2 0-168 15,4-3-263-15</inkml:trace>
          <inkml:trace contextRef="#ctx0" brushRef="#br0" timeOffset="-195786.5182">567 4500 300 0,'0'0'103'16,"0"0"-43"-16,0 0 47 15,0 0 17-15,0 0-2 16,0 0-21-16,-11 0 16 15,8 0-22-15,3 0-31 16,-3 2-18-16,3 1-15 16,0 1-5-16,0-4-24 15,0 0-2-15,0 0-4 0,8 0-4 16,12 0 2 0,-1-13 5-16,-4-3-6 0,-6-6 1 15,-9 2-3-15,0-1 7 16,0 4 2-16,-15 6 7 15,-7 2-4-15,-1 9 2 16,3 0 6-16,1 9-9 16,2 16-2-16,3 1-8 15,8-8-6-15,6-7-16 16,0-2 1-16,6-2-23 16,31-1 27-16,5-3-9 15,9-3-62-15,-4 0-113 16,-7 0-164-16</inkml:trace>
          <inkml:trace contextRef="#ctx0" brushRef="#br0" timeOffset="-195337.3796">657 4480 488 0,'0'0'99'0,"0"0"18"0,0 0 34 16,0 0 8-16,0 0-53 15,0 0-31-15,-14-11 16 16,14 11-4-16,0 0-11 16,0 0-10-16,0 18-22 15,0 26-13-15,0 26-6 16,0 25-13-16,8 16-8 16,-2 7-3-16,-3-8-1 15,0-3-14-15,-1-16-30 16,1-9-19-16,-3-19-16 15,3-15-9-15,-3-15-24 0,0-17 27 16,3-7 16 0,-3-9 5-16,0 0 20 0,0 0-71 15,0 0-58-15,0 0-125 16</inkml:trace>
          <inkml:trace contextRef="#ctx0" brushRef="#br0" timeOffset="1334.599">-547 5520 219 0,'0'0'216'16,"0"0"-69"-16,0 0 10 15,-171-136 16-15,145 120-31 16,18 10-47-16,3 3-16 16,5 3-14-16,0 0-7 15,0 0-9-15,0 0-9 16,0 0-16-16,0 0-7 15,0 0-14-15,16 0-3 16,27 0 0-16,18 0 13 16,12 0 26-16,12 0-13 0,0-6-11 15,-11-10-10-15,-13 3-2 16,-22 4-3-16,-13 5-20 16,-15 4-36-16,-11 0-57 15,0 13-84-15,-25 31-189 16</inkml:trace>
          <inkml:trace contextRef="#ctx0" brushRef="#br0" timeOffset="1073.7672">-481 5401 410 0,'0'0'275'16,"0"0"-126"-16,0 0 6 15,0 0-21-15,0 0-45 16,0 0-63-16,36 83-2 15,-19-22 2-15,-2-6-23 16,-2-8-2-16,4-10-1 16,-3-10-3-16,-2-11-7 15,-1 1-15-15,-2-14-25 16,-7 0-40-16,1-3-54 16,-3 0-72-16,0 0-72 15,0-17-69-15</inkml:trace>
          <inkml:trace contextRef="#ctx0" brushRef="#br0" timeOffset="1674.7386">-569 5880 416 0,'0'0'293'0,"0"0"-181"15,0 0-15-15,0 0 46 16,147-33-51-16,-74 22-45 16,5-3-20-16,-1-2-15 15,-10 1-6-15,-13 2-6 0,-20 13-55 16,-25 0-224-16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17:45.40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3A08FF4-A984-43B6-8974-F5BEBFBAE7C6}" emma:medium="tactile" emma:mode="ink">
          <msink:context xmlns:msink="http://schemas.microsoft.com/ink/2010/main" type="writingRegion" rotatedBoundingBox="3449,896 4498,7845 3234,8036 2185,1087"/>
        </emma:interpretation>
      </emma:emma>
    </inkml:annotationXML>
    <inkml:traceGroup>
      <inkml:annotationXML>
        <emma:emma xmlns:emma="http://www.w3.org/2003/04/emma" version="1.0">
          <emma:interpretation id="{0B02D0FB-3044-4EC8-8129-9EDA9228997F}" emma:medium="tactile" emma:mode="ink">
            <msink:context xmlns:msink="http://schemas.microsoft.com/ink/2010/main" type="paragraph" rotatedBoundingBox="3449,896 4498,7845 3234,8036 2185,10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00FFA2-01D0-45E9-B613-B493536F799E}" emma:medium="tactile" emma:mode="ink">
              <msink:context xmlns:msink="http://schemas.microsoft.com/ink/2010/main" type="line" rotatedBoundingBox="3449,896 4498,7845 3234,8036 2185,1087"/>
            </emma:interpretation>
          </emma:emma>
        </inkml:annotationXML>
        <inkml:traceGroup>
          <inkml:annotationXML>
            <emma:emma xmlns:emma="http://www.w3.org/2003/04/emma" version="1.0">
              <emma:interpretation id="{2F217BDA-4EC2-4DBB-A700-5BB41502FF01}" emma:medium="tactile" emma:mode="ink">
                <msink:context xmlns:msink="http://schemas.microsoft.com/ink/2010/main" type="inkWord" rotatedBoundingBox="3388,905 3457,1358 2423,1514 2355,106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916-581 902 0,'0'0'141'0,"0"0"6"15,0 0-9-15,0 0-53 16,0 0-37-16,0 0 9 15,51 97-31-15,-36-50-15 16,-2-5-11-16,-1-6-18 0,2-14-26 16,-4-6-8-16,7-13 13 15,-2-3 13-15,-4 0 1 16,6-19 25-16,-3-18 5 16,-3-8 28-16,4-4 8 15,-5 0-5-15,-1 12-2 16,-3 14-8-16,0 19-14 15,-6 4-10-15,0 0-2 16,0 33-63-16,0 11-103 16,-21 17-297-16</inkml:trace>
          <inkml:trace contextRef="#ctx0" brushRef="#br0" timeOffset="-389.3121">514-303 452 0,'0'0'264'16,"0"0"-112"-16,0 0 8 15,0 0-59-15,0 0-45 16,0 0-20-16,47 40-14 16,-13-40-10-16,5 0 3 15,4-5 9-15,-9-12-9 16,-9-4 1-16,-13 4-9 15,-12-5 2-15,0-7 13 0,-29 2 0 16,-16 2-11-16,-6 11 1 16,8 9-10-16,11 5-2 15,6 0-7-15,9 22-4 16,9 15 1-16,5 0 10 16,3 3 0-16,0-7-1 15,0-5-1-15,3-5 0 16,22-8-15-16,9-12-56 15,11-3-52-15,9-5-148 16,-4-19-387-16</inkml:trace>
          <inkml:trace contextRef="#ctx0" brushRef="#br0" timeOffset="-711.2972">153-492 669 0,'0'0'221'0,"0"0"-71"16,0 0-19-16,0 0-30 15,0 0-12-15,0 0-17 16,-22 13-17-16,22-13-6 16,0-7-11-16,0-14-16 15,0-4-5-15,7-5 10 16,13 7 7-16,2 8-8 16,4 7-6-16,-3 8-12 15,2 0-6-15,-8 27 4 16,-6 17 2-16,-11 9 2 15,0 5-10-15,-2-2-43 16,-21-2-37-16,-3-14-14 0,4-7-34 16,5-15 15-16,3-7 12 15,6-7 78-15,5-4 23 16,-1 0 33-16,2 0 34 16,2 0-3-16,0 0-28 15,0 0-29-15,0 0-2 16,23-4 4-16,10-5 16 15,7 3 0-15,-3 3-5 16,0 3-3-16,-7 0-13 16,-7 0-2-16,-6 0-2 15,-4 0-66-15,4 0-93 16,-2 0-163-16,4-16-337 0</inkml:trace>
        </inkml:traceGroup>
        <inkml:traceGroup>
          <inkml:annotationXML>
            <emma:emma xmlns:emma="http://www.w3.org/2003/04/emma" version="1.0">
              <emma:interpretation id="{289CD43B-A92E-4AF9-8A2E-129956291644}" emma:medium="tactile" emma:mode="ink">
                <msink:context xmlns:msink="http://schemas.microsoft.com/ink/2010/main" type="inkWord" rotatedBoundingBox="3557,2185 4063,5537 2983,5700 2478,234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7011.5388">324 694 151 0,'0'0'107'0,"0"0"-14"15,0 0 25-15,0 0 5 16,0 0-27-16,0 0-35 16,-95 0 18-16,92 0-10 15,3 0 2-15,0 0-7 16,0 0-21-16,0 0-12 16,14 0-14-16,26 0 17 15,11 0 40-15,19 0-15 16,17 0-15-16,15 0 0 15,10 0-9-15,-5 0-8 0,-11 0-14 16,-17 0-6 0,-22-4-3-16,-18 2-4 0,-20 2 0 15,-10 0 1-15,-6 0-1 16,-3 0 0-16,3 0 0 16,-1 0-1-16,-2 0-2 15,0 0 3-15,0 0 0 16,0 0 1-16,0 0 3 15,0 0-2-15,0 0 1 16,0 0 6-16,6 2 9 16,3 51-6-16,5 18 22 15,-1 23 6-15,-4 6-24 0,-6-14-7 16,0-8-4-16,6-15-4 16,-1-14-1-16,3-17-1 15,-3-11-2-15,-5-14-11 16,1-7-27-16,-2 0-50 15,6-4-58-15,4-17-102 16,-7 6-168-16</inkml:trace>
          <inkml:trace contextRef="#ctx0" brushRef="#br0" timeOffset="-5750.9941">1153 1288 114 0,'0'0'99'0,"0"0"34"15,0 0 32-15,0 0-28 16,0 0-4-16,0 0-25 15,-59 0-11-15,56 0-16 0,3 0-12 16,0 0-2 0,0 0-13-16,0 0-9 0,0 0-5 15,0 0-7-15,0 0-5 16,23 0-16-16,19 3 11 16,14 5 26-16,7-1-10 15,-10 3-6-15,-11 5-13 16,-16-2-3-16,-15 3-10 15,-11 9-2-15,0 6-1 16,-15 6-4-16,-27 1-4 16,-9-7-32-16,4-6-9 15,11-4 9-15,7-5-1 0,12-7 17 16,3-2 9 0,8-4 11-16,4 0 0 0,2 0 2 15,0-2 3-15,0 4 4 16,17 1-1-16,13 4 10 15,10-5 3-15,2 1 0 16,0-2 1-16,-11 1 0 16,-11 1-10-16,-17 4-6 15,-3-1 2-15,0 15-2 16,-17 7 5-16,-23 6-11 16,-4-1-15-16,1-4-28 15,13-9-7-15,13-8 9 16,5-5 10-16,9-2 25 15,3-6 6-15,0 4 0 16,0 6 4-16,8 1 6 0,29 4 14 16,11-1-5-16,11-7 0 15,4 0 0-15,-4-6 2 16,-15-1 3-16,-15 2-6 16,-17 5-8-16,-12 6-2 15,0 15-1-15,-34 5-7 16,-17 7-28-16,-6-5-47 15,9-6 5-15,11-6 12 16,3-4 2-16,10-3 35 16,4-3 21-16,8-8 3 15,7 2 11-15,2-3 18 16,3-1 5-16,0 5-25 0,17-2-9 16,20 3 4-16,16-5 0 15,-3-3 0-15,-1 0 1 16,-15-1 2-16,-17 2 12 15,-10 2-8-15,-7 9-4 16,-2 6 5-16,-23 4-4 16,-17 10-11-16,4-4-13 15,5-1-11-15,7-7-13 16,9-2 11-16,7-7 16 16,1-3 8-16,6-3 1 15,3-3 1-15,0-1 3 16,0 7 4-16,8 1-5 15,16 1-2-15,0 0-7 0,5 2-58 16,-9 3-139 0,-10 7-456-16</inkml:trace>
          <inkml:trace contextRef="#ctx0" brushRef="#br0" timeOffset="-4964.5605">1396 2726 191 0,'0'0'329'0,"0"0"-185"15,0 0-3-15,0 0 37 0,0 0-42 16,0 0-36-16,5-10-2 15,1 18-16-15,3 32-22 16,-1 23-3-16,3 19 10 16,0 9-35-16,-5 0-16 15,0-4-9-15,1-2-4 16,0-1-3-16,1-5-1 16,-3-3-8-16,-5-2-20 15,0-4-8-15,0-4-12 16,0-3-11-16,-5-6 1 15,-10-12 18-15,2-12 7 0,-1-15 2 16,2-7 12 0,4-7 8-16,2-4-14 0,1 0-36 15,5 0-35-15,0 0-86 16,0 0-199-16</inkml:trace>
        </inkml:traceGroup>
        <inkml:traceGroup>
          <inkml:annotationXML>
            <emma:emma xmlns:emma="http://www.w3.org/2003/04/emma" version="1.0">
              <emma:interpretation id="{6DDE832C-D582-4B74-8FA3-2A633F26A744}" emma:medium="tactile" emma:mode="ink">
                <msink:context xmlns:msink="http://schemas.microsoft.com/ink/2010/main" type="inkWord" rotatedBoundingBox="4411,7272 4498,7845 3234,8036 3147,746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328.4029">1292 6005 703 0,'0'0'174'15,"0"0"-45"-15,0 0-17 16,0 0-45-16,-10 133-14 16,10-105-22-16,24-3-17 15,9-4-14-15,10-9-11 0,8-12 1 16,-2 0-2-16,2-21-8 16,-9-19 2-16,-13-5 12 15,-15-1 3-15,-14 3 3 16,0 3 1-16,-36 6 10 15,-18 12 4-15,1 9 15 16,2 13 0-16,9 0-2 16,13 2 9-16,15 31-8 15,14 13-12-15,0 10-1 16,23 3-16-16,14-6 0 16,-1-8-10-16,-2-10-60 15,3-12-51-15,-7-23-65 16,1 0-410-16</inkml:trace>
          <inkml:trace contextRef="#ctx0" brushRef="#br0" timeOffset="24387.1201">1723 5867 110 0,'0'0'449'0,"0"0"-307"15,0 0-40-15,0 0-7 16,0 0-3-16,0 0-23 15,0 0-3-15,0 0-1 16,-4-3-2-16,4 3-6 0,0 0-3 16,0 0-7-16,0 0-7 15,0 0-7-15,0 0-10 16,0 0-2-16,17 12 0 16,3 22-5-16,8 9-4 15,-5 9-8-15,3 6 5 16,-7-9-9-16,-2 0-1 15,3-11-12-15,-10-13-5 16,2-9-6-16,-7-16 3 16,-2 0 6-16,6 0-1 15,3-21 16-15,8-19 2 16,2-16 15-16,3-4 25 16,3-9-19-16,4-3-5 0,-5 8-3 15,2 2-4-15,-4 13-6 16,-11 19-4-16,-6 18 0 15,-5 12-1-15,-3 0-11 16,0 35-35-16,-20 28-103 16,-13 19-182-16,5-3-546 15</inkml:trace>
          <inkml:trace contextRef="#ctx0" brushRef="#br0" timeOffset="983.8867">928 6023 423 0,'0'0'202'16,"0"0"-70"-16,0 0 26 15,0 0-6-15,110-131-51 16,-96 86-31-16,-8 12-7 16,-4 10 4-16,-2 16-9 15,0 7-4-15,0 0-3 16,0 40-9-16,-14 27-33 16,6 11-9-16,8 3-13 15,0-13-38-15,3-16-35 16,21-12-18-16,5-18-48 15,-1-9-40-15,3-13-98 0,0 0-219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0:59.24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C849A61-8A2A-4B88-B449-CD97D4D4D0BE}" emma:medium="tactile" emma:mode="ink">
          <msink:context xmlns:msink="http://schemas.microsoft.com/ink/2010/main" type="inkDrawing" rotatedBoundingBox="6758,3289 19965,5945 19341,9046 6134,6389" semanticType="enclosure" shapeName="Other">
            <msink:destinationLink direction="from" ref="{EA396102-5AD1-49A9-A5D2-3582BA833AD5}"/>
            <msink:destinationLink direction="from" ref="{381B2395-28CF-4FE7-ABA0-52353E58F2AC}"/>
            <msink:destinationLink direction="with" ref="{3AF5CDA8-9093-47C0-A0F4-BE0FBABE5461}"/>
          </msink:context>
        </emma:interpretation>
      </emma:emma>
    </inkml:annotationXML>
    <inkml:trace contextRef="#ctx0" brushRef="#br0">0 0 242 0,'0'0'94'16,"0"0"-22"-16,0 0 34 16,0 0 5-16,0 0-13 15,0 0-20-15,-20 0-18 16,20 0 5-16,0 0-24 16,0 0-23-16,0 0-8 15,22 10-1-15,10 7 26 0,4 11-7 16,3 3-16-16,10 5-3 15,7-2-4-15,5 0 4 16,13 3 7-16,5-4-9 16,2 3 10-16,7-3-11 15,-3-4 1-15,3 4 0 16,-5-4-1-16,2 4-5 16,0-2 4-16,-1-1-4 15,9 1 0-15,9-6 3 16,5 2 0-16,-3-3-1 15,0-4 2-15,-10 0-3 16,-4-2 6-16,-4 0-6 0,-1 2-2 16,3 0 3-16,-1 2-3 15,0 5 3-15,-2-2-3 16,-3 3 2-16,-6-1-2 16,-3 1 0-16,-8 2 2 15,-6-1-1-15,0-1-1 16,-5-3 1-16,-1 0 2 15,1-4-3-15,5-2-2 16,-1-4 1-16,5-4 0 16,-1 0 0-16,-2-2 0 15,-1 7 2-15,-1-1-1 16,-1 3 0-16,-1 4 3 16,-3-2-3-16,1 1 0 0,2-1 0 15,4-3 0 1,-1-3 0-16,3-3-2 0,0 0 0 15,-3 3 2-15,-3-2 0 16,3 0 0-16,-1 3 0 16,-5 4-1-16,0-4 0 15,-2-2 0-15,0 1 1 16,0-1-1-16,-3 2-1 16,2-5 0-16,-2 1 1 15,0-1 2-15,2 1-2 16,1-1 2-16,-3 5-1 15,1-3 0-15,-2 0-1 0,4 2 1 16,2-3 1 0,4 3 0-16,-1-3-1 0,3-3 0 15,3 6 0-15,0-3-1 16,3 5 2-16,3 5-1 16,-4 2 0-16,2-3 0 15,-7 0 0-15,-6 0 0 16,-5-2-1-16,-6 0 1 15,-2-2 0-15,-1-4 0 16,-3-2-1-16,-2 1-1 16,0 1 2-16,0 1-3 15,0 2-1-15,0 3 1 16,0-3-4-16,3 5 2 16,-1-2 0-16,4-1 2 15,2 2 0-15,6-2 2 0,-1 3 0 16,1 1-2-16,1-1 3 15,-2 0-1-15,1 4 1 16,-2 1 0-16,4-1 0 16,-5 7-1-16,-3-3-1 15,-5 0-7-15,-3-1-3 16,-3-1-6-16,-1-1-3 16,4-3 8-16,0 0 7 15,3-2 6-15,-1 0 0 16,4-2-2-16,0-3 1 15,2 3 1-15,0 2 1 16,4 0-1-16,-2 3 0 0,-1 0 0 16,2-2 1-16,-4-2-1 15,5 0-1-15,-4 1 1 16,-3-2 0-16,2-2-1 16,-5-1 1-16,4 4-2 15,-1-2 2-15,5-1 0 16,5 6 0-16,2 2-1 15,0 3 1-15,0 1-2 16,-2-3-2-16,-6-1 3 16,-3-5 1-16,-6-4-1 15,-7-4-2-15,-3-1 3 16,-2-2 0-16,-3 2 0 16,-4 0 0-16,4-1 4 15,-8 2-4-15,1-4-1 0,-10 2-53 16,-2-2-153-16,0-5-351 15</inkml:trace>
    <inkml:trace contextRef="#ctx0" brushRef="#br0" timeOffset="182929.5292">-5002 1012 353 0,'0'0'147'15,"0"0"-142"-15,0 0-4 16,0 0 17-16,0 0 31 16,0 0 7-16,152-21-12 0,-108 0-9 15,7-1-12-15,12-3 15 16,1-4-15-16,6 4-4 15,6 0 3-15,9-2 6 16,3 2-20-16,2 1-2 16,0-4-2-16,3-2 0 15,0-4 2-15,-3 3-5 16,0 4 2-16,-2 5 0 16,-3 4 2-16,-2 7 3 15,0 4-2-15,-2 1-5 16,-4 4 3-16,-10 0 3 15,-5 0-2-15,-5-4-4 16,-4-4 1-16,1 1 0 0,5 0 3 16,-3 4 2-16,7 1-6 15,1 4 6-15,6 0-4 16,6-4-1-16,4-3 0 16,-4 2 1-16,-3-6-2 15,-5 1-1-15,-9-5 2 16,-3 0-2-16,-5 0 0 15,-4-1 1-15,1 4 0 16,1 2 1-16,-8 1-2 16,5 0 1-16,-7-4-1 15,6 6 0-15,-2-3 0 16,2-3 0-16,0 1 0 0,2-6 2 16,7-6-2-16,2 2 0 15,7-6 0-15,1 1 2 16,7 1-1-16,-1-3 1 15,9 13 1-15,6 1-1 16,-1-1 0-16,4 3 2 16,-4-5-2-16,3-5-1 15,1 1 0-15,2-2 0 16,0 2 3-16,3 2-3 16,0 2 1-16,-3 4 0 15,-7-1-1-15,-10 1-1 16,-14 1-2-16,-11 1-1 15,-11-4-36-15,-13 4-39 0,-9 1-15 16,-10 9 16 0,-5 2 32-16,0 0 20 0,-22 7-47 15,-37 27-330-15</inkml:trace>
    <inkml:trace contextRef="#ctx0" brushRef="#br0" timeOffset="184166.4861">-4763 1044 182 0,'0'0'72'0,"0"0"-58"16,0 0 44-1,0 0 40-15,0 0-42 0,171 58-24 16,-127-34-5-16,3 3-17 15,1 6 2-15,6-2 16 16,2 1-13-16,5 1-6 16,10-2 1-16,6-4 20 15,13 2-8-15,16-4 7 16,8-3-7-16,6 4-15 16,11-1 4-16,3 1-9 15,10 2 0-15,5-4 2 16,-2 2-4-16,-6-6 0 15,0 1 6-15,0 0 5 0,3-2-4 16,-4 7 8-16,-4 3-1 16,-4 7 0-16,-5 11-5 15,-6 2-3-15,1 10 0 16,-7 4-4-16,0-5 0 16,1 4-1-16,5-6 0 15,9-6 3-15,-3 2-4 16,5-3 3-16,-8 0 6 15,-3-3 1-15,0 2 0 16,1-4-3-16,-1 0-5 16,6-3 0-16,-4-6-1 15,1-2 1-15,-2 3-1 16,-1 0 0-16,0 4 0 16,-2 3-1-16,-7 1 1 0,4 5 1 15,-3 5-1-15,4-2 1 16,8-2-2-16,-4 0 0 15,-3-3 0-15,-2-7-3 16,-3-6 2-16,-4 2 1 16,4-3 0-16,1 2 1 15,-2 1 3-15,-2 2-4 16,0 0 3-16,-3-3-1 16,-3-2-1-16,-3-2 0 15,1-8-1-15,-4 0-1 16,1 0 1-16,-3-6 0 15,2 4 0-15,4 2 0 16,8-3 3-16,9 2 1 16,1 5-1-16,1-3-3 15,-5-1-1-15,-3 0 1 0,0-1 0 16,2-3 0-16,1-2-1 16,-4 2 1-16,-4-5 0 15,-4 6 1-15,-3 4 0 16,-6 0 2-16,-4 5-2 15,-9-1 1-15,-12-8-2 16,-16-3-2-16,-17-4-19 16,-23-13-89-16,-14 0-161 15</inkml:trace>
    <inkml:trace contextRef="#ctx0" brushRef="#br0" timeOffset="184894.1171">4500 3924 319 0,'0'0'142'15,"0"0"-127"-15,0 0-8 16,0 0 24-16,0 0 0 16,0 0 19-16,104-56 3 15,-34 30-2-15,18-1 27 16,16-1-4-16,23-3-3 16,17-4-39-16,10 0-9 0,14-7 3 15,3-3-20-15,-5-3 1 16,-5 0-1-16,-8-3 4 15,-16 6-9-15,2-1 9 16,-1 8-5-16,-1 3 2 16,2 5 10-16,-10 4-17 15,-7 1 3-15,-7-1 1 16,0-4-2-16,-5-1-1 16,-3-4-1-16,-10-1 0 15,-19 6-3-15,-12 7-7 16,-19 5-1-16,-13 7-7 15,-6 7-6-15,-5-1 12 16,1 2 4-16,5 3 2 0,3-2 5 16,-2 2-4-1,6-8 3-15,7-3-1 0,7-3-13 16,4-4-7-16,-3 3 7 16,-3 4-6-16,-11 7-17 15,-13 1-35-15,-7 3 47 16,-5 0 12-16,-4 0-46 15,-8 0-72-15,0 0-83 16,0 0-47-16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1:53.35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7F7254D-42D3-4B33-A0CD-57F90DC9D519}" emma:medium="tactile" emma:mode="ink">
          <msink:context xmlns:msink="http://schemas.microsoft.com/ink/2010/main" type="writingRegion" rotatedBoundingBox="32800,1739 29721,2265 29526,1122 32605,596"/>
        </emma:interpretation>
      </emma:emma>
    </inkml:annotationXML>
    <inkml:traceGroup>
      <inkml:annotationXML>
        <emma:emma xmlns:emma="http://www.w3.org/2003/04/emma" version="1.0">
          <emma:interpretation id="{2D7D0F9A-43B9-4F13-937E-34222882E1DF}" emma:medium="tactile" emma:mode="ink">
            <msink:context xmlns:msink="http://schemas.microsoft.com/ink/2010/main" type="paragraph" rotatedBoundingBox="32800,1739 29721,2265 29526,1122 32605,5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4CD247-C0B0-4E30-B044-222CE5170BA6}" emma:medium="tactile" emma:mode="ink">
              <msink:context xmlns:msink="http://schemas.microsoft.com/ink/2010/main" type="line" rotatedBoundingBox="32800,1739 29721,2265 29526,1122 32605,596"/>
            </emma:interpretation>
          </emma:emma>
        </inkml:annotationXML>
        <inkml:traceGroup>
          <inkml:annotationXML>
            <emma:emma xmlns:emma="http://www.w3.org/2003/04/emma" version="1.0">
              <emma:interpretation id="{CFA4F12D-2714-4AC0-A605-B69C8E0BF937}" emma:medium="tactile" emma:mode="ink">
                <msink:context xmlns:msink="http://schemas.microsoft.com/ink/2010/main" type="inkWord" rotatedBoundingBox="32800,1739 32518,1787 32374,942 32656,89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0 656 483 0,'0'0'138'0,"0"0"-74"16,0 0 46-16,0 0 1 15,0 0-37-15,0 0-17 16,0 0-4-16,14-151-7 15,-9 84-9-15,4-10-7 16,-3-6-11-16,-1-6-5 16,-3 13-10-16,5 16-3 15,-4 22-1-15,-3 23 0 16,2 12-4-16,-2 3-35 0,0 18-53 16,0 29-51-16,0 9-55 15,0 4-318-15</inkml:trace>
          <inkml:trace contextRef="#ctx0" brushRef="#br0" timeOffset="366.5935">-110 33 343 0,'0'0'189'16,"0"0"-161"-16,0 0 97 15,0 0 28-15,0 0-56 16,0 0-35-16,141-169-7 15,-111 127-8-15,-6 11-4 16,-7 13-3-16,-12 13-9 16,-5 5-14-16,0 13-14 15,0 32-3-15,0 13 12 16,0 0-12-16,0-11-16 0,12-5-64 16,15-20-88-16,12-13-178 15</inkml:trace>
        </inkml:traceGroup>
        <inkml:traceGroup>
          <inkml:annotationXML>
            <emma:emma xmlns:emma="http://www.w3.org/2003/04/emma" version="1.0">
              <emma:interpretation id="{2A89E54D-F39B-4F41-8BEC-20EA2D97C1CE}" emma:medium="tactile" emma:mode="ink">
                <msink:context xmlns:msink="http://schemas.microsoft.com/ink/2010/main" type="inkWord" rotatedBoundingBox="29939,1877 29663,1925 29617,1657 29894,1609"/>
              </emma:interpretation>
              <emma:one-of disjunction-type="recognition" id="oneOf1">
                <emma:interpretation id="interp1" emma:lang="" emma:confidence="0">
                  <emma:literal>^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T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4</emma:literal>
                </emma:interpretation>
              </emma:one-of>
            </emma:emma>
          </inkml:annotationXML>
          <inkml:trace contextRef="#ctx0" brushRef="#br0" timeOffset="2145.3372">-2886 569 376 0,'0'0'194'0,"0"0"-63"15,0 0 46-15,0 0-25 16,0 0-67-16,0 0-35 16,6-47-11-16,-6 59-12 15,0 17-12-15,0 8 0 16,0 4-10-16,2-1-2 0,13-5-3 15,2-4-13-15,2-13-10 16,1-6-12-16,2-12-12 16,4 0-8-16,-1-16 20 15,0-16 35-15,4-3 1 16,-1 1 9-16,-5 10 24 16,-6 9-7-16,-9 12-15 15,-8 3-12-15,0 7 0 16,-28 34-83-16,-15 9-247 15</inkml:trace>
        </inkml:traceGroup>
        <inkml:traceGroup>
          <inkml:annotationXML>
            <emma:emma xmlns:emma="http://www.w3.org/2003/04/emma" version="1.0">
              <emma:interpretation id="{2FA5BE8B-66F2-4E1B-B17B-298D6B3FC3F6}" emma:medium="tactile" emma:mode="ink">
                <msink:context xmlns:msink="http://schemas.microsoft.com/ink/2010/main" type="inkWord" rotatedBoundingBox="29850,1811 29669,1843 29545,1119 29727,1088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640.7576">-2804-16 379 0,'0'0'141'0,"0"0"-55"15,0 0 57-15,0 0-4 16,0 0-47-16,0 0-27 15,9-27-7-15,-9 59 0 16,0 16-6-16,0 10-2 16,0 6-30-16,0-1-7 15,-12-1-9-15,0-3-3 16,4 5-1-16,-1-3-5 16,4 0-23-16,5-5-14 15,-3-8-30-15,3-7-41 0,-2-16-67 16,-5-12-132-1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8:05.79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7B03286-B223-406B-90A7-43A3F8FE5AFC}" emma:medium="tactile" emma:mode="ink">
          <msink:context xmlns:msink="http://schemas.microsoft.com/ink/2010/main" type="inkDrawing" rotatedBoundingBox="7200,14963 9565,14843 9566,14861 7201,14981" semanticType="strikethrough" shapeName="Other">
            <msink:sourceLink direction="with" ref="{01B05084-F61D-40A5-80D3-6F8EFA27A3BD}"/>
            <msink:sourceLink direction="with" ref="{9FAAF404-9F70-4C89-A0C6-7296727FD740}"/>
            <msink:sourceLink direction="with" ref="{6D054621-0386-47AD-BBAD-10B1DD2F9B3A}"/>
          </msink:context>
        </emma:interpretation>
      </emma:emma>
    </inkml:annotationXML>
    <inkml:trace contextRef="#ctx0" brushRef="#br0">-1 118 347 0,'0'0'228'16,"0"0"-131"-16,0 0-6 16,0 0 72-16,0 0-44 15,0 0-37-15,0 0-17 16,0 0 11-16,0 0-8 16,0-3-13-16,0 3-12 15,0-2-4-15,0 2-7 16,3 0-6-16,-1 0-6 15,1 0-10-15,11 0-5 16,20 0-3-16,23 0 6 16,30 0 11-16,35-6 3 15,32 2-1-15,41-9 1 0,27 0-5 16,12-1-5-16,9 3-10 16,-21-2-1-16,-22 0 5 15,-31 1-5-15,-39 1-1 16,-36 9-1-16,-36 2 1 15,-18 0-23-15,-18 0-48 16,-5 0-37-16,0 0-103 16,-3 0-146-16,-2 0-566 15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8:19.73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625BE63-B6A0-4213-9739-90C686E63D51}" emma:medium="tactile" emma:mode="ink">
          <msink:context xmlns:msink="http://schemas.microsoft.com/ink/2010/main" type="inkDrawing" rotatedBoundingBox="17103,15041 19892,15039 19893,15112 17104,15113" semanticType="underline" shapeName="Other"/>
        </emma:interpretation>
      </emma:emma>
    </inkml:annotationXML>
    <inkml:trace contextRef="#ctx0" brushRef="#br0">-1 33 199 0,'0'0'158'15,"0"0"-53"-15,0 0 13 16,0 0 3-16,0 0-22 15,0 0-26-15,0-6 10 16,0 6-20-16,0 0-13 0,0 0-15 16,0 0 4-16,0 0-10 15,0 0-5-15,0 0-10 16,22 0-5-16,29 0 12 16,31 0 28-16,19 10 3 15,28 5-6-15,30 3-7 16,30-8-8-16,24-8-11 15,16-2-6-15,10 0 1 16,0-18-1-16,-10-4 9 16,-20 2-18-16,-26 9 0 15,-36 9-4-15,-30 2-1 16,-26 0-3-16,-31 15-1 16,-18 0-25-16,-14 4-39 15,-12-7-62-15,-4-7-64 0,-10-5-209 16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8:22.37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534B544-D499-4C33-9F10-04A6A26F58E2}" emma:medium="tactile" emma:mode="ink">
          <msink:context xmlns:msink="http://schemas.microsoft.com/ink/2010/main" type="inkDrawing" rotatedBoundingBox="8610,15246 8798,17567 8740,17572 8552,15251" semanticType="strikethrough" shapeName="Other">
            <msink:sourceLink direction="with" ref="{32BBC36B-BB01-4D66-BA08-D7BDA03CC36B}"/>
          </msink:context>
        </emma:interpretation>
      </emma:emma>
    </inkml:annotationXML>
    <inkml:trace contextRef="#ctx0" brushRef="#br0">0-2 82 0,'0'0'153'0,"0"0"-54"16,0 0-7-16,0 0 18 16,0 0-23-16,0 0-10 15,0-11-2-15,0 11-11 16,0 0 0-16,0 0-3 16,0-3 0-16,0 3-2 0,0 0 2 15,0 0-12-15,0-4-9 16,0 4-12-16,0 0-5 15,0 0-2-15,0 0-1 16,0 0-4-16,0 0-1 16,0 0 0-16,0 0 3 15,0 20-3-15,8 27-4 16,12 24 20-16,2 29 3 16,-1 11-21-16,-2 5-3 15,-5 9-3-15,-3 2-4 16,-3 6-2-16,-1-2-1 15,0 5 0-15,3 9 1 16,-3 9-1-16,3-1 2 16,-8-12-2-16,-2-12 0 15,3-27 0-15,-1-21 1 0,1-22-1 16,4-17 0-16,-2-9 2 16,0-10 3-16,2 0 4 15,-5-2 1-15,1 1-2 16,-1 1 5-16,-2 0 2 15,3-13-3-15,-3 2-7 16,0-12 3-16,0 6 2 16,0-6 0-16,0 0-2 15,0 0-3-15,0 0 0 16,0 0-5-16,0 0 0 16,3 0-2-16,-3 0 1 15,0 0-18-15,0 0-32 0,0-10-48 16,0-21-84-16,0 6-260 15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8:27.71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8BF59B7-BB21-49B0-81BC-9322A059B4CD}" emma:medium="tactile" emma:mode="ink">
          <msink:context xmlns:msink="http://schemas.microsoft.com/ink/2010/main" type="inkDrawing" rotatedBoundingBox="15436,15073 15472,17415 15342,17417 15305,15075" semanticType="verticalRange" shapeName="Other">
            <msink:sourceLink direction="with" ref="{3920560F-D521-45EA-80AB-D3F187656718}"/>
            <msink:sourceLink direction="with" ref="{2474DCC3-E473-4A23-A81A-AAC8893EBED7}"/>
          </msink:context>
        </emma:interpretation>
      </emma:emma>
    </inkml:annotationXML>
    <inkml:trace contextRef="#ctx0" brushRef="#br0">54 2342 368 0,'0'0'204'15,"0"0"-119"-15,0 0 11 0,0 0 10 16,0 0-40 0,0 0-4-16,0-141 18 0,8 70-4 15,-3-11-14-15,-1-14-10 16,-2-20-10-16,-2-11 5 16,3-8-10-16,2-1 3 15,2 24-11-15,6 11-4 16,-1 22-8-16,-1 6 1 15,-3 15-4-15,-5 5-8 16,-3 4-2-16,0 4-1 16,0 1 0-16,0-1-3 15,0 5 1-15,0 3-1 16,0 7-3-16,0 12 3 16,0-1 0-16,0 3-1 15,0 3 2-15,0-5 0 0,0 7 0 16,0-11-1-16,0 3 2 15,0-2-2-15,0-2 0 16,0-2-2-16,0-3 1 16,0 0 1-16,0 6 0 15,0-1 2-15,0 7 0 16,0 4-2-16,0 6 3 16,0 1-2-16,0 5 1 15,0-13-1-15,0 7-1 16,0-8-3-16,-8 3 2 15,-4-3-1-15,4 3 0 16,-1 3 2-16,4-1 0 0,2-1 0 16,-3 0-1-1,-2-6 0-15,-1-6 1 0,1-3-1 16,0-1 1-16,-1 3 0 16,4 5 0-16,-2 5 1 15,7 7 0-15,-2 0 0 16,-1 3 2-16,3-2 0 15,-3 3 0-15,1-7-1 16,-1-5 0-16,1 1-1 16,-2 1-1-16,1 9 0 15,3-2 0-15,0 5 1 16,0 0 1-16,0 0-1 16,-3 0-1-16,1 0-2 0,2 0-2 15,0 0-3-15,0 0 1 16,0 0 0-16,0 0-2 15,0 0-1-15,0 0-1 16,0 0-11-16,0 0-31 16,0 0-47-16,0 0-76 15,-3 5-216-15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34:14.73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0606EDB-A611-4CDE-ADE8-7E433C86A551}" emma:medium="tactile" emma:mode="ink">
          <msink:context xmlns:msink="http://schemas.microsoft.com/ink/2010/main" type="writingRegion" rotatedBoundingBox="20447,8614 33936,9863 33204,17769 19715,16520"/>
        </emma:interpretation>
      </emma:emma>
    </inkml:annotationXML>
    <inkml:traceGroup>
      <inkml:annotationXML>
        <emma:emma xmlns:emma="http://www.w3.org/2003/04/emma" version="1.0">
          <emma:interpretation id="{201A273E-0902-40AF-A1D2-46981934561F}" emma:medium="tactile" emma:mode="ink">
            <msink:context xmlns:msink="http://schemas.microsoft.com/ink/2010/main" type="paragraph" rotatedBoundingBox="21551,8716 31852,9670 31743,10844 21442,98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5FC8308-AFFA-4AE5-B9AD-3A4F36E70B6A}" emma:medium="tactile" emma:mode="ink">
              <msink:context xmlns:msink="http://schemas.microsoft.com/ink/2010/main" type="line" rotatedBoundingBox="21551,8716 31852,9670 31743,10844 21442,9890"/>
            </emma:interpretation>
          </emma:emma>
        </inkml:annotationXML>
        <inkml:traceGroup>
          <inkml:annotationXML>
            <emma:emma xmlns:emma="http://www.w3.org/2003/04/emma" version="1.0">
              <emma:interpretation id="{04C8EBC7-E2CC-4F75-8B58-F772B11F234F}" emma:medium="tactile" emma:mode="ink">
                <msink:context xmlns:msink="http://schemas.microsoft.com/ink/2010/main" type="inkWord" rotatedBoundingBox="21549,8738 23554,8924 23447,10076 21442,989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-3278 323 669 0,'0'0'260'0,"0"0"-124"16,0 0-9-16,0 0-10 15,0 0-47-15,0 0-36 16,0 0-21-16,43 25 14 16,-3-25-7-16,1-33-4 15,-1-15 3-15,-4-6-1 16,-4-6 2-16,-13 9-6 15,-7 13 1-15,-4 18-1 0,-8 17 5 16,0 3 12 0,0 31 4-16,0 40-7 0,-3 23-18 15,-16 17-10-15,-1-4-7 16,8-16-33-16,4-23-50 16,8-26-21-16,0-23-20 15,12-19-121-15,16-19-307 16</inkml:trace>
          <inkml:trace contextRef="#ctx0" brushRef="#br0" timeOffset="609.5055">-2640 90 95 0,'0'0'394'0,"0"0"-221"15,0 0-30-15,0 0 15 16,0 0-40-16,0 0-26 15,-21 25-25-15,21-25 4 16,0 3-11-16,0 3-14 16,4 0-28-16,18 1-6 15,6-7-12-15,6 0-3 16,0-9 1-16,0-22 4 0,-9-4 1 16,-11-4-3-1,-11 6-6-15,-3 5 6 16,0 14 4-16,-13 9 1 0,-7 5 8 15,-3 0-12-15,0 30-1 16,6 10-3-16,3 4-7 16,3-2-36-16,9-4-52 15,2-7-21-15,0-8-19 16,2-5-43-16,23-14-17 16,7-4-3-16,2 0-51 15</inkml:trace>
          <inkml:trace contextRef="#ctx0" brushRef="#br0" timeOffset="984.5105">-2378 99 456 0,'0'0'240'15,"0"0"-73"-15,0 0 3 16,0 0-33-16,0 0-47 16,0 0-15-16,0 34-35 15,11-34-31-15,6-9-4 16,3-16-4-16,2-10 9 15,-2-3-9-15,-6 8-1 16,-6 7 0-16,1 15-10 16,-9 5-12-16,3 3 1 15,-3 0-17-15,2 0-4 0,1 0-5 16,4 0 19 0,0 6-1-16,1-1-8 15,1 3 3-15,-1 7 25 0,-4 10 9 16,-4 14 4-16,0 9 38 15,0 2-3-15,0-1 7 16,0-14-3-16,0-6 8 16,3-8-9-16,5-6-15 15,-3-2-19-15,-1-2-1 16,-4 3-7-16,0 3-34 16,0 10-122-16,-12-2-292 15</inkml:trace>
          <inkml:trace contextRef="#ctx0" brushRef="#br0" timeOffset="2334.32">-3303-293 641 0,'0'0'130'0,"0"0"-100"15,0 0 150-15,-183 65-34 16,118-16-77-16,4 14-40 15,12 15 21-15,24 20-16 16,19 15-23-16,6 16-5 16,21 11-6-16,32-6-14 15,14-10-50-15,9-27-89 0,11-33-265 16</inkml:trace>
          <inkml:trace contextRef="#ctx0" brushRef="#br0" timeOffset="2954.3629">-1984-134 596 0,'0'0'162'16,"0"0"-59"-16,0 0 64 15,0 0-44-15,0 0-55 16,0 0-34-16,15 20-12 16,24 13 33-16,8 13-3 15,4 18-11-15,-3 15 6 16,-11 14-9-16,-12 4-17 15,-16 1-2-15,-9 1-15 0,0-5-4 16,-17-2-5 0,-20-9-31-16,1-7-44 0,-1-15-70 15,3-15-56-15,9-13-166 16</inkml:trace>
        </inkml:traceGroup>
        <inkml:traceGroup>
          <inkml:annotationXML>
            <emma:emma xmlns:emma="http://www.w3.org/2003/04/emma" version="1.0">
              <emma:interpretation id="{6379FC89-2322-45C6-96FB-2924F87B0030}" emma:medium="tactile" emma:mode="ink">
                <msink:context xmlns:msink="http://schemas.microsoft.com/ink/2010/main" type="inkWord" rotatedBoundingBox="25257,9059 26724,9195 26659,9901 25192,9765"/>
              </emma:interpretation>
            </emma:emma>
          </inkml:annotationXML>
          <inkml:trace contextRef="#ctx0" brushRef="#br0" timeOffset="-11482.2362">68 50 226 0,'0'0'169'15,"0"0"-42"-15,0 0 32 16,0 0 8-16,0 0-25 16,0 0-36-16,0 0-17 15,0 0-7-15,0-24-8 16,0 15-16-16,6-2 0 15,-3 4-16-15,-1 7 3 16,1 0-17-16,2 0-11 0,2 0-5 16,6 12-2-16,1 27-10 15,1 13 18-15,-8 14 4 16,-7 8-13-16,0-3-6 16,-5-3-3-16,-20-2-3 15,-3-10-23-15,0-8-11 16,2-13-19-16,6-12 0 15,13-12 24-15,3-11 26 16,4 0 4-16,0 0-5 16,4 0 0-16,23 0 7 15,16 0 11-15,7 0 7 16,3 0-2-16,4 0-2 16,0 0-2-16,-7 0-10 0,-14 0-2 15,-12 0-26 1,-16-9-87-16,-8 0-172 0,0 1-566 15</inkml:trace>
          <inkml:trace contextRef="#ctx0" brushRef="#br0" timeOffset="-10994.7051">519 623 487 0,'0'0'267'15,"0"0"-174"-15,0 0 7 16,0 0 48-16,0 0-54 15,0 0-23-15,36 16 1 16,-14-32 3-16,5-25-10 16,-5-7-12-16,-3-10-19 15,-4-6-20-15,-7-3 1 16,-2-1-4-16,-6 7-5 16,0 13 0-16,0 15-4 15,0 16 5-15,0 8-7 0,0 8 4 16,0 1-1-16,0 0-3 15,0 0-2-15,3 7-9 16,7 11 7-16,7 4 4 16,12 2-3-16,5-10 1 15,3 0 0-15,2-10-7 16,-10-4-18-16,-10 0-36 16,-8 0-25-16,-11 0-36 15,0 0-75-15,-20 8-94 16,-17 4-408-16</inkml:trace>
          <inkml:trace contextRef="#ctx0" brushRef="#br0" timeOffset="-10695.504">577 756 562 0,'0'0'198'0,"0"0"-153"16,190 0-29-16,-129-2-16 16,-15 2-210-16</inkml:trace>
          <inkml:trace contextRef="#ctx0" brushRef="#br0" timeOffset="-10828.8861">640 371 573 0,'0'0'151'0,"0"0"-66"15,0 0 0-15,0 0 33 16,154 25-88-16,-125-17-30 15,-14 6-1-15,-15 13-83 16,-12 6-77-16,-33 4-354 16</inkml:trace>
          <inkml:trace contextRef="#ctx0" brushRef="#br0" timeOffset="-10100.529">1153 769 589 0,'0'0'127'0,"0"0"-63"16,0 0 44-16,0 0 35 0,0 0-36 16,116-183-16-16,-66 125-10 15,3 3-7-15,-4 6-26 16,-10 18-15-16,-13 11-20 16,-16 16-10-16,-7 4-3 15,-3 0-5-15,0 15-57 16,0 13-59-16,-13-1-155 15,1-6-319-15</inkml:trace>
          <inkml:trace contextRef="#ctx0" brushRef="#br0" timeOffset="-9908.4686">1245 331 178 0,'0'0'412'0,"0"0"-231"0,0 0-60 15,0 0 9-15,0 0-41 16,0 0-58-16,7 14 0 16,20 14 6-16,5 1-17 15,-1 3-20-15,6-6-21 16,-5-6-115-16,9-8-337 16</inkml:trace>
        </inkml:traceGroup>
        <inkml:traceGroup>
          <inkml:annotationXML>
            <emma:emma xmlns:emma="http://www.w3.org/2003/04/emma" version="1.0">
              <emma:interpretation id="{52898D88-51E3-4C53-BB91-0D40EE8BC6F8}" emma:medium="tactile" emma:mode="ink">
                <msink:context xmlns:msink="http://schemas.microsoft.com/ink/2010/main" type="inkWord" rotatedBoundingBox="27746,9351 28749,9443 28696,10019 27693,992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9149.1335">2674 843 163 0,'0'0'467'0,"0"0"-309"16,0 0-34-16,0 0 55 15,0 0-42-15,0 0-37 16,-5-9-26-16,0-33-20 0,-7-23-14 16,-5-24-15-16,-5-11 5 15,-4 13-5-15,6 14-1 16,10 24 1-16,3 20 6 16,4 18-11-16,3 9-8 15,0 2-12-15,0 17-9 16,27 33-7-16,17 13 16 15,15 7 6-15,4-1-4 16,-2-5-1-16,-5-12 0 16,-13-10 0-16,-13-11 0 15,-13-7-1-15,-13-8 0 16,-4-4 3-16,0 3-3 16,-21 1 2-16,-18-4-2 0,-8-2-23 15,-1-5-4 1,2 3 2-16,7-4-3 0,14-1 1 15,8 0 15-15,12-3 8 16,5 0 2-16,0 0 0 16,0 3-2-16,0-1-14 15,0-2-38-15,36 0-52 16,21 0-26-16,13-2-93 16,6-19-168-16</inkml:trace>
          <inkml:trace contextRef="#ctx0" brushRef="#br0" timeOffset="-8660.2163">3066 576 311 0,'0'0'129'15,"0"0"-121"-15,169 22 35 16,-115-9 22-16,-18 5-38 0,-19 9-15 16,-17 0-12-16,0 6-16 15,-27 0-36-15,-14-4-84 16,-3-4-79-16</inkml:trace>
          <inkml:trace contextRef="#ctx0" brushRef="#br0" timeOffset="-8811.3201">3103 812 394 0,'0'0'369'16,"0"0"-184"-16,0 0-16 0,0 0-5 15,0 0-36-15,0 0-42 16,0 0-29-16,0-7-22 16,0-24-10-16,0-16-12 15,0-18-6-15,0 5-3 16,0 1-3-16,0 16 0 15,0 13-1-15,0 11 0 16,0 10 0-16,0 6-2 16,0 3-1-16,0 0-4 15,3 0 5-15,-1 0-2 16,10 0-2-16,10 0-2 16,15 0 8-16,19 0 1 15,4 0 2-15,2 0-2 0,-9 0-1 16,-16 0 0-16,-18 0 0 15,-13 0-30-15,-6 0-59 16,-23 0-25-16,-33 0-69 16,-17 0-179-16,-5 6-251 15</inkml:trace>
          <inkml:trace contextRef="#ctx0" brushRef="#br0" timeOffset="-8546.373">3057 865 28 0,'0'0'494'0,"0"0"-280"15,0 0-77-15,0 0 18 16,0 0-66-16,168 31-42 16,-93-31-36-16,1 0-11 15,-5-10-99-15,-15 10-317 16</inkml:trace>
        </inkml:traceGroup>
        <inkml:traceGroup>
          <inkml:annotationXML>
            <emma:emma xmlns:emma="http://www.w3.org/2003/04/emma" version="1.0">
              <emma:interpretation id="{8C8C4C75-4A8B-41C9-886C-B6522E84AD5D}" emma:medium="tactile" emma:mode="ink">
                <msink:context xmlns:msink="http://schemas.microsoft.com/ink/2010/main" type="inkWord" rotatedBoundingBox="29294,9556 31841,9792 31788,10357 29241,1012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7641.458">4549 876 462 0,'0'0'314'15,"0"0"-197"-15,0 0 17 16,0 0 8-16,-12 134-54 16,26-111-51-16,15-6-15 15,4-4-4-15,4-10-5 16,6-3-12-16,-4 0-2 16,-3-21 1-16,-4-10-11 0,-15-11 3 15,-12-7 1 1,-5-1 7-16,-9 2 5 0,-24 12 4 15,-7 16-8-15,1 9 5 16,-1 11-1-16,6 0 1 16,7 29-1-16,7 6 7 15,8 8-9-15,12 6-3 16,0-2-4-16,17 2-37 16,25-11-88-16,17-8-313 15</inkml:trace>
          <inkml:trace contextRef="#ctx0" brushRef="#br0" timeOffset="-6878.2121">5237 767 840 0,'0'0'285'0,"0"0"-175"16,0 0 2-16,0 0-28 15,0 0-45-15,-18 156-31 16,12-98-6-16,3-4-2 15,3-13-3-15,0-16-22 16,0-14-3-16,0-11 3 0,0 0 4 16,0-9 7-16,3-28 2 15,3-19 12-15,-3-13 4 16,-3-5 3-16,0 4-1 16,0 3 12-16,-3 20 13 15,1 11 7-15,-2 18 3 16,1 14 4-16,3 4-9 15,0 0-9-15,0 9-12 16,12 28-14-16,23 8 8 16,10 3-1-16,4-3-3 15,1-4-3-15,-8-8-1 16,-7 0 2-16,-10-5-3 16,-5 0 0-16,-5-2 0 15,-7-4 0-15,-4 1-5 16,-4-5-3-16,0-1-11 0,-17 2 2 15,-30-8-7-15,-18 5-32 16,-14-4-14-16,8-3 0 16,10 1-4-16,24-6 40 15,19-2 31-15,16-2 2 16,2 0-5-16,26 0-54 16,34 0-4-16,30-16-27 15,12-13-140-15,8 1-321 16</inkml:trace>
          <inkml:trace contextRef="#ctx0" brushRef="#br0" timeOffset="-6556.2691">5728 959 833 0,'0'0'177'16,"0"0"-70"-16,0 0 41 15,0 0-54-15,-22 153-61 16,29-129-27-16,27-1-6 15,17-10-2-15,10-13 1 16,9 0 1-16,-2-2 2 16,-12-23 0-16,-14-14-1 15,-19-6 5-15,-23-11-2 16,0-5 9-16,-29 3 0 16,-19 8-5-16,-5 19-1 15,3 18-1-15,5 13-4 0,3 0 3 16,8 27 9-16,12 12-9 15,13-1-5-15,9 0-3 16,0 5-28-16,17-8-51 16,22-4-14-16,9-11-74 15,6-11-179-15</inkml:trace>
          <inkml:trace contextRef="#ctx0" brushRef="#br0" timeOffset="-6037.5429">6639 751 614 0,'0'0'266'15,"0"0"-102"-15,0 0-16 16,0 0 0-16,0 0-37 16,0 0-39-16,-42 5-35 15,-6 3-26-15,1-3-3 16,1 2 0-16,12 4 4 16,7-1 1-16,10 0-1 0,5 2-12 15,9-1 0 1,3 6-1-16,0 6-3 0,0 5 0 15,27-1 1-15,3 2 3 16,9-3 1-16,1-1-1 16,-7-3 1-16,-4-4 2 15,-12 0-2-15,-12-3 0 16,-5 1 5-16,0-4 0 16,-14 4 2-16,-19-4-8 15,-10-1-12-15,1 1 9 16,-4 3-2-16,10 1 5 15,13-3 3-15,13-6 14 0,10-2-3 16,0-3-14 0,0-2-12-16,16 0-3 0,15 0-31 15,0 0-79-15,-8-12-167 16,-18 1-659-16</inkml:trace>
          <inkml:trace contextRef="#ctx0" brushRef="#br0" timeOffset="-5137.422">4044 1035 569 0,'0'0'193'0,"0"0"-81"16,0 0 59-16,0 0-26 16,0 0-44-16,0 0-21 15,178-177-5-15,-136 119-8 16,-3-1-12-16,-5 11-14 15,-12 15-5-15,-10 15-10 0,-7 15-7 16,-2 3-7 0,-3 17-12-16,0 32-2 0,0 18 2 15,0 4-1-15,0-9-22 16,4-13-31-16,4-16-1 16,-3-18 12-16,7-12 21 15,2-3 11-15,8-30 11 16,10-24 3-16,4-15 11 15,3-5 19-15,1 1 7 16,-6 7-2-16,-9 16-4 16,-8 17-14-16,-8 23-10 15,-9 10-3-15,0 7-7 16,0 38-21-16,-23 10-33 16,0 15-85-16,6 1-195 15,4 2-740-15</inkml:trace>
          <inkml:trace contextRef="#ctx0" brushRef="#br0" timeOffset="-7963.4876">4050 1008 582 0,'0'0'268'0,"0"0"-177"16,0 0 52-16,0 0 12 15,121-143-48-15,-87 67-27 0,0 3-11 16,-4 4-2-16,-6 20-33 15,-11 22-10-15,-7 17-13 16,-6 10-3-16,0 3-8 16,0 31-6-16,0 13-4 15,0 1-25-15,5-5-15 16,7-10-10-16,5-8-8 16,-4-5 18-16,4-9 37 15,0-8-7-15,-2-3 2 16,2 0 4-16,0-9-2 15,0-10-32-15,-3 0-128 16,-1 5-270-16</inkml:trace>
        </inkml:traceGroup>
      </inkml:traceGroup>
    </inkml:traceGroup>
    <inkml:traceGroup>
      <inkml:annotationXML>
        <emma:emma xmlns:emma="http://www.w3.org/2003/04/emma" version="1.0">
          <emma:interpretation id="{581ECFD6-9833-4C13-A558-213ACA3A8DDD}" emma:medium="tactile" emma:mode="ink">
            <msink:context xmlns:msink="http://schemas.microsoft.com/ink/2010/main" type="paragraph" rotatedBoundingBox="21561,10934 32790,12053 32674,13210 21446,120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2521742-F291-4474-9646-18E1B0AE38F5}" emma:medium="tactile" emma:mode="ink">
              <msink:context xmlns:msink="http://schemas.microsoft.com/ink/2010/main" type="line" rotatedBoundingBox="21561,10934 32790,12053 32674,13210 21446,12091"/>
            </emma:interpretation>
          </emma:emma>
        </inkml:annotationXML>
        <inkml:traceGroup>
          <inkml:annotationXML>
            <emma:emma xmlns:emma="http://www.w3.org/2003/04/emma" version="1.0">
              <emma:interpretation id="{7ABD2E98-356C-4389-9466-C829BAB46265}" emma:medium="tactile" emma:mode="ink">
                <msink:context xmlns:msink="http://schemas.microsoft.com/ink/2010/main" type="inkWord" rotatedBoundingBox="21561,10934 23696,11147 23580,12304 21446,1209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76318.525">-3091 1925 474 0,'0'0'274'16,"0"0"-58"-16,0 0-69 15,0 0 2-15,0 0-20 16,0 0-33-16,0 0-27 16,0 0-18-16,0 0 2 15,0 0-3-15,138 40-1 16,-169-27-1-16,-39 7 12 16,-32 11-51-16,-13 1-9 15,-2 0 0-15,19-5-13 16,25-4-10-16,22-3-5 15,17-5 5-15,15-1 3 0,11-8 4 16,8 3 2-16,0 0 3 16,27 6-6-16,39 13 15 15,26 5 2-15,18 5 15 16,3-2 14-16,-6 1-4 16,-17-4 4-16,-22 1-13 15,-26-3-7-15,-25 7 3 16,-17 4 4-16,-12 12 1 15,-35 2-2-15,-16 2-15 16,2-5-11-16,-4-5-13 16,0-7 3-16,0-3-1 15,1-7-8-15,10-1-1 0,9-5 6 16,13-7 5-16,17-9 1 16,5-2 14-16,10-7-1 15,10 0-4-15,37 0-3 16,23 0 13-16,20 0 24 15,1 0-6-15,-6-3-4 16,-19 3-12-16,-15 0-2 16,-19 7-22-16,-15 11-106 15,-12 4-267-15</inkml:trace>
          <inkml:trace contextRef="#ctx0" brushRef="#br0" timeOffset="77136.5801">-2246 2387 659 0,'0'0'260'0,"0"0"-111"16,0 0 12-16,0 0 1 16,0 0-47-16,0 0-56 15,0 103-6-15,0-37-22 16,0-3-25-16,0 0-3 16,0-6-3-16,11-4-9 15,6-5-25-15,0-11-17 16,6-10-21-16,-1-14-21 15,1-13-10-15,-9 0 7 16,-3-9 23-16,-11-26 20 16,0-14 0-16,-14-12 23 15,-23-2 30-15,-14-2 1 0,-5-4 20 16,-3 4 26-16,-2 6 14 16,3 9 1-16,6 8 10 15,9 10 24-15,12 12-34 16,8 7-2-16,15 9 10 15,6 4-10-15,2 0-18 16,0 0-13-16,10 0-15 16,41 0-13-16,32 15 30 15,23-1 2-15,10-1-19 16,-4-6-10-16,-16-4-1 16,-23-3-3-16,-27 3-7 15,-24 2-55-15,-22-1-78 16,0 14-106-16,-28 6-237 0</inkml:trace>
          <inkml:trace contextRef="#ctx0" brushRef="#br0" timeOffset="77534.5482">-2491 3015 500 0,'0'0'298'0,"0"0"-146"15,0 0-33-15,0 0 1 16,0 0-48-16,0 0-43 16,90 0 51-16,-11-2-4 15,11 2-15-15,-5 0-16 16,-14 0-28-16,-18 0-17 15,-23 5-8-15,-10 1-117 0,-11-3-226 16</inkml:trace>
          <inkml:trace contextRef="#ctx0" brushRef="#br0" timeOffset="77960.2921">-1716 3051 831 0,'0'0'203'0,"0"0"-133"15,0 0 4-15,0 0-23 16,0 0-32-16,0 0-7 0,54-43-3 15,-54 28 11-15,0 6 1 16,0 9-4-16,0 0 5 16,0 0-13-16,0 15-9 15,0 4-26-15,0 1-90 16,0-7-204-16</inkml:trace>
          <inkml:trace contextRef="#ctx0" brushRef="#br0" timeOffset="78259.4939">-1564 2688 498 0,'0'0'386'16,"0"0"-194"-16,0 0-49 0,0 0-6 16,0 0-63-16,0 0-42 15,-2 5-19-15,2-1-12 16,0-4-1-16,0 0-10 15,0 0-2-15,0 0-8 16,0 0-16-16,0 0-3 16,0 0 27-16,0 0 12 15,0 0 6-15,0 0 5 16,0 0 17-16,0 0 16 16,0 0-16-16,0 0-20 15,-3 0-8-15,3 0-47 0,0 0-112 16,0 18-389-1</inkml:trace>
        </inkml:traceGroup>
        <inkml:traceGroup>
          <inkml:annotationXML>
            <emma:emma xmlns:emma="http://www.w3.org/2003/04/emma" version="1.0">
              <emma:interpretation id="{5ADA644A-1439-450A-AF76-A26208043EA4}" emma:medium="tactile" emma:mode="ink">
                <msink:context xmlns:msink="http://schemas.microsoft.com/ink/2010/main" type="inkWord" rotatedBoundingBox="24169,11532 27192,11834 27117,12590 24094,12288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49137.7827">524 3256 138 0,'0'0'119'15,"0"0"-43"-15,0 0 31 16,0 0 5-16,0 0-29 16,0 0-8-16,-25-5 18 0,22 5-7 15,1 0 11-15,2 0 0 16,-3 0-20-16,3 0-13 16,0 0-14-16,0 0-12 15,0 0-17-15,0 0-16 16,0 0-5-16,22 0 3 15,12 0 6-15,8 0 0 16,0 0 0-16,-1 0-1 16,-14 0-1-16,-7 0-6 15,-15 0-1-15,-5 0 0 16,0 0-11-16,-16 0-42 16,-24 0-94-16,-7 0-272 15</inkml:trace>
          <inkml:trace contextRef="#ctx0" brushRef="#br0" timeOffset="149549.4096">524 3256 184 0,'-22'-129'204'0,"16"126"-67"0,-3 0-21 0,1 1-8 0,-1-1-24 0,4 0-25 16,2 3 1-16,3 0 20 15,0 0-18-15,0 0-14 16,0 0-15-16,20-2-3 16,17 2 42-16,2-2 0 0,4 0-18 15,-9 2-25 1,-12 0-11-16,-5 0-14 0,-12 0-4 15,1 0-4-15,-6 0-85 16,0 2-146-16,-17 23-467 16</inkml:trace>
          <inkml:trace contextRef="#ctx0" brushRef="#br0" timeOffset="149369.4447">524 3256 184 0</inkml:trace>
          <inkml:trace contextRef="#ctx0" brushRef="#br0" timeOffset="79387.5109">-1054 2908 432 0,'0'0'411'0,"0"0"-224"15,0 0-74-15,0 0 10 16,0 0-43-16,0 0-42 16,-20 0-10-16,20 0-8 15,0 0-18-15,17 0 0 16,17 0-2-16,3 0 0 16,2 0-5-16,-5 0-35 15,-2 0-38-15,-8 0-54 0,-7 0-112 16,-5 0-184-1</inkml:trace>
          <inkml:trace contextRef="#ctx0" brushRef="#br0" timeOffset="79565.4235">-1037 2824 519 0,'0'0'324'0,"0"0"-135"15,0 0-40-15,0 0-8 16,0 0-71-16,0 0-53 15,0-5-5-15,39 5 25 16,10 0-13-16,-1 0-24 16,2 0-13-16,-7 0-153 0,-4 5-412 15</inkml:trace>
          <inkml:trace contextRef="#ctx0" brushRef="#br0" timeOffset="80166.4965">-208 2954 528 0,'0'0'276'0,"0"0"-113"16,0 0-5-16,0 0-4 15,0 0-38-15,-144 128-32 0,132-89-17 16,10 0-26-16,2 3-20 16,0 0-14-16,26-10-7 15,16-6 0-15,14-17-4 16,12-9-7-16,10-12 4 15,2-34-7-15,-13-18 3 16,-19-12-8-16,-21-2 9 16,-27-3 0-16,0 2 10 15,-49 14 13-15,-24 16-3 16,-15 24-4-16,-5 22 4 0,6 3-1 16,13 39 0-1,21 22 6-15,24 12-6 16,29 11-9-16,0-1-9 0,60-10-4 15,24-17-76-15,23-20-115 16,15-11-336-16</inkml:trace>
          <inkml:trace contextRef="#ctx0" brushRef="#br0" timeOffset="136639.5144">1279 2883 19 0,'0'0'113'0,"0"0"-39"0,0 0 6 15,0 0 23-15,0 0-23 16,0 0 5-16,0 0-1 16,-2-3 5-16,2 3-4 15,0 0-5-15,0 0 2 16,0-3-3-16,0 3-2 16,0-2-8-16,0 0 1 15,0-5-3-15,0-7-9 16,0-1 8-16,0-3-15 15,0 6-8-15,2 2-3 16,1 5-5-16,0 5-9 0,-3 0-7 16,4 0-1-1,3 27-4-15,3 20-5 0,-3 6 3 16,3 8-6-16,-8-3-6 16,3-10-16-16,-5-10-11 15,3-13-6-15,-3-9-5 16,0-10-16-16,0-6-22 15,0 0-16-15,0 0-8 16,0-4-20-16,0-17 13 16,0-6 4-16,0-4 2 15,0 0-9-15,0 7 13 16,0 0 25-16,-8 5 10 16,-6 1 43-16,-3-3 19 15,-3-1 8-15,-6-1 34 0,-1-6 29 16,-5 4 16-1,5-5 11-15,-5 2-9 0,10 4-11 16,3 0 15-16,2 8-13 16,5 5-7-16,-3 3-14 15,-2 0 7-15,4 2-19 16,2-3-5-16,-4 2-11 16,10 1-9-16,5 3 6 15,0 3-8-15,0 0 0 16,0 0-5-16,0 0-5 15,3 0-5-15,19 0 2 16,7 5 20-16,10 9 3 16,12-5-3-16,5-1-5 0,8-1-2 15,7-3-9-15,-6-2-5 16,-14 1-6-16,-17 1-3 16,-17 1-6-16,-12 1-49 15,-5 1-46-15,0 6-84 16,-17 3-160-16,-5-3-629 15</inkml:trace>
          <inkml:trace contextRef="#ctx0" brushRef="#br0" timeOffset="137053.5116">1062 3195 123 0,'0'0'490'0,"0"0"-301"15,0 0-60-15,0 0 24 0,0 0-61 16,0 0-40-16,57 5 38 16,-1-1 0-16,7-1-7 15,1 0-13-15,-7-3-19 16,-15 0-30-16,-15 0-12 15,-17 3-9-15,-10-1-15 16,0-2-85-16,-20 3-161 16,-9-1-665-16</inkml:trace>
          <inkml:trace contextRef="#ctx0" brushRef="#br0" timeOffset="137615.6075">1713 3278 402 0,'0'0'379'0,"0"0"-210"15,0 0-51-15,0 0 11 16,0 0-42-16,0 0-35 16,34 0-8-16,-11 0-6 0,0-12-10 15,5-8-4 1,-4-3-1-16,3-5 2 0,-5 4 6 15,-5 5 11-15,-5 11 1 16,-10 6-1-16,-2 2-4 16,0 10-9-16,0 27-16 15,0 12-7-15,0 4-6 16,0-2-37-16,0-11-36 16,0-9-55-16,0-8-73 15,0-8-179-15</inkml:trace>
        </inkml:traceGroup>
        <inkml:traceGroup>
          <inkml:annotationXML>
            <emma:emma xmlns:emma="http://www.w3.org/2003/04/emma" version="1.0">
              <emma:interpretation id="{9939E0CF-3C06-4F32-9B70-A771109BD4DD}" emma:medium="tactile" emma:mode="ink">
                <msink:context xmlns:msink="http://schemas.microsoft.com/ink/2010/main" type="inkWord" rotatedBoundingBox="27630,11682 29323,11851 29223,12851 27530,12682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39842.5344">3257 2807 817 0,'0'0'190'15,"0"0"-85"-15,0 0 68 16,0 0-21-16,0 0-74 15,0 0-40-15,15 101-5 16,-13-37-13-16,-2-3-14 16,0-8-5-16,7-5-1 0,1-5-12 15,3-10-9-15,0-10-21 16,1-9-25-16,-1-8-21 16,-8-6-13-16,2 0-21 15,-5-15-3-15,0-19 0 16,0-3 68-16,-25-6 43 15,-6-8 14-15,-6-7 35 16,-7-8 20-16,-10-3 51 16,-6 2-8-16,-1 9-12 15,12 14 0-15,13 15-15 16,19 17 7-16,12 10-26 16,5 2 9-16,0 0-12 0,0 0-6 15,11 31-23-15,29 3 3 16,13 12 0-16,14-8-19 15,10-9 2-15,4-7-5 16,4-13-1-16,-7-6-1 16,-12-3-37-16,-10 0-25 15,-19 0-53-15,-15 0-81 16,-17 0-104-16,-5 6-396 16</inkml:trace>
          <inkml:trace contextRef="#ctx0" brushRef="#br0" timeOffset="140191.2928">2976 3251 519 0,'0'0'236'0,"0"0"-139"16,0 0 14-16,0 0 16 16,0 0-19-16,0 0 3 15,158 2-16-15,-77 3-3 0,7 3-20 16,2 0-29-16,-11-1-33 15,-17-1-9-15,-17 3-1 16,-26 2-23-16,-16 2-83 16,-3-1-167-16,-13 1-660 15</inkml:trace>
          <inkml:trace contextRef="#ctx0" brushRef="#br0" timeOffset="141155.0033">3816 3253 611 0,'0'0'239'0,"0"0"-129"0,0 0 31 15,0 0-26-15,0 0-39 16,0 0-12-16,-3-2-7 15,3 2-13-15,3 0-11 16,11 0-9-16,5 0 27 16,4 12-19-16,-9 3-17 15,-5 6-9-15,-6-2-6 16,-3-1-5-16,0 0-29 0,-3-2-11 16,-20-6-8-1,7-3 7-15,2-3 19 0,2-4 22 16,7 2 5-16,2-2 9 15,3 0 9-15,0 0 4 16,0 3-3-16,0 1-4 16,10 6-6-16,24 5 21 15,6 6 8-15,3 4-15 16,-9 2-3-16,-7 0-5 16,-10-2-7-16,-9-4-3 15,-4-5 1-15,-4 2-6 16,0 0-4-16,0-5-2 15,-26 2-1-15,-4-3 7 16,-13-1 1-16,-8 2 1 16,-6-3 3-16,1 5-4 0,8-2 1 15,15-2-2-15,14-2 3 16,9-4 2-16,10-3 7 16,0-2-5-16,0 0-7 15,12 0-9-15,22 0-9 16,13-12 9-16,16-9-93 15,-2 5-151-15,-4 3-588 16</inkml:trace>
          <inkml:trace contextRef="#ctx0" brushRef="#br0" timeOffset="263051.8892">2455 3119 74 0,'0'0'205'0,"0"0"-109"16,0 0-10-1,0 0-9-15,0 0-1 0,0 0-23 16,-32 0 1-16,30 0-15 15,-1 0-2-15,0 0 9 16,-2 0-9-16,1 0-1 16,2 0-4-16,2 0 17 15,0 0-3-15,-6 0-11 16,1 0 3-16,-1 0-9 16,3 0-8-16,0 0 3 15,3 0 6-15,0 0 1 16,0 0-5-16,0 0-7 15,0 0-1-15,0 0-3 0,0-3 5 16,6-4 9-16,17-2 35 16,5 6-11-16,8-3-7 15,13 3-8-15,4 3-6 16,3 0-10-16,1 0-7 16,-16 0-2-16,-9 0-8 15,-13 0-3-15,-13 0-1 16,-6 0 0-16,0 0-1 15,-16 10-25-15,-27 5-27 16,-8-4-61-16,6-6-84 16,6-5-164-16</inkml:trace>
        </inkml:traceGroup>
        <inkml:traceGroup>
          <inkml:annotationXML>
            <emma:emma xmlns:emma="http://www.w3.org/2003/04/emma" version="1.0">
              <emma:interpretation id="{1CB7BC38-5F24-49E8-A72B-FBB8A11FB2A8}" emma:medium="tactile" emma:mode="ink">
                <msink:context xmlns:msink="http://schemas.microsoft.com/ink/2010/main" type="inkWord" rotatedBoundingBox="29632,11941 32770,12254 32683,13120 29545,12807"/>
              </emma:interpretation>
            </emma:emma>
          </inkml:annotationXML>
          <inkml:trace contextRef="#ctx0" brushRef="#br0" timeOffset="142042.7312">4408 3244 376 0,'0'0'317'16,"0"0"-128"-16,0 0-29 15,0 0-11-15,0 0-44 16,0 0-43-16,-12-4-24 16,29 4-9-16,26 6 19 15,13 1-6-15,12-2-15 16,5 0-22-16,-3 0-5 0,-10 3 0 15,-18 3-72-15,-25 4-121 16,-17 5-281-16</inkml:trace>
          <inkml:trace contextRef="#ctx0" brushRef="#br0" timeOffset="259611.4304">4602 3098 421 0,'0'0'140'15,"0"0"-21"-15,0 0 47 16,0 0-31-16,0 0-46 15,0 0-20-15,0 0 2 16,0 0-6-16,0-1-12 16,0-3-9-16,3-3-4 15,-3-1 11-15,5-1-8 16,2-3-3-16,-5 6-7 16,1 4-6-16,0-1-6 15,-3 3-10-15,0 0-3 16,0 0-4-16,0 0-3 15,0 0 0-15,0 0 0 16,0 0 2-16,0 0-2 0,0 0 3 16,0 0-2-16,0 0-2 15,0 0 0-15,0 0-22 16,0 0-40-16,0 0-56 16,0 0-74-16,0 0-148 15</inkml:trace>
          <inkml:trace contextRef="#ctx0" brushRef="#br0" timeOffset="142677.5068">5234 3220 191 0,'0'0'251'0,"0"0"-89"15,-175-178 21-15,118 133-9 16,12 12 8-16,8 10-36 0,12 13-25 16,14 5-31-16,5 3-7 15,6 2-19-15,0 0-12 16,0 0-27-16,42 25-20 16,24 10 13-16,24 1-7 15,17-5-3-15,8-11-8 16,4-9 0-16,-15-7-19 15,-28-4-48-15,-29 0-52 16,-27 5-83-16,-20 4-125 16,0 4-612-16</inkml:trace>
          <inkml:trace contextRef="#ctx0" brushRef="#br0" timeOffset="143000.5108">4918 3556 653 0,'0'0'206'0,"0"0"-74"0,0 0 25 16,0 0-21-1,0 0-47-15,202 29-28 0,-131-27-13 16,2-2-27-16,-13 0-16 16,-21 0-5-16,-14 0-47 15,-18 0-114-15,-5 11-270 16</inkml:trace>
          <inkml:trace contextRef="#ctx0" brushRef="#br0" timeOffset="142458.9833">5281 2962 781 0,'0'0'228'16,"0"0"-112"-16,0 0 33 15,0 0-19-15,-11 169-93 0,0-100-32 16,3-6-5-1,8-4-2-15,0-5-30 0,0-9-21 16,0-5-13-16,8-3-22 16,11-19-15-16,7-9-18 15,-6-9-56-15,-3 0-54 16,-6-33-68-16</inkml:trace>
          <inkml:trace contextRef="#ctx0" brushRef="#br0" timeOffset="143779.2246">5627 3630 792 0,'0'0'197'16,"0"0"-74"-16,0 0 27 15,0 0-21-15,0 0-54 16,0 0-33-16,-10-12-8 0,10 8-9 15,0-5-5-15,0 5-5 16,5-7 11-16,10 6 9 16,-1 5-9-16,-1 0-15 15,4 2 1-15,-5 25-6 16,-10 4-3-16,-2 8-3 16,0-2-41-16,0-3-25 15,-14-3-27-15,-8-3 8 16,2-8 21-16,-2 0 13 15,5-12 29-15,8-3 22 16,4-5 16-16,5 0 30 0,0 0 9 16,0 0-4-1,0 0-15-15,5 0-7 0,18-5 22 16,5 2-10-16,6 3-10 16,0 0-13-16,5 0-11 15,-2 0-7-15,-3 0-2 16,-3 0-52-16,6 0-71 15,-1 0-115-15,1 0-329 16</inkml:trace>
          <inkml:trace contextRef="#ctx0" brushRef="#br0" timeOffset="144478.2516">6285 3332 812 0,'0'0'181'0,"0"0"-114"16,0 0 64-16,0 0-4 0,149 41-77 15,-81-23-40-15,5-9-10 16,6-9-10-16,-4 0-167 16,-4 0-707-16</inkml:trace>
          <inkml:trace contextRef="#ctx0" brushRef="#br0" timeOffset="144298.5748">6363 3626 716 0,'0'0'185'0,"0"0"-68"16,0 0 14-16,0 0-25 0,0 0-51 15,0 0-24 1,125 0-15-16,-64 0-15 0,-1 0-1 15,-6 0-17-15,-15-8-71 16,-22 4-74-16,-17 1-168 16</inkml:trace>
          <inkml:trace contextRef="#ctx0" brushRef="#br0" timeOffset="145115.4125">7054 3659 567 0,'0'0'268'16,"0"0"-117"-16,0 0 5 15,0 0 4-15,0 0-44 16,0 0-34-16,-23 71-9 15,23-49-26-15,0 3-26 16,23 4-15-16,11-1-6 16,14-8 0-16,13-9-3 15,10-11 3-15,2 0-4 16,-2-42 3-16,-12-14-2 16,-20-12-2-16,-22-8 5 0,-17-2 2 15,-5 2 5 1,-44 12-4-16,-10 19 4 0,-9 21-5 15,-1 24 3-15,1 0-1 16,3 40 5-16,9 18 3 16,16 12 1-16,16 4-8 15,17-4-5-15,7-6-11 16,0-11-34-16,37-15-33 16,14-13-73-16,7-12-143 15,8-10-682-15</inkml:trace>
        </inkml:traceGroup>
      </inkml:traceGroup>
    </inkml:traceGroup>
    <inkml:traceGroup>
      <inkml:annotationXML>
        <emma:emma xmlns:emma="http://www.w3.org/2003/04/emma" version="1.0">
          <emma:interpretation id="{F380EEA7-73C7-4B6E-BED3-F2DA3A56B7AC}" emma:medium="tactile" emma:mode="ink">
            <msink:context xmlns:msink="http://schemas.microsoft.com/ink/2010/main" type="paragraph" rotatedBoundingBox="19862,14124 33453,14319 33437,15433 19846,152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AFCF75-1923-4E5E-96F1-2ADBFEA2A163}" emma:medium="tactile" emma:mode="ink">
              <msink:context xmlns:msink="http://schemas.microsoft.com/ink/2010/main" type="inkBullet" rotatedBoundingBox="19851,14903 20122,14907 20117,15242 19846,15238"/>
            </emma:interpretation>
            <emma:one-of disjunction-type="recognition" id="oneOf6">
              <emma:interpretation id="interp6" emma:lang="" emma:confidence="0">
                <emma:literal>•</emma:literal>
              </emma:interpretation>
            </emma:one-of>
          </emma:emma>
        </inkml:annotationXML>
        <inkml:trace contextRef="#ctx0" brushRef="#br0" timeOffset="-354090.6152">-5324 5991 248 0,'0'0'77'0,"0"0"6"16,0 0 50-16,0 0-19 16,0 0 8-16,0 0 2 15,-24 0-3-15,24 9-22 16,-3 7-38-16,3 8-13 16,0 3-12-16,0 4-16 0,25 2-15 15,6-8-5-15,3-9-8 16,5-12-2-16,-2-4 2 15,0 0 2-15,-3-35 6 16,-12-17 10-16,-10-3 10 16,-12-3 5-16,0 4 2 15,-27 12 13-15,-12 11-4 16,-3 24 4-16,3 7-12 16,3 0 2-16,7 30-18 15,9 15-12-15,15-1-10 16,5 1-22-16,8-2-36 15,26-15-57-15,8-13-54 16,-3-15-388-16</inkml:trace>
      </inkml:traceGroup>
      <inkml:traceGroup>
        <inkml:annotationXML>
          <emma:emma xmlns:emma="http://www.w3.org/2003/04/emma" version="1.0">
            <emma:interpretation id="{5BB815A4-AE37-4025-9FB2-5DBC06262AA3}" emma:medium="tactile" emma:mode="ink">
              <msink:context xmlns:msink="http://schemas.microsoft.com/ink/2010/main" type="line" rotatedBoundingBox="20638,14135 33453,14319 33438,15400 20623,15216"/>
            </emma:interpretation>
          </emma:emma>
        </inkml:annotationXML>
        <inkml:traceGroup>
          <inkml:annotationXML>
            <emma:emma xmlns:emma="http://www.w3.org/2003/04/emma" version="1.0">
              <emma:interpretation id="{AA857998-F66B-4766-83B6-FB8A9EBB4BB4}" emma:medium="tactile" emma:mode="ink">
                <msink:context xmlns:msink="http://schemas.microsoft.com/ink/2010/main" type="inkWord" rotatedBoundingBox="20635,14413 21306,14423 21296,15158 20624,15149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316010.4844">-4490 5431 614 0,'0'0'149'0,"0"0"-87"15,0 0 83-15,0 0-17 0,0 0-52 16,0 0-34-16,0 0-8 15,0 3 1-15,0 34 1 16,12 18 11-16,5 7-23 16,0 5-15-16,3-2-1 15,-3-1-4-15,2-6-2 16,1-13-2-16,0-10 0 16,-1-9 0-16,-4-13 0 15,-6-7-1-15,-4-6-7 16,-5 0-4-16,0 0-6 15,0-12-1-15,0-26 19 16,-12-20 7-16,-18-12-2 0,-4-9-1 16,-9-5-2-1,4 6 3-15,2 11-1 0,6 12-3 16,9 17 18-16,11 12 0 16,5 16 2-16,6 8 1 15,0 2-5-15,0 0-9 16,0 0-8-16,11 0 3 15,21 20 8-15,15 14 1 16,16 8 12-16,15 9-3 16,10 3-5-16,2-2-8 15,-3-4-2-15,-13-8 0 16,-21-3-2-16,-23-7-4 16,-18 3 2-16,-12 7 3 15,-9 7 7-15,-41 2 0 16,-20 2-12-16,-4-7-2 0,1-14-15 15,13-8-10-15,21-11 6 16,17-7 11-16,14-4 8 16,8 0 2-16,0 0-4 15,0 0-22-15,25 0-14 16,9 0-8-16,7 0-22 16,1-4-51-16,-10 4-147 15,-15 0-333-15</inkml:trace>
        </inkml:traceGroup>
        <inkml:traceGroup>
          <inkml:annotationXML>
            <emma:emma xmlns:emma="http://www.w3.org/2003/04/emma" version="1.0">
              <emma:interpretation id="{A5C6EC1C-FEB9-426C-ABEE-F9AFA6F12358}" emma:medium="tactile" emma:mode="ink">
                <msink:context xmlns:msink="http://schemas.microsoft.com/ink/2010/main" type="inkWord" rotatedBoundingBox="25184,14200 26430,14218 26416,15239 25169,15222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79604.3857">423 5251 238 0,'0'0'130'15,"0"0"-20"-15,0 0 6 16,0 0-30-16,0 0-17 0,0 0 3 15,0 0-3 1,-5-8 13-16,1 8-3 0,4 0-10 16,0 0-5-16,0-2-3 15,0 0-9-15,-3-7-10 16,1 0-16-16,-3-4-9 16,2-2 5-16,-4 2 1 15,5 5 0-15,2 4 3 16,0 4-3-16,0 0 6 15,0 0-8-15,0 12-15 16,0 31-4-16,5 18 6 16,9 16 2-16,1-1-10 15,-1-1-1-15,1-3-7 16,-2-8-8-16,1-10-9 16,-2-10-4-16,-2-17-8 15,-1-11 1-15,-3-12-13 16,-4-4 11-16,-2 0 4 0,0-32 1 15,0-12 14-15,-22-12 14 16,-9-6 4-16,-6-2 2 16,-5 3 2-16,0 6 0 15,-6 6-3-15,2 6 8 16,2 10-1-16,-1 5 4 16,7 5-2-16,2 6 1 15,8-4-3-15,6 6 1 16,5 5 18-16,5 0-2 15,1 5 5-15,5-1-1 0,4 1 4 16,-1 1-6 0,1-3-5-16,2 4-2 0,-3 0-1 15,3 3 1-15,0 0-8 16,0 0 2-16,0 0-11 16,3 0 2-16,24 0 1 15,16 13 3-15,11 5 10 16,15 4 0-16,16-4 4 15,8-3 4-15,9-8-7 16,-4-5-9-16,-16-2-6 16,-18 0-2-16,-30 0-2 15,-17 0-7-15,-17-2-34 16,0-7-38-16,-39-2-55 16,-15 9-173-16,-7 2-496 15</inkml:trace>
          <inkml:trace contextRef="#ctx0" brushRef="#br0" timeOffset="180085.9855">119 5786 392 0,'0'0'210'0,"0"0"-103"15,0 0 10-15,0 0 46 16,0 0-58-16,0 0-33 16,-34-6-33-16,36 6-11 15,44 0-15-15,22 0 45 16,22 0 18-16,13 0-11 16,5 0-21-16,-4 0-16 0,-14 0-18 15,-19 0-8-15,-29 0-2 16,-20 0-30-16,-10 0-71 15,-12 0-108-15,0 0-232 16</inkml:trace>
          <inkml:trace contextRef="#ctx0" brushRef="#br0" timeOffset="180879.4139">967 5775 210 0,'0'0'413'0,"0"0"-302"16,0 0-17-16,0 0 58 16,0 0-51-16,0 0-35 15,-9-13-8-15,9 7 11 16,14-3-10-16,12 2-13 16,-1 4-5-16,4 3-7 15,-4 0-9-15,-6 0-13 16,-4 24 2-16,-5-5-1 15,-6 9 0-15,-4 6-5 16,0-12-8-16,0 7-22 0,-17-9-25 16,0-6 0-16,0 1 5 15,-5-9 16-15,1-3 18 16,8 1 3-16,4-1 5 16,9-3 4-16,0 0-2 15,0 0 0-15,0 0 4 16,2 0-6-16,25 0 1 15,9 3 13-15,3 3 10 16,1 9-8-16,-12-6 4 16,-5 4-3-16,-12-1-7 15,-8-3-3-15,-3-3-1 16,0 5 2-16,0-1 7 16,-3 0-7-16,-20 2-5 15,-2-1-1-15,-6 4-2 16,-3 1 2-16,0-1 1 0,-6 1-2 15,6-5 0-15,7-3 0 16,7-2-1-16,14-6 0 16,6 0 4-16,0 0 3 15,0 0-7-15,0 0-11 16,0 0-7-16,12 0 1 16,7-3 13-16,1-8-34 15,3-6-69-15,5-8-89 16,8-2-445-16</inkml:trace>
        </inkml:traceGroup>
        <inkml:traceGroup>
          <inkml:annotationXML>
            <emma:emma xmlns:emma="http://www.w3.org/2003/04/emma" version="1.0">
              <emma:interpretation id="{BF46CA46-5827-442E-9753-37A01AC32AE5}" emma:medium="tactile" emma:mode="ink">
                <msink:context xmlns:msink="http://schemas.microsoft.com/ink/2010/main" type="inkWord" rotatedBoundingBox="26940,14344 28637,14368 28627,15119 26930,15094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81531.7556">1736 5621 831 0,'0'0'204'0,"0"0"-138"16,0 0 27-16,0 0-27 0,0 0-19 15,0 0-7-15,155 0-14 16,-93 0-26-16,-2-12-4 15,-4-11-77-15,-12-6-259 16</inkml:trace>
          <inkml:trace contextRef="#ctx0" brushRef="#br0" timeOffset="181354.0843">1849 5791 630 0,'0'0'347'0,"0"0"-220"15,0 0-22-15,0 0 29 16,0 0-54-16,0 0-51 15,6 0-22-15,21 0-6 16,19 0 14-16,5 0-8 0,2 0-6 16,-6 0-2-16,-6 0-12 15,-11-5-42-15,-16-3-46 16,-8 5-37-16,-6 3-106 16,0 0-134-16</inkml:trace>
          <inkml:trace contextRef="#ctx0" brushRef="#br0" timeOffset="183541.9865">2791 5390 294 0,'0'0'293'15,"0"0"-164"-15,0 0 27 0,0 0 34 16,0 0-64 0,0 0-32-16,-12-35-15 0,12 48-10 15,0 32-34-15,0 16-21 16,0 13-1-16,8-1-8 16,3-6-5-16,6-13-1 15,0-7-4-15,0-16-18 16,-2-15-22-16,-5-7-21 15,-3-9-9-15,-7 0 9 16,0-3 2-16,0-28-13 16,-12-9 59-16,-19-14 16 15,-11-4 1-15,-12-6 2 16,-5 1 4-16,-1 5 16 16,4 4 3-16,9 9 19 15,10 7 6-15,14 13 5 0,10 10-3 16,4 10 17-16,9 5-6 15,0 0-15-15,0 0-18 16,0 0-8-16,5 0-4 16,29 0-6-16,22 0 29 15,21 7-6-15,13 0-5 16,14-1-1-16,5-6-6 16,-1 0-5-16,-18 0-14 15,-27 0-1-15,-27 0-2 16,-25 0 0-16,-11 5-27 15,-13 2-45-15,-50 6-57 16,-21 0-206-16,-10 2-407 0</inkml:trace>
          <inkml:trace contextRef="#ctx0" brushRef="#br0" timeOffset="183888.3858">2550 5847 516 0,'0'0'200'16,"0"0"-66"-16,0 0 21 16,0 0-49-16,0 0 2 15,0 0-13-15,212-5-8 16,-127 5-20-16,-2 0-18 16,-5 0-28-16,-20 11-21 15,-21-2-2-15,-23-2-56 16,-14 2-124-16,-9-3-248 15</inkml:trace>
          <inkml:trace contextRef="#ctx0" brushRef="#br0" timeOffset="273409.2903">3205 5872 419 0,'0'0'406'16,"0"0"-246"-16,0 0-13 0,0 0-22 16,0 0-19-16,0 0-48 15,-7 95-13-15,41-95-20 16,8 0-5-16,-5-31-4 15,3-11 5-15,-12-3-3 16,-11 4 1-16,-8 8 6 16,-6 8-5-16,-3 10 2 15,0 11 7-15,0 1 1 16,0 3 2-16,0 0-4 16,0 7-12-16,0 26-9 15,0 5-3-15,10 13 6 16,-3-3-10-16,-5-2-29 15,-2-3-76-15,0-12-107 16,0-1-242-16</inkml:trace>
        </inkml:traceGroup>
        <inkml:traceGroup>
          <inkml:annotationXML>
            <emma:emma xmlns:emma="http://www.w3.org/2003/04/emma" version="1.0">
              <emma:interpretation id="{0AEF9788-5233-4F58-92DC-6D711ED84CA6}" emma:medium="tactile" emma:mode="ink">
                <msink:context xmlns:msink="http://schemas.microsoft.com/ink/2010/main" type="inkWord" rotatedBoundingBox="29008,14342 31177,14373 31162,15368 28994,15337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85493.0933">4774 5379 616 0,'0'0'309'0,"0"0"-176"15,0 0 2-15,0 0 3 16,0 0-72-16,0 0-48 16,-3 25-11-16,6 30 16 15,11 12-6-15,-2 7-15 16,-4-1-2-16,-3-6-9 16,1-6-25-16,-3-13-11 0,-3-10 2 15,3-17-34 1,2-14-13-16,-1-7 2 0,-2-2 18 15,4-31-9-15,-6-18 66 16,0-10 13-16,-17-12 11 16,-28-4 7-16,-15 1 23 15,-7 1 15-15,-1 14 3 16,3 7 8-16,14 21 8 16,15 13 5-16,16 9-14 15,9 10 3-15,11 1-2 16,0 0-19-16,0 0-29 15,23 14-15-15,21 12 12 0,19 2 2 16,18-8-4 0,13-5 5-16,7-4-11 0,-6-11-2 15,-12 0-6-15,-25 0-1 16,-24 0-33-16,-17 5-56 16,-11 9-112-16,-6 12-156 15,0 15-483-15</inkml:trace>
          <inkml:trace contextRef="#ctx0" brushRef="#br0" timeOffset="185795.6552">4540 5955 185 0,'0'0'489'0,"0"0"-347"0,0 0-18 15,0 0 16-15,0 0-38 16,0 0-33-16,45 16 20 16,0-9-16-16,11-7-19 15,10 0-3-15,7 0-17 16,3 0-16-16,-8 0-18 15,-12 0-1-15,-20-2-48 16,-19 2-151-16,-14 0-308 0</inkml:trace>
          <inkml:trace contextRef="#ctx0" brushRef="#br0" timeOffset="273786.0424">3802 5753 929 0,'0'0'144'16,"0"0"-70"-16,0 0 84 16,0 0-26-16,0 0-34 15,0 0-42-15,155 9-30 0,-110 2-13 16,-3-6-13-1,-3-3-36-15,-16-2-157 16,-19 6-395-16</inkml:trace>
          <inkml:trace contextRef="#ctx0" brushRef="#br0" timeOffset="274864.8954">5261 6055 116 0,'0'0'326'0,"0"0"-192"16,0 0 7-16,0 0 32 15,0 0-23-15,0 0-35 0,-17 0-18 16,17 0-7-16,-2 0-3 16,2 0-16-16,0 0-13 15,0 0-17-15,0-3-2 16,0-7-12-16,5-3-8 16,21-5 19-16,-1 7-6 15,1 2-9-15,-9 7-10 16,-4 2 1-16,-4 0-3 15,-6 11-8-15,-3 23 14 16,0 12-6-16,-12 3-11 16,-10-2 0-16,2-9-27 15,3-10-22-15,3-5 2 16,3-19 23-16,2 2 10 0,4-6 11 16,-4 0-3-1,6 0 0-15,1 0 5 0,2 0-1 16,0 0-3-16,0 0-6 15,2 0 1-15,27-3 10 16,8-4 13-16,11 3 20 16,-1-3-3-16,2 5-6 15,-10 2-13-15,-11 0-7 16,-12 0-4-16,-7 0-13 16,-9 13-89-16,0 0-132 15,-9 7-367-15</inkml:trace>
          <inkml:trace contextRef="#ctx0" brushRef="#br0" timeOffset="186814.5379">5817 5869 882 0,'-59'-134'214'0,"59"134"-108"16,0 0 6-16,22 0-4 15,15 0-32-15,2 0-54 16,0 0-22-16,-2-2-33 16,-8 2-207-16,-19 0-788 15</inkml:trace>
          <inkml:trace contextRef="#ctx0" brushRef="#br0" timeOffset="186662.5377">5817 5869 679 0,'0'0'285'0,"0"0"-115"16,0 0-8-16,0 0-34 15,0 0-58-15,0 0-44 16,-12 0-20-16,12 0-4 16,26 3-2-16,4-3 0 15,4 0-10-15,-5 0-30 16,-9 0-38-16,-6 0-42 15,-14-5-39-15,0 0-170 16,0 0-201-16</inkml:trace>
        </inkml:traceGroup>
        <inkml:traceGroup>
          <inkml:annotationXML>
            <emma:emma xmlns:emma="http://www.w3.org/2003/04/emma" version="1.0">
              <emma:interpretation id="{B4A285B8-A46B-46A7-8DD5-D8E1C853068C}" emma:medium="tactile" emma:mode="ink">
                <msink:context xmlns:msink="http://schemas.microsoft.com/ink/2010/main" type="inkWord" rotatedBoundingBox="31498,14479 33451,14507 33440,15238 31488,15210"/>
              </emma:interpretation>
              <emma:one-of disjunction-type="recognition" id="oneOf11">
                <emma:interpretation id="interp11" emma:lang="" emma:confidence="0">
                  <emma:literal>1-2</emma:literal>
                </emma:interpretation>
                <emma:interpretation id="interp12" emma:lang="" emma:confidence="0">
                  <emma:literal>1-2 A</emma:literal>
                </emma:interpretation>
                <emma:interpretation id="interp13" emma:lang="" emma:confidence="0">
                  <emma:literal>a -2</emma:literal>
                </emma:interpretation>
                <emma:interpretation id="interp14" emma:lang="" emma:confidence="0">
                  <emma:literal>a -2s</emma:literal>
                </emma:interpretation>
                <emma:interpretation id="interp15" emma:lang="" emma:confidence="0">
                  <emma:literal>a -21</emma:literal>
                </emma:interpretation>
              </emma:one-of>
            </emma:emma>
          </inkml:annotationXML>
          <inkml:trace contextRef="#ctx0" brushRef="#br0" timeOffset="277365.3974">6699 5989 899 0,'0'0'236'0,"0"0"-129"16,0 0 68-16,0 0-53 15,0 0-70-15,0 0-30 16,0 0 3-16,0 0-18 16,8-22-7-16,9-25 0 15,3-6 15-15,-3-3 0 16,2 6-9-16,-7 17 1 16,-7 15-5-16,1 14-1 15,-2 4 1-15,1 22-2 16,3 21 3-16,3 10-2 0,4 1 2 15,-1-10-2 1,-1-5-1-16,2-9 0 0,-4-5-11 16,0-7-8-16,-2-5-4 15,-6-5-3-15,-3-5-9 16,0-3-10-16,-3 0-8 16,-28 0-19-16,-11 0-63 15,-4-16 49-15,4 1 42 16,8 7 29-16,15 5 11 15,7 3 4-15,9 0 38 16,3 0 20-16,0 0-4 16,0 0-11-16,0 0-14 15,12 6-7-15,15 3-13 16,14-3-5-16,9-6-4 16,12 0-42-16,2-10-154 0,-3-6-575 15</inkml:trace>
          <inkml:trace contextRef="#ctx0" brushRef="#br0" timeOffset="277602.2836">7166 5884 986 0,'0'0'118'16,"0"0"-76"-16,0 0 63 16,0 0-18-16,0 0-40 15,0 0-38-15,122 3-9 16,-91 3-59-16,-4-6-143 16,0 1-715-16</inkml:trace>
          <inkml:trace contextRef="#ctx0" brushRef="#br0" timeOffset="278185.509">7536 5878 797 0,'0'0'323'0,"0"0"-226"16,0 0 30-16,0 0 23 16,0 0-64-16,0 0-54 15,17-92 5-15,8 64 10 16,4 5-10-16,-5 10-6 16,-4 11-15-16,4 2-4 15,-5 8 1-15,-6 25 3 16,-1 7-4-16,-12 8-2 15,0 0-9-15,0-3-1 16,-5-5-34-16,-12-6-18 16,2-6 1-16,-2-3 3 15,3-5 3-15,9-11 19 16,0-9 11-16,5 0 14 0,0 0-1 16,0 0 2-16,0-9 16 15,0-7 15-15,19 3 3 16,3 5-6-16,3 5-12 15,-1 3-10-15,-2 0-6 16,-2 0-6-16,-1 3-87 16,6 7-119-16,4-5-285 15</inkml:trace>
          <inkml:trace contextRef="#ctx0" brushRef="#br0" timeOffset="278606.5046">7958 6129 128 0,'0'0'845'16,"0"0"-633"-16,0 0-49 16,0 0-4-16,0 0-67 15,0 0-62-15,32-60-5 16,-4 0 3-16,-3-11-6 16,-3-5-4-16,-5 12-1 15,-2 22 4-15,-10 19-7 16,-2 18 0-16,-1 5 1 15,-2 40-7-15,4 18-7 16,1 21 8-16,3-6-9 16,7-11-21-16,2-13-20 15,2-13-8-15,-2-8 1 16,-2-15 10-16,-8-5 7 0,-3-8 10 16,-4 0 4-16,0 0-12 15,-31-11-11-15,-11-11-7 16,-6 1-3-16,-1 6 20 15,10 5 3-15,5 10 10 16,15 0 8-16,11 0 9 16,8 0 8-16,0 16-4 15,8 4-4-15,26-4 1 16,14-10-2-16,13-6-28 16,7 0-124-16,6 0-388 15</inkml:trace>
          <inkml:trace contextRef="#ctx0" brushRef="#br0" timeOffset="276896.093">6349 5423 440 0,'0'0'127'0,"0"0"-15"15,0 0 87-15,0 0-45 16,0 0-49-16,0 0-36 16,0-7-12-16,-3 30-22 15,1 9-14-15,-1 1-21 0,-2-2-4 16,-2-6-33 0,2 1-29-16,-4-6-25 0,4-2-101 15,-3 2-15-15,5-7 61 16,-1 3 5-16,4-1 70 15,0-1 71-15,0 1 63 16,0 1 36-16,17-3-36 16,10-3-21-16,0-5-17 15,-1-5-12-15,-1 0-2 16,0 0 6-16,-2 0 7 16,-6-15 2-16,-4 0 2 15,-6-1 15-15,-4 1-5 0,-3-6 3 16,0 1 12-1,0 0 18-15,0 2 12 0,-6 11-10 16,0 7 1-16,6 0 5 16,0 0-7-16,-3 37-18 15,3 14-23-15,0 9-9 16,0 4-14-16,0-8-4 16,0-8-4-16,0-11 0 15,0-4-23-15,3-6-46 16,3-10-65-16,11-6-88 15,-1-8-307-15</inkml:trace>
        </inkml:traceGroup>
      </inkml:traceGroup>
    </inkml:traceGroup>
    <inkml:traceGroup>
      <inkml:annotationXML>
        <emma:emma xmlns:emma="http://www.w3.org/2003/04/emma" version="1.0">
          <emma:interpretation id="{42C6D934-43DE-40D2-AF02-632985ECE1FD}" emma:medium="tactile" emma:mode="ink">
            <msink:context xmlns:msink="http://schemas.microsoft.com/ink/2010/main" type="paragraph" rotatedBoundingBox="24789,15921 29692,16249 29618,17351 24715,1702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5C11111-CA56-4E7D-BE27-E85651FDE195}" emma:medium="tactile" emma:mode="ink">
              <msink:context xmlns:msink="http://schemas.microsoft.com/ink/2010/main" type="inkBullet" rotatedBoundingBox="24787,15952 24855,15956 24853,15977 24785,15972"/>
            </emma:interpretation>
            <emma:one-of disjunction-type="recognition" id="oneOf12">
              <emma:interpretation id="interp16" emma:lang="" emma:confidence="0">
                <emma:literal>•</emma:literal>
              </emma:interpretation>
            </emma:one-of>
          </emma:emma>
        </inkml:annotationXML>
        <inkml:trace contextRef="#ctx0" brushRef="#br0" timeOffset="283742.2884">-360 6893 153 0,'-53'0'0'15,"53"16"-139"-15</inkml:trace>
        <inkml:trace contextRef="#ctx0" brushRef="#br0" timeOffset="283653.9521">-360 6893 210 0,'0'0'0'0</inkml:trace>
      </inkml:traceGroup>
      <inkml:traceGroup>
        <inkml:annotationXML>
          <emma:emma xmlns:emma="http://www.w3.org/2003/04/emma" version="1.0">
            <emma:interpretation id="{FCD22F1E-08F4-4016-BE4C-D9148D25DBD7}" emma:medium="tactile" emma:mode="ink">
              <msink:context xmlns:msink="http://schemas.microsoft.com/ink/2010/main" type="line" rotatedBoundingBox="25316,15956 29692,16249 29618,17351 25242,17058">
                <msink:destinationLink direction="with" ref="{356E67DE-B91B-4C56-AFCC-7AA50261690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E61C035-EB04-4559-A16A-88E8286C2DFF}" emma:medium="tactile" emma:mode="ink">
                <msink:context xmlns:msink="http://schemas.microsoft.com/ink/2010/main" type="inkWord" rotatedBoundingBox="25316,15956 27201,16082 27127,17185 25242,17058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94012.7377">628 7135 275 0,'0'0'263'15,"0"0"-83"-15,0 0 39 0,0 0-29 16,0 0-45 0,0 0-28-16,-41-73-3 0,38 73-21 15,3 39-41-15,0 13-30 16,0 19-17-16,0 7-5 16,8 3-5-16,14-8-21 15,4 1-22-15,2-10-4 16,3-15-28-16,-6-15-19 15,-8-22 8-15,-8-12 36 16,-9 0 25-16,0-31 11 16,0-24 10-16,-37-18 9 15,-11-13 10-15,-20-2-8 0,-8-10 3 16,-7 8 5 0,-2 6 5-16,9 10 10 0,16 23 11 15,15 13 4-15,16 18 10 16,12 12 13-16,10 8 7 15,4 0-3-15,3 0-15 16,0 26-27-16,48 14-19 16,28 13 19-16,25 1 3 15,20-9-14-15,6-21-5 16,3-15-2-16,-18-9-7 16,-27 0-1-16,-34 0-25 15,-37 0-51-15,-14 0-52 16,-28 0-73-16,-36 0-220 15</inkml:trace>
          <inkml:trace contextRef="#ctx0" brushRef="#br0" timeOffset="194351.4269">451 7667 611 0,'0'0'151'15,"0"0"-40"-15,0 0 69 0,0 0-51 16,0 0-45-16,0 0-32 15,-25 25-13-15,50-12-13 16,18-2 25-16,18 1-19 16,12-2-10-16,12-10-12 15,3 0-10-15,-4-10-10 16,-16-13-62-16,-20 10-117 16,-26 13-322-16</inkml:trace>
          <inkml:trace contextRef="#ctx0" brushRef="#br0" timeOffset="195519.6695">1801 7658 387 0,'-119'-64'361'0,"119"64"-141"16,0 0-86-16,7 0-28 16,20 0-30-16,10 0-22 15,-1 0-30-15,5 0-24 16,-5 0-16-16,-6-6-135 15,-6 6-492-15</inkml:trace>
          <inkml:trace contextRef="#ctx0" brushRef="#br0" timeOffset="195393.2268">1801 7658 706 0,'0'0'331'0,"0"0"-205"16,0 0-29-16,0 0-3 16,0 0-49-16,0 0-33 15,0 0-5-15,37 0-1 0,-9 3-6 16,2-3-3 0,-1 0-28-16,-7 0-52 0,-10-3-29 15,-12-19-49-15,0 4-77 16,-19 9-30-16,-25-4-172 15</inkml:trace>
          <inkml:trace contextRef="#ctx0" brushRef="#br0" timeOffset="195084.3841">1102 7658 684 0,'0'0'208'0,"0"0"-61"0,0 0-13 16,0 0-25-16,0 0-44 16,0 0-30-16,-11-11-9 15,22 11-5-15,15 0 21 16,4 0-11-16,1 0-14 16,-9 14-6-16,-1 8-9 15,-13 5 5-15,-5 1-7 16,-3-3-8-16,0 1-50 15,0-4-38-15,-8-10-15 16,-9-1 13-16,-5-11 30 0,1 4 51 16,4-4 17-16,6 0 23 15,9 3 29-15,2 0 12 16,0 5-11-16,0-3-36 16,0 1-17-16,17 3 0 15,10 4 6-15,7-1 0 16,-2 3-4-16,-5-2 1 15,-10-1-2-15,-5 3 0 16,-10-4 0-16,-2 2 10 16,0-4 16-16,0 3-1 15,-14 1-4-15,-8-13 5 16,-7 6 6-16,-4 0-11 0,-1 4-10 16,3-3-3-1,2 3-5-15,14 0-2 0,3-7 0 16,7 0 0-16,5-3-2 15,0 0-2-15,0 0-10 16,5 0-11-16,17 0-10 16,12-16-28-16,12-7-59 15,15-12-171-15,15 2-652 16</inkml:trace>
        </inkml:traceGroup>
        <inkml:traceGroup>
          <inkml:annotationXML>
            <emma:emma xmlns:emma="http://www.w3.org/2003/04/emma" version="1.0">
              <emma:interpretation id="{09B223BE-D5E7-48C2-8E5B-4ABF880B80E1}" emma:medium="tactile" emma:mode="ink">
                <msink:context xmlns:msink="http://schemas.microsoft.com/ink/2010/main" type="inkWord" rotatedBoundingBox="28616,16322 29682,16394 29644,16961 28578,16890"/>
              </emma:interpretation>
              <emma:one-of disjunction-type="recognition" id="oneOf14">
                <emma:interpretation id="interp18" emma:lang="" emma:confidence="0">
                  <emma:literal>21</emma:literal>
                </emma:interpretation>
                <emma:interpretation id="interp19" emma:lang="" emma:confidence="0">
                  <emma:literal>2</emma:literal>
                </emma:interpretation>
                <emma:interpretation id="interp20" emma:lang="" emma:confidence="0">
                  <emma:literal>11</emma:literal>
                </emma:interpretation>
                <emma:interpretation id="interp21" emma:lang="" emma:confidence="0">
                  <emma:literal>1</emma:literal>
                </emma:interpretation>
                <emma:interpretation id="interp22" emma:lang="" emma:confidence="0">
                  <emma:literal>2s</emma:literal>
                </emma:interpretation>
              </emma:one-of>
            </emma:emma>
          </inkml:annotationXML>
          <inkml:trace contextRef="#ctx0" brushRef="#br0" timeOffset="197649.6364">3415 7423 518 0,'0'0'151'15,"0"0"-10"-15,0 0 11 16,0 0-39-16,0 0-45 16,0 0-16-16,-5-12-3 15,5-10-18-15,0-5-1 16,15-4 29-16,7 4-8 15,-3 5 6-15,4 7 3 0,0 15-7 16,2 0-20 0,9 9-8-16,3 35 5 0,-6 14-13 15,-9 5-5-15,-11 3-12 16,-11 0-13-16,0-8-42 16,0-2-9-16,-11-11-17 15,-15-3 3-15,-1-11 13 16,-2-13 0-16,7-5 10 15,2-13 41-15,8 0 14 16,7 0 10-16,0-13 30 16,5-5 11-16,0-1 25 15,5 7-1-15,26 3-25 0,11 9-4 16,0 0-12-16,9 0-6 16,-3 7-14-16,-6 4-14 15,0-4-3-15,-1-3-39 16,-2-4-95-16,-8 0-135 15,-3-5-407-15</inkml:trace>
          <inkml:trace contextRef="#ctx0" brushRef="#br0" timeOffset="198106.5409">4042 7796 712 0,'0'0'336'0,"0"0"-237"0,0 0-26 16,0 0-16-16,0 0-4 15,51-135 11-15,-27 49-18 16,-1 6-6-16,-1 11 5 16,-5 18-2-16,-5 32-18 15,-7 8-3-15,-1 11-10 16,1 15-2-16,6 30-8 15,3 19 15-15,3 9-6 16,-3-1-9-16,6-14-2 16,2-8-16-16,7-7-3 15,-2-12-8-15,2-6 0 16,-1-8 6-16,-8-3 3 0,-9-9-11 16,-11 1-4-16,0-6-1 15,-25 0-21-15,-38 0-81 16,-18 0-20-16,-9-16-4 15,5 3 76-15,21 9 84 16,21-3 45-16,23 5 118 16,15 2-17-16,5 0-69 15,0 0-69-15,31 0-8 16,17 0 0-16,14 0 0 16,5 0-82-16,1 17-356 15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31:14.67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6B468B8-1658-41F5-82E6-0B874349E230}" emma:medium="tactile" emma:mode="ink">
          <msink:context xmlns:msink="http://schemas.microsoft.com/ink/2010/main" type="writingRegion" rotatedBoundingBox="1912,10037 6940,10111 6923,11219 1896,11145"/>
        </emma:interpretation>
      </emma:emma>
    </inkml:annotationXML>
    <inkml:traceGroup>
      <inkml:annotationXML>
        <emma:emma xmlns:emma="http://www.w3.org/2003/04/emma" version="1.0">
          <emma:interpretation id="{FC0404A3-D738-4480-A95A-32007472B035}" emma:medium="tactile" emma:mode="ink">
            <msink:context xmlns:msink="http://schemas.microsoft.com/ink/2010/main" type="paragraph" rotatedBoundingBox="1912,10037 6940,10111 6923,11219 1896,111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976CC3-D374-401F-B176-1E3B96D18298}" emma:medium="tactile" emma:mode="ink">
              <msink:context xmlns:msink="http://schemas.microsoft.com/ink/2010/main" type="line" rotatedBoundingBox="1912,10037 6940,10111 6923,11219 1896,11145"/>
            </emma:interpretation>
          </emma:emma>
        </inkml:annotationXML>
        <inkml:traceGroup>
          <inkml:annotationXML>
            <emma:emma xmlns:emma="http://www.w3.org/2003/04/emma" version="1.0">
              <emma:interpretation id="{DB3CD894-1A6A-4470-8B0E-4C93B2D642E2}" emma:medium="tactile" emma:mode="ink">
                <msink:context xmlns:msink="http://schemas.microsoft.com/ink/2010/main" type="inkWord" rotatedBoundingBox="1912,10037 4580,10076 4564,11184 1896,1114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-7213-5869 343 0,'0'0'281'0,"0"0"-134"15,0 0 53-15,0 0-27 16,0 0-48-16,0-135-27 15,0 123-4-15,0 6-16 16,0-1-17-16,0 2-16 16,0-2-8-16,0-1-5 15,0 5-4-15,0 3-7 0,5 0-7 16,-2 0-4-16,9 12-10 16,7 28-10-16,9 15 10 15,11 18 7-15,-5 12-4 16,0 2-3-16,-3 4-6 15,1-4-17-15,-5-18-15 16,-1-17 7-16,-6-19 8 16,-3-20-4-16,-9-10 11 15,3-3 1-15,0-43 15 16,1-39 8-16,-1-27 16 16,0-15-3-16,-2 8 0 15,-1 16-3-15,1 26-2 16,-4 33-5-16,-2 23 7 0,-3 18-5 15,0 0-13-15,0 50-2 16,-12 21-26-16,-1 20-60 16,10 0-105-16,3-8-171 15,0-3-502-15</inkml:trace>
          <inkml:trace contextRef="#ctx0" brushRef="#br0" timeOffset="998.1082">-6684-5385 163 0,'0'0'418'16,"0"0"-296"-16,0 0 20 16,0 0 32-16,0 0-54 15,0 0-27-15,0-5-14 16,0 5-8-16,0 0-16 16,0 5-23-16,0 19-17 15,17 13 0-15,3 8 9 16,2-2-9-16,-2-2-12 15,-3-5 1-15,-3-9-4 16,1-11-3-16,-7-10-4 16,-6-4-12-16,-2-2-18 15,0 0 10-15,0 0 7 0,0-8 8 16,0-13-1-16,-2-8 9 16,-13 5 4-16,2-7 0 15,-4-2 1-15,-3-4 0 16,-6-7 2-16,4 0-3 15,2 4 1-15,6 7-1 16,9 14 1-16,5 8 2 16,0 6-1-16,0 5 6 15,0 0-8-15,8 0 3 16,18 0-2-16,1 0 5 16,2 13 5-16,-4 4-6 15,-5 2-3-15,-3 0 0 16,-8 5-2-16,-4-2 0 0,-5 5-9 15,0-2-14 1,0-6-16-16,0-1-8 0,-3-2 14 16,-6-7 6-16,-1-4-8 15,3-2-12-15,7-3 31 16,0 0 12-16,0 0-6 16,0 0 1-16,20-6 9 15,14 2 11-15,11 2 12 16,0 2 4-16,-8 0 5 15,-9 0 3-15,-11 4-10 16,-9 14 0-16,-8 6 5 16,0-2-8-16,0 5-3 0,0 2-10 15,0-6-9-15,-10-6-10 16,-10 1-7-16,-6-3 8 16,-5-1 4-16,-6-5-4 15,4-3 4-15,5-3 1 16,3 1 3-16,8-4 0 15,2 3 0-15,13-3 1 16,-1 0 0-16,3 0-8 16,0 0-50-16,22 0-91 15,27-16-131-15</inkml:trace>
          <inkml:trace contextRef="#ctx0" brushRef="#br0" timeOffset="1442.6909">-6027-5571 670 0,'0'0'239'0,"0"0"-121"16,0 0 16-16,0 0-6 15,0 0-63-15,0 0-39 16,5 0-9-16,35 0 0 16,14 0 13-16,5 0-12 15,0-7-18-15,-3-3-2 16,-13-6-99-16,-21 7-246 0</inkml:trace>
          <inkml:trace contextRef="#ctx0" brushRef="#br0" timeOffset="2130.0377">-5347-5862 670 0,'0'0'335'0,"0"0"-228"16,0 0 53-16,0 0 15 16,0 0-68-16,0 0-53 15,-12-71-19-15,12 71-10 16,0 6-17-16,9 23-7 16,18 15 13-16,2 17 4 15,1 7-10-15,-4 6-1 16,-1 2-7-16,1-2-5 15,-1-14-10-15,0-7-14 16,-1-15 1-16,-2-9-4 16,-8-12-2-16,-3-10 6 15,-2-7 4-15,-4 0 11 0,3-22 13 16,1-38 1-16,-1-32 21 16,4-19 18-16,-1-7-11 15,0 9 0-15,3 25 0 16,-2 29-11-16,-7 30 0 15,-2 20-8-15,-3 5-3 16,2 5-7-16,-2 35-17 16,0 18-4-16,0 11-59 15,7-6-128-15,3-7-257 16</inkml:trace>
          <inkml:trace contextRef="#ctx0" brushRef="#br0" timeOffset="2961.7277">-4630-5288 632 0,'0'0'214'0,"0"0"-141"15,0 0 30-15,0 0 11 0,0 0-60 16,0 0-18-16,29-11 3 16,-12 0 5-16,-3 4-1 15,-8 3-1-15,-4-5 1 16,-2 4-9-16,0 3 8 15,-5-1 16-15,-21 3-28 16,-4 0-14-16,-4 16 0 16,-5 17-13-16,5 4-3 15,2 4 2-15,10 2-2 16,5 1 0-16,8 1-6 16,9 0-3-16,0-1 4 15,0-9-19-15,29-10-12 0,10-14-18 16,12-11-43-1,0-11-57-15,-4-24-147 0,-13-1-501 16</inkml:trace>
        </inkml:traceGroup>
        <inkml:traceGroup>
          <inkml:annotationXML>
            <emma:emma xmlns:emma="http://www.w3.org/2003/04/emma" version="1.0">
              <emma:interpretation id="{BBE44371-D336-47D5-8EDE-E3791712643E}" emma:medium="tactile" emma:mode="ink">
                <msink:context xmlns:msink="http://schemas.microsoft.com/ink/2010/main" type="inkWord" rotatedBoundingBox="5038,10307 5899,10319 5889,10959 5029,1094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540.087">-4021-5288 859 0,'-70'-176'94'0,"101"176"-23"0,11 0 10 16,6 0-37-16,3 0-44 16,-1 0-5-16,-4-4-204 15</inkml:trace>
          <inkml:trace contextRef="#ctx0" brushRef="#br0" timeOffset="3384.6867">-4021-5288 740 0,'0'0'192'15,"0"0"-145"-15,0 0 24 0,0 0 4 16,0 0-53-16,0 0-17 16,102 0-5-16,-79-6-41 15,-6-4-111-15,-10-1-194 16</inkml:trace>
          <inkml:trace contextRef="#ctx0" brushRef="#br0" timeOffset="8610.95">-3482-5477 124 0,'0'0'93'15,"0"0"22"-15,0 0 20 16,0 0 4-16,0 0-8 15,0 0-2-15,0 0-17 16,-14 0-24-16,14 0-22 16,0 0-21-16,0 3-12 0,0-3-11 15,0 3-9-15,0-3-6 16,5 0-5-16,18 0 5 16,5-3 1-16,3-33 11 15,6-5 9-15,-10-4 2 16,-1-5-12-16,-9 7-7 15,-11 4 0-15,-4 11 3 16,-2 11-3-16,0 10 10 16,0 3-1-16,0 4-4 15,0 0-3-15,0 0-1 16,0 28-12-16,3 30-10 16,-1 25 10-16,-2 10 14 15,0-2-14-15,0-10-6 0,4-19-15 16,-1-6-37-16,0-19-22 15,-1-10-8-15,3-9-7 16,5-12-68-16,1-6-109 16,5 0-138-16</inkml:trace>
        </inkml:traceGroup>
        <inkml:traceGroup>
          <inkml:annotationXML>
            <emma:emma xmlns:emma="http://www.w3.org/2003/04/emma" version="1.0">
              <emma:interpretation id="{4A907DCF-7F7B-4807-8EAA-3330CC1AEDAA}" emma:medium="tactile" emma:mode="ink">
                <msink:context xmlns:msink="http://schemas.microsoft.com/ink/2010/main" type="inkWord" rotatedBoundingBox="6099,10334 6936,10347 6927,10965 6090,10952"/>
              </emma:interpretation>
              <emma:one-of disjunction-type="recognition" id="oneOf2">
                <emma:interpretation id="interp2" emma:lang="" emma:confidence="0">
                  <emma:literal>w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m</emma:literal>
                </emma:interpretation>
                <emma:interpretation id="interp5" emma:lang="" emma:confidence="0">
                  <emma:literal>H</emma:literal>
                </emma:interpretation>
                <emma:interpretation id="interp6" emma:lang="" emma:confidence="0">
                  <emma:literal>M</emma:literal>
                </emma:interpretation>
              </emma:one-of>
            </emma:emma>
          </inkml:annotationXML>
          <inkml:trace contextRef="#ctx0" brushRef="#br0" timeOffset="9284.464">-2928-5698 415 0,'0'0'181'16,"0"0"-93"-16,0 0 45 15,0 0-9-15,0 0-38 16,0 0-30-16,-66 36 5 16,66-36-13-16,0 0-4 15,0 0-3-15,0 0-8 0,0-5-2 16,0-5 7-16,0-2 8 15,17-1 8-15,-4 0-6 16,4 6-7-16,0 1-18 16,-3 6-14-16,-2 0-6 15,-2 0 3-15,-1 0-6 16,-1 13 6-16,-1 13-3 16,-5 12 3-16,-2 9-4 15,0 12-2-15,0 4-15 16,-11 4-4-16,-12-4-10 15,1-8-5-15,-4-6-18 16,6-9-6-16,-2-12-6 16,5-7 15-16,5-14 21 0,5-5 15 15,4-2 13-15,3 0 1 16,-3 0 0-16,3 0-1 16,0-5 11-16,0-6-1 15,0-3-1-15,23-1 12 16,16-5 2-16,12 7 13 15,2 2-9-15,1 4-1 16,-7 7-9-16,-13 0 1 16,-8 0-5-16,-9 3-5 15,-6 10-4-15,-2-4-4 16,-7 2-9-16,1 0-64 16,-3-2-88-16,0 1-148 15</inkml:trace>
          <inkml:trace contextRef="#ctx0" brushRef="#br0" timeOffset="9853.7961">-2572-5621 747 0,'0'0'164'16,"0"0"-19"-16,0 0 10 16,0 0-28-16,0 0-44 15,0 0-27-15,17-66-13 16,-5 76-27-16,7 27-15 16,9 19 10-16,-5 17 5 15,2-3-16-15,-5-4-3 0,-3-15-22 16,2-15-21-16,-2-9 3 15,-2-17 22-15,-5-2 4 16,-3-8 7-16,0 0-4 16,3 0 3-16,0-18 11 15,7-23 5-15,0-18 8 16,-3-15-5-16,3-8 11 16,-2-5 3-16,2 12-10 15,-2 21 5-15,-5 31-13 16,-8 23 5-16,-2 5-9 15,0 55-5-15,0 22-8 16,0 19-55-16,-19 1-171 16,4-15-482-16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8:50.67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474DCC3-E473-4A23-A81A-AAC8893EBED7}" emma:medium="tactile" emma:mode="ink">
          <msink:context xmlns:msink="http://schemas.microsoft.com/ink/2010/main" type="writingRegion" rotatedBoundingBox="5580,16053 15264,15094 15504,17519 5819,18477">
            <msink:destinationLink direction="with" ref="{68BF59B7-BB21-49B0-81BC-9322A059B4CD}"/>
          </msink:context>
        </emma:interpretation>
      </emma:emma>
    </inkml:annotationXML>
    <inkml:traceGroup>
      <inkml:annotationXML>
        <emma:emma xmlns:emma="http://www.w3.org/2003/04/emma" version="1.0">
          <emma:interpretation id="{1118959E-9667-49B8-816D-DAD3E67D2DB3}" emma:medium="tactile" emma:mode="ink">
            <msink:context xmlns:msink="http://schemas.microsoft.com/ink/2010/main" type="paragraph" rotatedBoundingBox="5580,16053 14050,15214 14190,16629 5720,174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ACF86B-543F-4B9A-A6E0-947DB0F0E97D}" emma:medium="tactile" emma:mode="ink">
              <msink:context xmlns:msink="http://schemas.microsoft.com/ink/2010/main" type="line" rotatedBoundingBox="5579,16053 14050,15214 14190,16629 5720,17467"/>
            </emma:interpretation>
          </emma:emma>
        </inkml:annotationXML>
        <inkml:traceGroup>
          <inkml:annotationXML>
            <emma:emma xmlns:emma="http://www.w3.org/2003/04/emma" version="1.0">
              <emma:interpretation id="{A861F782-D60A-4CB2-936C-82F5BC772B8D}" emma:medium="tactile" emma:mode="ink">
                <msink:context xmlns:msink="http://schemas.microsoft.com/ink/2010/main" type="inkWord" rotatedBoundingBox="5579,16052 7634,15849 7749,17013 5695,172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-3211 913 31 0,'0'0'656'16,"0"0"-523"-16,0 0-87 16,0 0 84-16,0 0-32 15,0 0-50-15,44-9 1 16,7 2 26-16,8 1-5 15,4 1-19-15,-7-2-22 0,-5 4-18 16,-12 3-11 0,-17 0-8-16,-7 0-90 0,-13 0-180 15</inkml:trace>
          <inkml:trace contextRef="#ctx0" brushRef="#br0" timeOffset="-414.3156">-3043 468 535 0,'0'0'318'0,"0"0"-177"16,0 0-54-16,0 0 42 0,0 0-42 16,0 0-55-16,0 114-21 15,0-61-2-15,0 1-9 16,0-10-1-16,0-2-14 16,0 1-8-16,0-6-21 15,15 5-12-15,-1-17-27 16,-4-10 3-16,2-10-19 15,-1-5-44-15,-7 0 12 16,-4-5 44-16,0-19 47 16,0-3 40-16,-7-6 5 15,-15-7 19-15,-12-7 22 0,-5-2-8 16,-10-13-9 0,-4 4 6-16,-1 3 18 0,7 4 15 15,13 17 6-15,14 16 5 16,11 9 8-16,9 9-3 15,0 0-17-15,0 0-7 16,0 0-9-16,0 0-21 16,0 0-16-16,12 0-13 15,27 0-1-15,24 9 18 16,18-3 11-16,7-3 5 16,-7-3-14-16,-19 0-16 15,-20 0-4-15,-22 0-7 16,-11 0-56-16,-9 0-82 15,0 2-147-15,-26 5-535 16</inkml:trace>
          <inkml:trace contextRef="#ctx0" brushRef="#br0" timeOffset="870.8123">-2570 927 707 0,'0'0'161'0,"0"0"-86"16,0 0 43-16,0 0-32 16,0 0-56-16,0 0 0 15,66-41 19-15,-47 19 5 16,1-2-6-16,-6-3-9 16,-6 9 3-16,-5 5-9 15,-3 11-6-15,0 2 4 16,0 0 2-16,0 17-19 15,0 19-14-15,0 7-16 16,0 0-69-16,0-2-62 16,0-8-111-16,0-10-241 15</inkml:trace>
          <inkml:trace contextRef="#ctx0" brushRef="#br0" timeOffset="-2671.2039">-3545-50 582 0,'0'0'96'15,"0"0"-60"-15,0 0 80 16,0 0 27-16,0 0-47 16,0 0-35-16,0 0-7 15,0 0 4-15,0 0-5 0,0 0-8 16,0 0-9 0,0 0-2-16,0 0-3 0,0 0-9 15,0 0-4-15,0 0-4 16,0 0-7-16,24 0-5 15,37 6 1-15,37 9 14 16,36 3 10-16,29-3-5 16,17-5-10-16,11-10-5 15,4 0-5-15,-3 0-4 16,-11-13 3-16,-25 6-1 16,-29 0 0-16,-30 7-16 15,-33 0-23-15,-25 0-36 16,-18 0-46-16,-18 0-88 15,-3 0-242-15</inkml:trace>
          <inkml:trace contextRef="#ctx0" brushRef="#br0" timeOffset="-2154.5334">-1712-191 170 0,'0'0'594'16,"0"0"-457"-16,0 0-81 15,0 0 93-15,0 0-13 16,0 0-42-16,-85-7-33 16,85 7-16-16,0 0-3 15,0 0-11-15,3 0-15 16,31 0-11-16,17 0 14 15,10 12 10-15,-5 8-10 0,-7 0-6 16,-13 2-7 0,-14-11-1-16,-12 3-5 0,-10 5-1 15,0 1-19-15,-20 11-11 16,-23-1-24-16,-13 3-6 16,-3 5-12-16,-4 2-6 15,9 4 2-15,7 9-5 16,16 3 6-16,11 0-29 15,20-5-19-15,0-21-38 16,8-9-186-16</inkml:trace>
        </inkml:traceGroup>
        <inkml:traceGroup>
          <inkml:annotationXML>
            <emma:emma xmlns:emma="http://www.w3.org/2003/04/emma" version="1.0">
              <emma:interpretation id="{C2AEB820-91D1-4B3A-AE33-A3E19A5DA015}" emma:medium="tactile" emma:mode="ink">
                <msink:context xmlns:msink="http://schemas.microsoft.com/ink/2010/main" type="inkWord" rotatedBoundingBox="9067,16107 10011,16014 10112,17033 9168,17126">
                  <msink:destinationLink direction="with" ref="{707D1129-1958-4F32-ADDE-E87504AB5C06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45126.892">49-2 370 0,'0'0'105'16,"0"0"-81"-16,0 0 69 15,0 0 29-15,0 0-49 16,0 0-30-16,0 0 9 16,0 0 22-16,0 0 0 15,5-4-18-15,-2 4-10 16,-3 0 0-16,0 0-4 16,0 0-7-16,0 0-5 15,0 0-2-15,0 0-3 0,0 0-4 16,0 0-6-16,0 0 1 15,0 0-3-15,0 0 0 16,0 0 2-16,0 0 2 16,0 4-2-16,0 7-1 15,0 7 0-15,-8 5-14 16,-4 2 3-16,7 1-2 16,0 2-1-16,1-1 0 15,1 2 0-15,1 0 0 16,-4 5 0-16,4-6 1 15,-1-1 1-15,-1 1-2 16,2 0 0-16,2-3 0 0,0 1 0 16,0 3 0-16,0 0-1 15,0 0 1-15,0 0 2 16,0 4-2-16,0 0 1 16,6-6-1-16,-1 2 0 15,3-6-1-15,1-5 1 16,2-1 1-16,0-1 0 15,-3 1 0-15,7-5-1 16,-6 3 4-16,1-4-1 16,2 7 2-16,0-8-2 15,5 9-1-15,-4-10 0 16,7 4 1-16,0-6-1 16,0 4 1-16,0-2-2 15,2 4 0-15,-3-8 2 16,4 1 2-16,-4-1 0 0,1 6 0 15,-3-5 1-15,0-1-5 16,3 0 5-16,-1 3-3 16,2-8-2-16,-1 5 6 15,-3-5-3-15,0 4-2 16,2-4 5-16,1 0-4 16,-1 3-1-16,-2 0 0 15,3-3 2-15,0 0-4 16,2 0 6-16,0 0-4 15,-1 0-1-15,-1 0 4 16,-3 0-3-16,-2 0-1 16,2 0 1-16,3 0 1 15,1 0-1-15,-8-3 0 0,1 0 0 16,-8-1 0-16,3 4-1 16,-7 0 1-16,4 0-1 15,-6 0-1-15,3 0 1 16,-3 0 0-16,0 0-1 15,0 0 0-15,0 0-1 16,0 0-11-16,0 0-31 16,0 0-49-16,0 0-96 15,-14 0-279-15</inkml:trace>
          <inkml:trace contextRef="#ctx0" brushRef="#br0" timeOffset="248818.3448">373 45 181 0,'0'0'191'0,"0"0"-47"15,0 0-18-15,0 0 15 16,0 0-38-16,0 0 1 16,-68-41-22-16,63 41-1 15,2 0-18-15,-1 0 0 16,4 0-16-16,0 0-12 15,0 0-15-15,0 0-6 0,0 0-13 16,21 0 3 0,18 0 7-16,18 0 24 0,4 0-9 15,2 5-10-15,-13 0-10 16,-7-2-5-16,-18 3-1 16,-8-6-10-16,-8 0-40 15,-9 0-78-15,0 0-94 16,0 4-321-16</inkml:trace>
          <inkml:trace contextRef="#ctx0" brushRef="#br0" timeOffset="250563.833">768 286 263 0,'0'0'185'0,"0"0"-60"16,0 0-2-16,0 0-9 0,0 0-19 15,0 0-10-15,-4 0-25 16,4 0-13-16,0-3-9 16,0 1-3-16,0-2 4 15,4 4-4-15,6-1-11 16,5 1-2-16,-1 0-9 16,-3 0 5-16,-2 1-4 15,-1 10-1-15,1 7-7 16,-9-3-4-16,0 3-2 15,0-3-15-15,0-3-13 0,0-6 6 16,-3-1 12 0,-11-3 7-16,-1 0-3 0,10-2 2 15,-1 0 4-15,6 0-3 16,0 0 3-16,0 0 0 16,0 0 0-16,0 0-1 15,14 6-18-15,8 2 19 16,7-4 6-16,0 2-2 15,-12-3-1-15,-4 1-3 16,-4 1 7-16,-6 1 7 16,-3-5-2-16,0 5 7 15,0-3-12-15,0 3 7 16,0 8-5-16,0 1 8 16,0-2-8-16,-15 3 1 15,-10-10 0-15,-1 10-7 0,1-11 3 16,0 1 2-1,8 0 7-15,3 0 3 0,5-6-3 16,4 4 1-16,-3-1-2 16,-1 5-6-16,3-1-2 15,4-7-4-15,2 6 2 16,0-6-4-16,0 0-10 16,0 1-14-16,25 3-30 15,6-2-65-15,-9 3-122 16,-2 10-733-16</inkml:trace>
          <inkml:trace contextRef="#ctx0" brushRef="#br0" timeOffset="249271.0841">261 336 313 0,'0'0'185'16,"0"0"-77"-16,0 0 2 16,0 0-4-16,0 0-35 15,0 0-22-15,-7 0-6 16,33 0 33-16,13 0 18 15,9 0-21-15,12 0-33 16,-1 0-11-16,-6 0-12 16,-8 0-15-16,-14 0-2 15,-14 0-54-15,-12 0-162 16,-5 20-549-16</inkml:trace>
          <inkml:trace contextRef="#ctx0" brushRef="#br0" timeOffset="248450.1396">497 105 168 0,'0'0'119'16,"0"0"-5"-16,0 0 24 15,0 0-29-15,0 0-5 16,0 0-5-16,0-15 6 16,0 8-17-16,0 2-10 15,0 5-15-15,0 0-1 16,0 0-7-16,0 0 4 15,0 3-13-15,0 19-14 16,0 11-18-16,0 5 8 0,0-3-13 16,0 4-9-16,0-11-4 15,0-1-1-15,3-5-11 16,-1 3-16-16,1-14-22 16,0 3-20-16,-3-8-17 15,0-6-27-15,0 0-111 16,0 0-39-16,0-15-152 15</inkml:trace>
        </inkml:traceGroup>
        <inkml:traceGroup>
          <inkml:annotationXML>
            <emma:emma xmlns:emma="http://www.w3.org/2003/04/emma" version="1.0">
              <emma:interpretation id="{ABF9FB9A-89A5-47BA-8BD9-EC5FFBEE9134}" emma:medium="tactile" emma:mode="ink">
                <msink:context xmlns:msink="http://schemas.microsoft.com/ink/2010/main" type="inkWord" rotatedBoundingBox="11276,15616 14062,15340 14173,16453 11386,1672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6688.8984">3690-561 526 0,'0'0'208'16,"0"0"-82"-16,0 0 21 15,-159-26-6-15,125 19-31 16,12 3-39-16,12-2-11 16,6 3 4-16,4 3-15 15,0 0-7-15,0 0-19 16,0 0-10-16,31 0-7 16,23 9 8-16,16-5 8 15,4 3-8-15,-13-2-4 0,-7 1 1 16,-18-1-8-1,-12 1 0-15,-10 10-1 0,-11 2 3 16,-3 10 2-16,0 10-7 16,-26 3-24-16,-8-4-12 15,-3-6-6-15,-5-4-21 16,6-5-2-16,-1-4-2 16,8-4 0-16,10-6-13 15,6-6-16-15,13-2-70 16,0 0-216-16</inkml:trace>
          <inkml:trace contextRef="#ctx0" brushRef="#br0" timeOffset="87344.2245">4363-432 775 0,'0'0'204'0,"0"0"-89"16,0 0 32-16,0 0-16 15,0 0-64-15,14 172-47 16,-14-105-9-16,0-9-5 15,5-10-6-15,5-12-14 16,0-12-34-16,2-8-33 16,-7-11-22-16,2-5-7 0,-2 0-63 15,-5-29-1-15,0-11 19 16,0-9-29-16,-17-3 57 16,-15 1 71-16,-7 1 56 15,-3 4 30-15,1 7 65 16,0 5 44-16,7 12 17 15,7 16 15-15,4-2-5 16,9 8-35-16,2 0-15 16,7 0-25-16,5 0-13 15,0 0-22-15,0 8-20 16,14 4-21-16,23 4 4 16,10-5-7-16,11 0-4 15,-2-11-8-15,0 0-1 0,-9 0 1 16,-4-4-11-1,-13-11-76-15,-6 6-80 0,-14-1-158 16</inkml:trace>
          <inkml:trace contextRef="#ctx0" brushRef="#br0" timeOffset="87695.8501">4138-50 513 0,'0'0'228'16,"0"0"-104"-16,0 0-15 15,0 0 22-15,0 0-39 16,0 0-34-16,107 29-26 16,-53-26-9-16,2-3-17 15,0 0-6-15,-5 0-37 16,-12-11-92-16,-14 11-306 0</inkml:trace>
          <inkml:trace contextRef="#ctx0" brushRef="#br0" timeOffset="88458.8907">4684 83 434 0,'0'0'245'0,"0"0"-146"15,0 0 58-15,0 0 3 16,0 0-60-16,0 0-30 16,-5 0 6-16,5 0-13 15,0 0-14-15,0-5-18 16,0-6-1-16,3-6 8 15,9-1-4-15,3 9-1 16,-3 0 7-16,0 9-11 16,1 0-14-16,4 9-6 15,-3 24 6-15,-5 12 0 0,-9-1-15 16,0 3-23-16,0-7-40 16,-4-2-12-16,-9-7-7 15,-1-9 16-15,0-6 10 16,-1-5 33-16,2-11 18 15,1 0 0-15,5 0 5 16,0 0 15-16,7 0 5 16,0-6 1-16,0-7 10 15,12 3 9-15,15 6-6 16,10-5 2-16,3 9-8 16,5 0-5-16,-3 0-10 15,-2 0-10-15,-3 0-3 16,-10 2-20-16,-1 9-77 15,-9-1-123-15,-6 9-355 0</inkml:trace>
          <inkml:trace contextRef="#ctx0" brushRef="#br0" timeOffset="86173.9711">2263-487 325 0,'0'0'240'0,"0"0"-142"16,0 0-55-16,0 0 77 16,0 0 5-16,0 0-51 15,0 0-30-15,0 0 0 16,0 0-7-16,-103 0 16 15,99 0-4-15,2 0 1 16,-1 0-3-16,3 0-3 16,0 0-1-16,0 0-10 15,0 0-12-15,0 0-6 0,0 0-9 16,0 0-6-16,3 0 0 16,28 0-3-16,23 2 3 15,24 7 31-15,29 0 3 16,25-9-9-16,24 0-2 15,10 0-1-15,4-3-13 16,-4-12-6-16,-15 2-2 16,-15 4 0-16,-35 1-1 15,-33 2-4-15,-31 2-41 16,-26 4-22-16,-11 0-52 16,0 0-34-16,-23 7-84 15,-10 24-379-15</inkml:trace>
        </inkml:traceGroup>
      </inkml:traceGroup>
    </inkml:traceGroup>
    <inkml:traceGroup>
      <inkml:annotationXML>
        <emma:emma xmlns:emma="http://www.w3.org/2003/04/emma" version="1.0">
          <emma:interpretation id="{4B9AC12E-4CBB-4BCC-B1B3-1001C6DAB6EE}" emma:medium="tactile" emma:mode="ink">
            <msink:context xmlns:msink="http://schemas.microsoft.com/ink/2010/main" type="paragraph" rotatedBoundingBox="9918,16775 15528,17152 15478,17902 9867,175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99F87DC-40E5-404D-A231-50440CDCA2D6}" emma:medium="tactile" emma:mode="ink">
              <msink:context xmlns:msink="http://schemas.microsoft.com/ink/2010/main" type="line" rotatedBoundingBox="9918,16775 15528,17152 15478,17902 9867,17525"/>
            </emma:interpretation>
          </emma:emma>
        </inkml:annotationXML>
        <inkml:traceGroup>
          <inkml:annotationXML>
            <emma:emma xmlns:emma="http://www.w3.org/2003/04/emma" version="1.0">
              <emma:interpretation id="{679CCB87-918C-4F66-97BF-D4888CD4ED4B}" emma:medium="tactile" emma:mode="ink">
                <msink:context xmlns:msink="http://schemas.microsoft.com/ink/2010/main" type="inkWord" rotatedBoundingBox="9918,16775 10437,16810 10400,17367 9880,17333"/>
              </emma:interpretation>
              <emma:one-of disjunction-type="recognition" id="oneOf3">
                <emma:interpretation id="interp3" emma:lang="" emma:confidence="0">
                  <emma:literal>&gt;</emma:literal>
                </emma:interpretation>
                <emma:interpretation id="interp4" emma:lang="" emma:confidence="0">
                  <emma:literal>,</emma:literal>
                </emma:interpretation>
                <emma:interpretation id="interp5" emma:lang="" emma:confidence="0">
                  <emma:literal>z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ª</emma:literal>
                </emma:interpretation>
              </emma:one-of>
            </emma:emma>
          </inkml:annotationXML>
          <inkml:trace contextRef="#ctx0" brushRef="#br0" timeOffset="579941.8505">815 689 559 0,'0'0'247'0,"0"0"-157"16,0 0-7-16,0 0 25 16,0 0-19-16,0 0-13 15,-11-12-8-15,11 12 2 16,-3 0-1-16,0 0-9 0,3-4-2 16,-3 4-3-1,3 0-9-15,-2 0-9 0,2 0-5 16,0 0-10-16,0 0-7 15,0 0-7-15,25 20-7 16,26 13-1-16,19 13 20 16,9 0-14-16,0 0 3 15,-11-13-9-15,-9-8 4 16,-22-5-4-16,-12-10 0 16,-16-2 1-16,-9 3 0 15,-7 5 4-15,-46 7 15 16,-17 5-14-16,-12 5-6 15,1-11-3-15,13 3-4 16,14-3 0-16,11 1-2 0,18-8 3 16,14-2 1-16,8-8-1 15,3-1-8-15,0 5-5 16,0 0-7-16,20 2-3 16,6-4-28-16,-1-7-52 15,1 0-81-15,-7 0-114 16,-2 0-380-16</inkml:trace>
        </inkml:traceGroup>
        <inkml:traceGroup>
          <inkml:annotationXML>
            <emma:emma xmlns:emma="http://www.w3.org/2003/04/emma" version="1.0">
              <emma:interpretation id="{07254D18-BF46-4C2D-9D2A-33C75395A50E}" emma:medium="tactile" emma:mode="ink">
                <msink:context xmlns:msink="http://schemas.microsoft.com/ink/2010/main" type="inkWord" rotatedBoundingBox="10813,17170 15506,17485 15478,17902 10785,17586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26079.3971">1661 1474 93 0,'0'0'206'16,"0"0"-89"-16,0 0-47 15,0 0 31-15,0 0 2 16,0 0-5-16,0 0-21 16,0 0-7-16,0 0 7 15,0 0-14-15,0 2-3 16,0 1-14-16,0-3-3 16,0 5-3-16,0-5 2 15,0 0-6-15,0 0-9 16,0 0-10-16,0 0-5 15,2 0-8-15,-2 0-4 16,6 0-2-16,5-12-1 0,9-11 3 16,9-14 17-16,5-10 13 15,-2-8-4-15,5-1-3 16,-6 9-4-16,1 7 4 16,-13 18-4-16,-4 12-5 15,-10 10-9-15,4 0 2 16,-1 35-2-16,4 19 6 15,1 9 12-15,-1-5-18 16,-5-4-5-16,8-14-9 16,-6-12-11-16,1-11 2 15,0-11 6-15,-5-6 3 16,0 0-3-16,7 0-1 16,2-16 1-16,6-13 12 0,5-11 18 15,-2 6-1 1,-3 6-3-16,-7 8-3 0,-4 17-8 15,-4 3-3-15,4 0-4 16,2 3-2-16,6 19 6 16,5 4-2-16,2-4-2 15,-5 1-6-15,-2-13-2 16,0-7-2-16,0-3 0 16,0 0 2-16,3-6 5 15,2-21 7-15,3-9 7 16,1-1 2-16,-6 6 3 15,-3 10-2-15,-10 15-2 0,0 6-6 16,1 0-2 0,4 0-6-16,1 9 6 0,6 15 4 15,-2-8-1-15,0 2-3 16,0-5-5-16,0-8-2 16,-2-2-1-16,-1-3-6 15,3 0 3-15,3-3 9 16,-3-9 2-16,-3-3 3 15,-6 6 0-15,-3 5 0 16,-2 4 1-16,1 0 1 16,-2 0 4-16,6 0-4 15,1 0-1-15,4 10 7 16,4 2-11-16,0-1-20 0,12-7-90 16,-2 9-141-1,14-1-390-15</inkml:trace>
          <inkml:trace contextRef="#ctx0" brushRef="#br0" timeOffset="-25397.1416">2980 1393 123 0,'0'0'304'0,"0"0"-162"15,0 0-18-15,0 0 35 16,0 0-28-16,0 0-46 16,-20 0-31-16,20 0-9 15,0 0 0-15,0 0-4 16,0 0 0-16,0 0 1 15,0 0-9-15,0 0-10 0,0 0-7 16,11 0-11 0,34 0-1-16,31 0 27 0,26 8 4 15,38-4-2-15,35 3-5 16,17-7 2-16,11 0-9 16,-6 0-9-16,-19-9-4 15,-21 2-1-15,-33 4-7 16,-34 3 0-16,-31 0-11 15,-18 0-55-15,-19 0-102 16,-12 23-139-16,-6 7-729 16</inkml:trace>
          <inkml:trace contextRef="#ctx0" brushRef="#br0" timeOffset="-24361.0409">4867 1387 94 0,'0'0'69'16,"0"0"-68"-16,0 0 19 16,0 0 48-16,0 0-35 15,0 0-5-15,-36-11 59 16,33 11 39-16,-2 0-21 16,-2 0-29-16,0 0 6 15,4 0-17-15,-4 0 2 0,5 0-19 16,2 0-4-16,-3 0-6 15,3 0-13-15,0 0-3 16,0 0-2-16,0 0-2 16,0 0-1-16,12 0-6 15,27 0 22-15,20 0 16 16,23 0 2-16,22 0 8 16,29 7-2-16,19-7-13 15,18 0-13-15,6 0-13 16,-9 0-8-16,-24-7-10 15,-32 7 0-15,-33 0 0 16,-27 0-5-16,-14 2-5 0,-12 13-35 16,-8-5-48-16,-3 3-64 15,-6-13-134-15,-1 0-377 16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8:23.04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07D1129-1958-4F32-ADDE-E87504AB5C06}" emma:medium="tactile" emma:mode="ink">
          <msink:context xmlns:msink="http://schemas.microsoft.com/ink/2010/main" type="inkDrawing" rotatedBoundingBox="8734,17532 10759,17440 10764,17543 8739,17635" semanticType="underline" shapeName="Other">
            <msink:sourceLink direction="with" ref="{C2AEB820-91D1-4B3A-AE33-A3E19A5DA015}"/>
          </msink:context>
        </emma:interpretation>
      </emma:emma>
    </inkml:annotationXML>
    <inkml:trace contextRef="#ctx0" brushRef="#br0">-390 1434 499 0,'0'0'161'0,"0"0"-67"16,0 0 35-16,0 0 3 15,0 0-49-15,0 0-35 0,10-5-21 16,33 5 20 0,19 0 18-16,23 16-1 0,18 0-13 15,21 2-14-15,29-7 6 16,18-11-8-16,15 0-5 16,6-20-13-16,0-11 2 15,-3 4-5-15,-23-2-5 16,-28 6-1-16,-37 16-8 15,-38 4-1-15,-32 3-15 16,-18 0-30-16,-9 15-65 16,-4 7-94-16,0-4-266 15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8:35.80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C2FB4023-14D3-4A0E-8FD8-E88D838FDB37}" emma:medium="tactile" emma:mode="ink">
          <msink:context xmlns:msink="http://schemas.microsoft.com/ink/2010/main" type="writingRegion" rotatedBoundingBox="11492,17835 12640,18135 12463,18810 11316,18511"/>
        </emma:interpretation>
      </emma:emma>
    </inkml:annotationXML>
    <inkml:traceGroup>
      <inkml:annotationXML>
        <emma:emma xmlns:emma="http://www.w3.org/2003/04/emma" version="1.0">
          <emma:interpretation id="{24D4A4F7-4D3C-48F2-B181-77AE182DE47F}" emma:medium="tactile" emma:mode="ink">
            <msink:context xmlns:msink="http://schemas.microsoft.com/ink/2010/main" type="paragraph" rotatedBoundingBox="11492,17835 12640,18135 12463,18810 11316,185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351E78-F1A5-4F08-9026-CB978422D78E}" emma:medium="tactile" emma:mode="ink">
              <msink:context xmlns:msink="http://schemas.microsoft.com/ink/2010/main" type="line" rotatedBoundingBox="11492,17835 12640,18135 12463,18810 11316,18511"/>
            </emma:interpretation>
          </emma:emma>
        </inkml:annotationXML>
        <inkml:traceGroup>
          <inkml:annotationXML>
            <emma:emma xmlns:emma="http://www.w3.org/2003/04/emma" version="1.0">
              <emma:interpretation id="{96AE6E0A-83CC-4531-B131-5706886BF1CC}" emma:medium="tactile" emma:mode="ink">
                <msink:context xmlns:msink="http://schemas.microsoft.com/ink/2010/main" type="inkWord" rotatedBoundingBox="11492,17835 12640,18135 12463,18810 11316,18511"/>
              </emma:interpretation>
            </emma:emma>
          </inkml:annotationXML>
          <inkml:trace contextRef="#ctx0" brushRef="#br0">2990 2161 736 0,'0'0'215'16,"0"0"-161"-16,0 0-17 16,0 0 51-16,0 0-41 15,0 0-3-15,63-89-9 16,-38 72-16-16,-6 9-2 16,-4 6-6-16,-3 2-11 0,-5 0-4 15,-4 21 4-15,1 1 0 16,-4 5-8-16,0-9-40 15,0-12-17-15,3-1 6 16,-3-5 6-16,2 0 26 16,1 0 6-16,2 0 13 15,9 0 8-15,3 0 17 16,8 7 0-16,1 21-4 16,-1 6-4-16,1 0-9 15,-1-1-1-15,-3-5-10 16,2 0-1-16,-4-11 3 15,-7 7 2-15,-4-8 5 0,-4 0-4 16,-5 8 6 0,0 9 27-16,-17 1-14 0,-17 6 1 15,-3-6-3-15,-2-6-11 16,0-5-2-16,2-5-10 16,6-8 7-16,11-10 5 15,6 0 2-15,9 0 54 16,5-23 8-16,0-12-9 15,0-13-13-15,14-5-23 16,18 1-15-16,4-3-4 16,3 4-7-16,6 6-68 15,-2 12-131-15,-10 21-305 16</inkml:trace>
          <inkml:trace contextRef="#ctx0" brushRef="#br0" timeOffset="147555.4272">2990 2124 274 0,'0'0'194'0,"0"0"-87"16,0 0-3 0,0 0 0-16,0 0-23 0,0 0-16 15,0 0-2-15,0 15-8 16,0-15-8-16,0 0-6 15,0 0-7-15,0 0 0 16,0 0-9-16,0 0-3 16,0 0-6-16,0 0-4 15,0 0-6-15,0-11-2 16,9-17-3-16,6-2 7 16,-2-3 12-16,1 5 0 15,-5 11 8-15,-3 11-7 0,-1 1-3 16,-5 5-4-1,0 0-1-15,2 0-7 0,5 5-3 16,7 13-3-16,3 4 12 16,-1 2-10-16,5-4-2 15,-1-2 0-15,-3-11-2 16,-4 4 1-16,-2-11-3 16,-3 0-2-16,4 0-3 15,-3 0 4-15,2-24 5 16,-6-3 0-16,1-2 4 15,-6 7-1-15,0 10 2 16,0 1 0-16,0 7 1 16,0 4 0-16,0-3-2 15,0 3-4-15,0-3 1 16,0 3 1-16,0-3-2 0,0 3 5 16,0-4 3-16,0 4 5 15,0 0 11-15,0 0-1 16,3 0-11-16,0 13 3 15,-1 14 1-15,5 6-2 16,1 2-7-16,-3 4-5 16,1-6 2-16,0 2-4 15,-1-1-6-15,4-5-3 16,-6 9-6-16,-1-4-25 16,-2-4-13-16,0 3-19 15,-2-5-34-15,-13-6-64 16,1 2-212-16</inkml:trace>
          <inkml:trace contextRef="#ctx0" brushRef="#br0" timeOffset="-544.532">2331 1903 616 0,'0'0'230'0,"0"0"-130"0,0 0 14 16,0 0 24-16,0 0-40 16,0 0-37-16,0-30-27 15,3 30-14-15,2 17-10 16,4 12-2-16,6 11 26 16,2 10-13-16,-7 1-4 15,2 4-11-15,0-1-2 16,-4-4-4-16,3-1 0 15,-3-13-2-15,1-4-5 16,-1-15-14-16,-5-10-3 16,-1-7 3-16,-2 0 0 0,0-7-7 15,0-27-8-15,0-17 27 16,-10-15 9-16,-2-3 5 16,4 6-2-16,4 7-1 15,4 6 4-15,0 11 4 16,0 9 5-16,7 5 1 15,10 5-3-15,-4 9 0 16,1 11-4-16,-2 0-9 16,5 0 2-16,5 23-2 15,1 23 6-15,-4 5 5 16,-10 4-11-16,-9 3-24 16,0-2-36-16,0-11-27 15,-11-11-38-15,-4-11-30 0,7-13-4 16,1-8 33-16,0-2 73 15,7 0 31-15,0-23 22 16,0-2 8-16,0-2 51 16,7 4 46-16,6 7-17 15,1 9-20-15,6 7-18 16,6 0-12-16,1 7 13 16,5 22 1-16,-1 3-21 15,-1-2-16-15,-1-3-15 16,-2-5-5-16,5-10-82 15,-1-6-151-15,0-6-183 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1:57:21.61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EB3D032-BB10-4F4A-85C8-9114CDDAE8DB}" emma:medium="tactile" emma:mode="ink">
          <msink:context xmlns:msink="http://schemas.microsoft.com/ink/2010/main" type="inkDrawing" rotatedBoundingBox="13180,3574 15326,3275 15344,3408 13198,3706" semanticType="callout" shapeName="Other">
            <msink:sourceLink direction="with" ref="{A7BD6989-AB0C-40FE-A7C2-0E0EBF9DC6C2}"/>
            <msink:sourceLink direction="with" ref="{A1BBAF08-F621-4022-BCF9-D290780C1003}"/>
          </msink:context>
        </emma:interpretation>
      </emma:emma>
    </inkml:annotationXML>
    <inkml:trace contextRef="#ctx0" brushRef="#br0">1068 1633 87 0,'0'0'83'0,"0"0"-14"0,0 0 22 15,0 0 6-15,0 0-24 16,0 0-8-16,0 3-13 16,0-1 4-16,0-2 17 15,0 0-3-15,0 0-25 16,0 0-1-16,0 0-8 16,0 0-3-16,0 0-1 15,0 0-7-15,0 0-2 16,0 0-4-16,0 0-1 15,0 0-5-15,0 0-1 0,0 0-5 16,0 0 4 0,0 0-3-16,0 0-1 0,0 0-4 15,36 11-2-15,37 1 11 16,41 3 7-16,35-13 0 16,29-2 5-16,22-14-8 15,5-30-2-15,0-9-3 16,-1-6-11-16,-13 7 5 15,-21 7-1-15,-33 14-2 16,-40 15-2-16,-38 16-5 16,-22 0 0-16,-13 0-3 15,-4 7-12-15,-3 4-12 16,-3-7-3-16,-4 2 5 16,-3-2-17-16,-1 0-22 15,-4 0-38-15,-2 3 2 0,0 7-83 16,0 1-160-16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8:02.06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8529503-BA69-4379-BF0A-D370A1035A9E}" emma:medium="tactile" emma:mode="ink">
          <msink:context xmlns:msink="http://schemas.microsoft.com/ink/2010/main" type="writingRegion" rotatedBoundingBox="1972,13981 9889,14096 9870,15431 1953,15316"/>
        </emma:interpretation>
      </emma:emma>
    </inkml:annotationXML>
    <inkml:traceGroup>
      <inkml:annotationXML>
        <emma:emma xmlns:emma="http://www.w3.org/2003/04/emma" version="1.0">
          <emma:interpretation id="{57F122A1-7B8D-4733-9DE3-5F795877649D}" emma:medium="tactile" emma:mode="ink">
            <msink:context xmlns:msink="http://schemas.microsoft.com/ink/2010/main" type="paragraph" rotatedBoundingBox="1972,13981 9889,14096 9870,15431 1953,153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3C55E1-7440-49DD-8022-6118EB154889}" emma:medium="tactile" emma:mode="ink">
              <msink:context xmlns:msink="http://schemas.microsoft.com/ink/2010/main" type="line" rotatedBoundingBox="1972,13981 9889,14096 9870,15431 1953,15316"/>
            </emma:interpretation>
          </emma:emma>
        </inkml:annotationXML>
        <inkml:traceGroup>
          <inkml:annotationXML>
            <emma:emma xmlns:emma="http://www.w3.org/2003/04/emma" version="1.0">
              <emma:interpretation id="{FC6CC29D-82B3-4E5F-A221-4B0F0342D80A}" emma:medium="tactile" emma:mode="ink">
                <msink:context xmlns:msink="http://schemas.microsoft.com/ink/2010/main" type="inkWord" rotatedBoundingBox="1972,13981 2740,13992 2725,14957 1958,14946"/>
              </emma:interpretation>
            </emma:emma>
          </inkml:annotationXML>
          <inkml:trace contextRef="#ctx0" brushRef="#br0">-7112-1244 588 0,'0'0'207'15,"0"0"-162"-15,0 0-25 0,0 0 38 16,87-211 70-16,-53 80-26 16,-2-7-29-16,-5 3-6 15,-7 23 11-15,-3 29-14 16,-8 34-6-16,-4 34-17 16,9 23-15-16,17 70-13 15,14 34 12-15,11 32 6 16,3 6-27-16,-2-15-4 15,-4-10-20-15,-2-30-25 16,-5-28-17-16,-10-30-15 16,-13-16 2-16,-12-21-16 15,-11 0 1-15,-9-29 53 0,-42-21 3 16,-24-14 1-16,-18-13-2 16,-12 3 4-16,1 1 18 15,8 11 13-15,18 17 5 16,12 14 18-16,22 13 5 15,18 13 15-15,13 5 9 16,13 0-8-16,0 0-44 16,32 14-10-16,39 11 3 15,28 0 5-15,11-15-75 16,-5-8-206-16</inkml:trace>
        </inkml:traceGroup>
        <inkml:traceGroup>
          <inkml:annotationXML>
            <emma:emma xmlns:emma="http://www.w3.org/2003/04/emma" version="1.0">
              <emma:interpretation id="{01B05084-F61D-40A5-80D3-6F8EFA27A3BD}" emma:medium="tactile" emma:mode="ink">
                <msink:context xmlns:msink="http://schemas.microsoft.com/ink/2010/main" type="inkWord" rotatedBoundingBox="3723,14268 7607,14324 7595,15151 3711,15094">
                  <msink:destinationLink direction="with" ref="{87B03286-B223-406B-90A7-43A3F8FE5AFC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94605.7924">-3759-1793 376 0,'0'0'212'15,"0"0"-101"-15,0 0 40 16,0 0-12-16,0 0-58 16,0 0-17-16,0 0 5 15,-3-5-11-15,3 5-3 16,0-2-9-16,0 2 6 16,0 0 0-16,0-3-15 15,0 3 0-15,0-4 0 16,0 2-8-16,0 2-10 15,0-2 4-15,0 2-6 0,0 0 2 16,0 0-2-16,0 8-1 16,0 24-2-16,0 17 1 15,9 13-3-15,-3 5-4 16,-4-1-8-16,1-5-4 16,-3-8-11-16,0-6-12 15,0-16-7-15,0-10-11 16,0-11-7-16,0-10-21 15,0 0-27-15,0-20-38 16,0-22-54-16,0-5 43 16,0 2-34-16,0 9-65 15,0 17-101-15</inkml:trace>
          <inkml:trace contextRef="#ctx0" brushRef="#br0" timeOffset="95183.1169">-3925-1587 104 0,'0'0'190'0,"0"0"-118"16,0 0 22-16,0 0 5 15,0 0-68-15,0 0 0 16,-50-23 29-16,46 23 39 15,4 0-17-15,-2 0 20 16,2 0-19-16,0 0-25 16,-3 0-1-16,3 0 0 0,-3 0-4 15,1 0-2-15,2 0-3 16,0 0 0-16,-3 0-8 16,3 0-4-16,0 0 1 15,0 0-2-15,0 0-8 16,0 0 0-16,0 0-4 15,0 0-10-15,0 0-7 16,20 0-6-16,14 0 13 16,13 0 6-16,16 0-2 15,1 0 6-15,6 0-1 16,-8 0-10-16,-11 0-6 16,-12 0-3-16,-10 0-3 15,-12 5-3-15,-6 0-39 0,-11 4-67 16,0 5-128-1,-17 16-357-15</inkml:trace>
          <inkml:trace contextRef="#ctx0" brushRef="#br0" timeOffset="96212.6823">-1843-1610 516 0,'0'0'172'16,"0"0"-57"-16,0 0 55 0,0 0-41 16,0 0-47-1,0 0-11-15,0-3-5 0,0 3-7 16,9 0-8-16,14 0 4 16,13 0 12-16,10 5-23 15,-2 1-18-15,5-6-12 16,-7 0-13-16,-6 0-1 15,-10 0-2-15,-15 2-53 16,-11 5-95-16,0 15-167 16</inkml:trace>
          <inkml:trace contextRef="#ctx0" brushRef="#br0" timeOffset="638.7912">-5342-1182 577 0,'0'0'167'15,"0"0"-107"-15,0 0-14 16,0 0 19-16,0 0-37 16,0 0-2-16,104-12-2 15,-104-13 42-15,0 3 41 16,-19 2-22-16,-15 4-13 15,0 15 13-15,2 1-31 16,5 0-24-16,10 12-20 0,8 10-10 16,9 3-16-1,0-3-22-15,34-11-42 0,8-11-33 16,6 0-47-16,-6 0-286 16</inkml:trace>
          <inkml:trace contextRef="#ctx0" brushRef="#br0" timeOffset="70274.2675">-5367-1172 88 0,'0'0'86'15,"0"0"-56"-15,0 0 1 16,0 0 27-16,0 0-15 16,0 0-22-16,0 0-3 15,0 0 24-15,0 0-18 16,0 0-5-16,0 0-5 16,0 0 10-16,0 0-2 15,0 0 13-15,0 0 6 16,0 0 22-16,0 0 8 0,0 0 3 15,0 0 4 1,0 0 20-16,0 0-17 0,0 0-14 16,0 0-22-16,0 0-14 15,0 0-14-15,0 5-14 16,0 3-3-16,5-1-2 16,17 3-1-16,-2-2 0 15,0-5-7-15,-1-3-8 16,1 0-2-16,1 0 10 15,-4-11-1-15,-2-11 4 16,-5-4 6-16,-8-3 1 16,-2 4 7-16,0 5-3 0,0 3 1 15,-12 5 7 1,-12-1 9-16,-10 8 6 0,0 5-1 16,3 0-5-16,0 0-9 15,9 0-7-15,8 9-3 16,4 12-2-16,10 5-10 15,0 10 5-15,17-3-19 16,12 7-22-16,2-13 7 16,-3-5 19-16,-8 3 16 15,-3-16 4-15,2-1 1 16,-2-8 2-16,-2 0-3 16,-1 0 6-16,-4-17-6 15,0-8 2-15,-8-8 2 16,-2 2 8-16,0 6-6 15,-2 3 1-15,-21 11 12 0,-5 7 4 16,-4 4-1-16,7 0-2 16,6 10-10-16,7 17-10 15,12 2-2-15,0 4-4 16,0-3-19-16,22-4-56 16,4-13-54-16,-1-11-170 15</inkml:trace>
          <inkml:trace contextRef="#ctx0" brushRef="#br0" timeOffset="1685.6722">-5134-1172 139 0,'0'0'330'0,"0"0"-216"16,0 0-46-16,0 0 39 15,0 0-2-15,0 0-4 16,-33-18-37-16,29 18-4 16,1 0 7-16,3 0-6 15,0 0-5-15,0 0-8 16,0 0-5-16,0 0-5 0,0 0-18 15,7 0-20 1,35 0 6-16,28 15-2 0,43 1 34 16,33-3 4-16,40-13-6 15,31 0-10-15,17-13 6 16,-11-14-10-16,-34 9-2 16,-46 7-11-16,-52 3-9 15,-43 8-10-15,-28 0-54 16,-20 0-87-16,0 0-120 15,-20 0-581-15</inkml:trace>
          <inkml:trace contextRef="#ctx0" brushRef="#br0" timeOffset="2940.2089">-3533-987 269 0,'0'0'172'15,"0"0"-72"-15,0 0 7 0,0 0 23 16,0 0-22-16,0 0-28 15,0 6 0-15,0-6-9 16,0 0-16-16,0 0-15 16,0 0-2-16,0 0-6 15,0 0-11-15,0-3 1 16,0-15-10-16,0-10 5 16,8-14 11-16,13-10 16 15,4-4-5-15,6-2-6 16,6 4 1-16,-3 7-10 15,-7 14 2-15,-7 17-13 16,-6 13-7-16,3 3-3 16,3 25-3-16,8 27 16 15,5 9 2-15,-4 0-17 16,0-11-1-16,-7-9-17 0,0-12-7 16,-2-12 6-16,-6-7 7 15,3-10 0-15,-3 0-2 16,6-5-3-16,2-31 16 15,3-12 9-15,4-4 6 16,-2-8 3-16,-1 13-3 16,-9 16 2-16,-6 18-2 15,-5 13-10-15,0 0 1 16,5 18-5-16,6 18 8 16,6 6 9-16,-1-4-15 15,0-7-3-15,2-11-8 16,-9-10-8-16,6-7-8 15,-1-3 5-15,2 0 6 0,5-31 13 16,2-7 1-16,3-4 7 16,-8 6-5-16,-7 14-2 15,-2 13 1-15,-10 9 0 16,7 0-2-16,5 9 0 16,5 13 12-16,3 3-2 15,4-2-5-15,-2-8-5 16,2-7-2-16,0-8-9 15,-5 0-4-15,1-10 8 16,1-29 7-16,-1-3 5 0,-3-7-2 16,-5 13 4-1,-5 16 1-15,-7 18 1 0,2 2 0 16,1 25 1-16,9 22-5 16,2 8 20-16,10-2-25 15,-4-12-18-15,9-10-49 16,0-16-53-16,-3-14-121 15,-3-1-282-15</inkml:trace>
        </inkml:traceGroup>
        <inkml:traceGroup>
          <inkml:annotationXML>
            <emma:emma xmlns:emma="http://www.w3.org/2003/04/emma" version="1.0">
              <emma:interpretation id="{9FAAF404-9F70-4C89-A0C6-7296727FD740}" emma:medium="tactile" emma:mode="ink">
                <msink:context xmlns:msink="http://schemas.microsoft.com/ink/2010/main" type="inkWord" rotatedBoundingBox="8442,14151 8729,14155 8711,15414 8424,15410">
                  <msink:destinationLink direction="with" ref="{87B03286-B223-406B-90A7-43A3F8FE5AFC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0623.2618">-658-1809 249 0,'0'0'203'0,"0"0"-75"16,0 0 6-16,0 0 11 16,0 0-19-16,0 0-50 0,0 0-12 15,-10-13-2 1,10 13 1-16,0 0-15 0,0 0 1 15,-2 0-1-15,2 0 1 16,0 0-8-16,-3 4-5 16,3 5-7-16,0 12-16 15,0 10-7-15,0 8 10 16,0 13-3-16,0-2-11 16,3 4 0-16,-1-1-2 15,5-10 1-15,-7-5-2 16,3-10-1-16,-1-12-4 15,-2-10-5-15,3-3-1 16,-3-3 1-16,0 0 0 0,0 0 0 16,0-3-7-1,0-12-3-15,0-7 13 0,0-12 5 16,0-3 3-16,0-4 0 16,0-4 0-16,0-3-2 15,0-3 1-15,-3 0-1 16,3-3 2-16,0 8 0 15,0 9 1-15,0 4 0 16,0 11 1-16,0 1 3 16,17 11 1-16,0 5-1 15,3 5-5-15,2 0-1 16,0 3 1-16,-5 21 2 16,-5 10 6-16,-7 3-4 15,-5 4-4-15,0-1-12 0,0-2-28 16,-10-1-13-16,-2-7-9 15,7-5-2-15,5-7 6 16,0-3 14-16,0-7 12 16,0-8 9-16,0 0-5 15,10 0 8-15,7 0 8 16,-2-13 12-16,-4-5 25 16,3 5 14-16,-5 6 4 15,-4 7-8-15,7 0-6 16,-4 0-5-16,3 0 9 15,4 18 3-15,-5-1-13 16,-3-1-11-16,-2 1-3 16,-5-2-4-16,0 4-1 0,0 1 3 15,0-4 3-15,-29 9 0 16,-4-8-9-16,-10-1-1 16,-1-1-12-16,1-5-8 15,3-4-6-15,13 0 12 16,10-6 14-16,8 3 0 15,6-3 0-15,3 0 5 16,0 4-1-16,0 1-4 16,17 6-21-16,22 0-4 15,18-9-20-15,5-2-135 16,-3 0-326-16</inkml:trace>
          <inkml:trace contextRef="#ctx0" brushRef="#br0" timeOffset="7107.3428">-558-1094 125 0,'0'0'156'15,"0"0"-61"-15,0 0-15 0,0 0 15 16,0 0-17-16,0 0-4 15,-17 0 1-15,15 0-3 16,-1 0 6-16,0 0-8 16,1 0-18-16,-3 0-11 15,1 0 1-15,1 0-5 16,-2 0-9-16,5 0 0 16,0 0-1-16,0 0-2 15,0 3-8-15,-3-3-8 16,3 3-7-16,0-3-2 15,0 2-3-15,0-2-3 16,3 5-5-16,11-5-1 16,3 0 3-16,3 0 2 15,-1 0 1-15,-2-5 1 0,-2-6 1 16,-5-5 0-16,-7-1 0 16,-3 5 4-16,0 2 1 15,0-2 4-15,-5 4 6 16,-12-2-1-16,0 6 3 15,0 0-3-15,6 2-1 16,-3 2 3-16,5 0-1 16,1 0-8-16,-1 12-3 15,-2 13-4-15,5 4 0 16,3 0 4-16,3 2-2 16,0-8 1-16,0 0-6 15,12-8 2-15,7 0 0 0,4-6-2 16,-1-9-1-16,4 0-1 15,-4 0 2-15,4-24 7 16,-3-6 1-16,-9-7 2 16,-6-8 1-16,-8 3-1 15,0 4 3-15,-5 0 2 16,-19 12 0-16,-1 10 12 16,0 15 7-16,6 1-4 15,-2 1-5-15,5 32-18 16,2 14 0-16,11-2-4 15,3-1-4-15,0-8-6 16,3-9-6-16,16-10 0 16,1-6 3-16,0-11 3 15,-1 0-9-15,1-6 13 16,-3-32 9-16,-3-2 1 0,-6-5 3 16,-8 5-2-16,0 7 2 15,0 14 3-15,-8 11 5 16,-9 8 12-16,-2 0-3 15,-1 11-20-15,3 16-9 16,8-1-20-16,9-1-36 16,0-4-33-16,37-9-110 15,20-5-76-15</inkml:trace>
          <inkml:trace contextRef="#ctx0" brushRef="#br0" timeOffset="170343.6677">-543-730 54 0,'0'0'210'0,"0"0"-121"16,0 0 27-16,0 0-3 16,0 0-18-16,0 0-10 15,0 0-12-15,0 22-12 16,0-20-3-16,0 6 2 15,0-6-10-15,0 4-8 16,0-6 1-16,0 0-11 16,0 0-3-16,0 0-7 15,0-22-4-15,0-20 5 0,0-19 29 16,9-12-10-16,-4 2-11 16,0 13-3-16,2 18-7 15,-5 19-7-15,1 13 0 16,-3 8-5-16,0 5-9 15,0 37-7-15,0 20-17 16,-17 12-91-16,-3 4-100 16,6-4-265-16</inkml:trace>
          <inkml:trace contextRef="#ctx0" brushRef="#br0" timeOffset="171240.0689">-495-1106 103 0,'0'0'170'15,"0"0"-40"-15,0 0-4 16,0 0-17-16,0 0-11 16,0 0-7-16,-17 0-11 0,12 9 19 15,-4-6-30-15,6 5-14 16,0 0-10-16,3-2-7 15,0 5-20-15,0 0-12 16,3-4-3-16,11-3-2 16,3-4 0-16,0 0-1 15,0 0 0-15,-6 0 2 16,-6-4 2-16,-1-10 3 16,-4-1 1-16,0 6-1 15,0 4 1-15,0 0 1 0,-9 5-5 16,-2 0 2-16,0 0-3 15,5 0-3-15,-3 0-6 16,4 0 4-16,0 19-16 16,-2 3-50-16,2 5-50 15,2-1-186-15</inkml:trace>
        </inkml:traceGroup>
        <inkml:traceGroup>
          <inkml:annotationXML>
            <emma:emma xmlns:emma="http://www.w3.org/2003/04/emma" version="1.0">
              <emma:interpretation id="{6D054621-0386-47AD-BBAD-10B1DD2F9B3A}" emma:medium="tactile" emma:mode="ink">
                <msink:context xmlns:msink="http://schemas.microsoft.com/ink/2010/main" type="inkWord" rotatedBoundingBox="9484,14115 9889,14120 9870,15384 9465,15378">
                  <msink:destinationLink direction="with" ref="{87B03286-B223-406B-90A7-43A3F8FE5AFC}"/>
                </msink:context>
              </emma:interpretation>
            </emma:emma>
          </inkml:annotationXML>
          <inkml:trace contextRef="#ctx0" brushRef="#br0" timeOffset="9028.1772">359-1892 97 0,'0'0'66'16,"0"0"12"-16,0 0 36 15,0 0-16-15,0 0-13 0,0 0-13 16,0 0 3-16,0-58 3 15,0 54 12-15,0 0-6 16,0-1-9-16,0-3-6 16,0 3 1-16,0 0-12 15,0 3-13-15,0-2-9 16,0 3-4-16,0 1-2 16,0 0-3-16,0 0 6 15,0 0 1-15,0 0-4 16,0 0 1-16,0 23-6 15,0 22-6-15,0 21 5 16,5 25 0-16,-2 12-15 16,3 5-6-16,-1 5-1 15,1 0 0-15,-3-6-2 0,-3-12 0 16,0-4-2-16,0-8 1 16,3-14-4-16,2-13-1 15,1-12 3-15,0-17 0 16,-1-9 0-16,-2-11 2 15,-3-1-2-15,0-6-1 16,0 0-5-16,0 0-6 16,0 0-5-16,0 0-14 15,0 0-13-15,0 0-19 16,3 0-29-16,3 0-43 16,2-18-65-16,4-13-133 15,5 0-221-15</inkml:trace>
          <inkml:trace contextRef="#ctx0" brushRef="#br0" timeOffset="9600.4421">734-1455 269 0,'0'0'253'15,"0"0"-95"-15,0 0 9 16,0 0 23-16,0 0-47 16,0 0-27-16,-3 30-29 15,-1 17-13-15,2 14-32 16,2 3-26-16,0-5-11 15,0-11-5-15,0-10-11 16,0-11-50-16,0-14-83 0,11-8-128 16,4-5-510-1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8:33.82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2D445CF-47AF-4D10-89B3-6F9275BDB0C8}" emma:medium="tactile" emma:mode="ink">
          <msink:context xmlns:msink="http://schemas.microsoft.com/ink/2010/main" type="writingRegion" rotatedBoundingBox="6167,13320 17895,13005 17918,13856 6190,14171"/>
        </emma:interpretation>
      </emma:emma>
    </inkml:annotationXML>
    <inkml:traceGroup>
      <inkml:annotationXML>
        <emma:emma xmlns:emma="http://www.w3.org/2003/04/emma" version="1.0">
          <emma:interpretation id="{A0A537F8-2D25-40B5-9C89-08FA8B058D45}" emma:medium="tactile" emma:mode="ink">
            <msink:context xmlns:msink="http://schemas.microsoft.com/ink/2010/main" type="paragraph" rotatedBoundingBox="6167,13320 17895,13005 17918,13856 6190,141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4F6794-75A1-4EBC-BFEE-248CD41F236F}" emma:medium="tactile" emma:mode="ink">
              <msink:context xmlns:msink="http://schemas.microsoft.com/ink/2010/main" type="line" rotatedBoundingBox="6167,13320 17895,13005 17918,13856 6190,14171"/>
            </emma:interpretation>
          </emma:emma>
        </inkml:annotationXML>
        <inkml:traceGroup>
          <inkml:annotationXML>
            <emma:emma xmlns:emma="http://www.w3.org/2003/04/emma" version="1.0">
              <emma:interpretation id="{7DB80DB7-49F8-452A-A129-DEA4342073D6}" emma:medium="tactile" emma:mode="ink">
                <msink:context xmlns:msink="http://schemas.microsoft.com/ink/2010/main" type="inkWord" rotatedBoundingBox="6175,13605 6607,13593 6623,14159 6190,14171"/>
              </emma:interpretation>
            </emma:emma>
          </inkml:annotationXML>
          <inkml:trace contextRef="#ctx0" brushRef="#br0">-2947-2470 474 0,'0'0'207'0,"0"0"-68"15,0 0 19-15,0 0-23 16,0 0-51-16,0 0-27 15,0 0-13-15,0 27-8 0,0 15-7 16,14 11-9-16,3 8-9 16,-3 0-6-16,-3-2 2 15,1-4-7-15,-7-13 3 16,1-8-4-16,0-10 1 16,-4-8-4-16,1-13-4 15,-1-3-14-15,-2 0-2 16,4 0-5-16,-4-8 5 15,0-25 4-15,0-12 20 16,0-16 3-16,0-3 0 16,0 3 3-16,0 0-3 15,0 8 9-15,0 8 1 16,0 7 3-16,13 14 9 16,-3 12-2-16,-3 9-4 15,0 3-19-15,3 0-2 0,5 31 2 16,-6 15 9-16,-6 12-9 15,-3 5-2-15,-3 0-42 16,-18-6-36-16,1-14-26 16,10-15-15-16,7-13-16 15,3-11 39-15,0-4 66 16,17 0 32-16,20-22 51 16,5-6 12-16,0-2 21 15,-8 7-4-15,-6 7-9 16,-15 9-15-16,-1 7-11 15,0 0-9-15,-4 23 6 16,4 12 3-16,-7 3-32 0,4 0-13 16,-1-4-9-16,4-4-65 15,5-2-58-15,-4-3-140 16,-2 0-328-16</inkml:trace>
        </inkml:traceGroup>
        <inkml:traceGroup>
          <inkml:annotationXML>
            <emma:emma xmlns:emma="http://www.w3.org/2003/04/emma" version="1.0">
              <emma:interpretation id="{CAB224C5-DE78-4CC2-A36B-64AFD4AEA725}" emma:medium="tactile" emma:mode="ink">
                <msink:context xmlns:msink="http://schemas.microsoft.com/ink/2010/main" type="inkWord" rotatedBoundingBox="9303,13235 10387,13206 10398,13599 9314,1362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3209.9727">184-2681 577 0,'0'0'115'0,"0"0"-83"15,0 0 25-15,0 0 1 16,0 0-23-16,0 0-3 16,0 0 19-16,101-78 43 15,-84 40-2-15,-2 2-32 16,-10 11-15-16,-5 12 0 16,0 13-2-16,0 0-5 0,0 10-11 15,0 34-27-15,0 12 0 16,3 10-1-16,2-8-23 15,7-10-52-15,-3-12-53 16,1-14-61-16,5-11-131 16</inkml:trace>
          <inkml:trace contextRef="#ctx0" brushRef="#br0" timeOffset="3564.274">576-2777 601 0,'0'0'246'0,"0"0"-109"0,0 0-31 15,0 0-7-15,-40 142-48 16,40-111-34-16,8-6-12 16,16-8-5-16,1-3-2 15,2-14-5-15,5 0-6 16,2-11-16-16,-3-25-8 15,-9-6-6-15,-10 1 8 16,-10 4 28-16,-2 6 7 16,0 10 13-16,-31 6 13 15,-8 9 10-15,-7 6-13 16,2 0-13-16,10 11-3 16,9 20-2-16,16 12 5 0,9 7-10 15,0 4 0-15,36-6 0 16,21-13-31-16,11-17-115 15,7-10-393-15</inkml:trace>
          <inkml:trace contextRef="#ctx0" brushRef="#br0" timeOffset="4982.0174">900-2721 507 0,'0'0'183'0,"0"0"-47"16,0 0 25-16,0 0-36 15,0 0-52-15,0 0-42 0,3 10-31 16,16 26 6 0,7 6 6-16,-1-1-7 0,0-11-4 15,-2-9-2-15,-6-11 1 16,3-7-3-16,0-3-1 16,-1-6 4-16,6-26 10 15,-3-11 31-15,5-8 6 16,-5 8-2-16,-8 10 1 15,-6 13-27-15,-4 17-18 16,-4 3-2-16,5 0-23 16,9 17-80-16,0 22-102 15,3 9-258-15</inkml:trace>
        </inkml:traceGroup>
        <inkml:traceGroup>
          <inkml:annotationXML>
            <emma:emma xmlns:emma="http://www.w3.org/2003/04/emma" version="1.0">
              <emma:interpretation id="{C7FEE211-BCF8-4A83-8145-0A0A401431F8}" emma:medium="tactile" emma:mode="ink">
                <msink:context xmlns:msink="http://schemas.microsoft.com/ink/2010/main" type="inkWord" rotatedBoundingBox="12002,13382 12823,13359 12840,13983 12019,14005"/>
              </emma:interpretation>
            </emma:emma>
          </inkml:annotationXML>
          <inkml:trace contextRef="#ctx0" brushRef="#br0" timeOffset="-1686.1192">3422-2310 680 0,'0'0'190'16,"0"0"-96"-16,0 0 11 15,0 0-19-15,0 0-47 16,0 0-21-16,28-8 21 15,-3 3 8-15,1-2-2 16,2 1-12-16,1 3-4 16,-2 3-5-16,-1 0-6 15,-1 19 3-15,-5 8-3 16,-1 4-4-16,-7-3-10 16,-4-6-4-16,1-4-13 15,-4-7-44-15,-2-4-33 0,-1-4-10 16,-2 2-42-16,0 0-134 15,0 8-184-15</inkml:trace>
          <inkml:trace contextRef="#ctx0" brushRef="#br0" timeOffset="-2108.3441">2904-2568 280 0,'0'0'180'0,"0"0"-70"15,0 0 19-15,0 0 24 16,0 0-22-16,0 0-46 15,0 0-8-15,-9-9 0 0,9 9-16 16,0 0-6 0,0 0-11-16,0 0-2 0,0 0-8 15,-3 0-10-15,3 0 0 16,0 15-13-16,0 19-8 16,0 8 9-16,0 7-5 15,0-4-5-15,0 2-1 16,0-5-1-16,0-4-2 15,0-2-1-15,0-3-3 16,3-8-2-16,2-6-2 16,2-7-3-16,-5-10-3 15,1-2-1-15,-3 0 2 16,0 0 0-16,2-2 5 16,5-25 0-16,-4-10 10 15,2-11 2-15,-3-3-2 0,1-7 5 16,-3-5-3-16,7-1-1 15,-2 1-1-15,0 5 3 16,2 12-3-16,-2 13 1 16,3 10 6-16,1 13 2 15,1 7-2-15,11 3-3 16,1 0-3-16,6 0 5 16,-2 5 0-16,-6 16 1 15,-6 7 0-15,-11 5-6 16,-3 2-1-16,0 8 0 15,-20-3-29-15,-9 2-21 16,4-8-14-16,6-3 3 0,4-11 1 16,10-9 19-1,1-9 23-15,4-2 11 0,0 0 5 16,24 0 2-16,6 0 17 16,6-13 19-16,-4 4 1 15,-7 6 11-15,-2 3-1 16,-1 0-7-16,-5 20 6 15,-5 16-6-15,-7 4-16 16,-5 3-14-16,0-7-10 16,0-5-37-16,0-12-26 15,3-7-31-15,2-3 8 16,10-9-15-16,-1 0-89 16,3-5-63-16,3-15-240 0</inkml:trace>
          <inkml:trace contextRef="#ctx0" brushRef="#br0" timeOffset="-1500.8512">3448-2112 480 0,'0'0'179'15,"0"0"-67"-15,0 0 44 16,0 0 4-16,124-140-43 0,-80 105-60 16,-10 8-21-16,-11 11-30 15,-14 10-6-15,-9 6-70 16,0 0-188-16</inkml:trace>
        </inkml:traceGroup>
        <inkml:traceGroup>
          <inkml:annotationXML>
            <emma:emma xmlns:emma="http://www.w3.org/2003/04/emma" version="1.0">
              <emma:interpretation id="{D0D00BEB-CE0A-4DCA-AEED-F9BB7952E840}" emma:medium="tactile" emma:mode="ink">
                <msink:context xmlns:msink="http://schemas.microsoft.com/ink/2010/main" type="inkWord" rotatedBoundingBox="16737,13212 17900,13181 17914,13710 16751,13741"/>
              </emma:interpretation>
            </emma:emma>
          </inkml:annotationXML>
          <inkml:trace contextRef="#ctx0" brushRef="#br0" timeOffset="6996.1368">8374-2911 296 0,'0'0'373'16,"0"0"-199"-16,0 0-56 15,0 0 43-15,0 0-38 16,0 0-77-16,-96 45-39 0,50-25-4 16,2-2-1-16,7-3-2 15,11-4-2-15,4-4 2 16,13-1 0-16,4-1-1 16,5 0 1-16,0 2-1 15,0 4-2-15,0 1-3 16,19 3 1-16,15-5 0 15,3 3 2-15,2-2 3 16,-5-4 2-16,-8 5 1 16,-9 1 5-16,-6 0-4 15,-6 5 5-15,-5 2-1 16,0 2-1-16,-3 2 0 0,-19-1-7 16,-12-3-16-1,-5-2-6-15,-12-3-8 0,-3 1-16 16,1-2-7-16,5 6 9 15,12 4-1-15,12-4-4 16,17-3 15-16,7-6 10 16,0-10-3-16,24-1-48 15,25 0-75-15,10-12-25 16,6-13-259-16</inkml:trace>
          <inkml:trace contextRef="#ctx0" brushRef="#br0" timeOffset="6441.1408">7623-2564 145 0,'0'0'263'0,"0"0"-135"16,0 0-37-16,0 0 44 16,0 0-4-16,0 0-35 15,-2 5-26-15,2-5-14 16,23 0 10-16,2 0-18 15,6-25-16-15,3-11-4 0,-1-12 1 16,1-5 3 0,-3 1-3-16,-8 10-5 0,-9 20-3 15,-6 13 8-15,-8 9-6 16,0 17 1-16,0 45-12 16,0 23-5-16,-3 13-7 15,-2-12-15-15,5-22-60 16,0-18-63-16,17-28-35 15,14-18-126-15,3 0-237 16</inkml:trace>
          <inkml:trace contextRef="#ctx0" brushRef="#br0" timeOffset="7535.0652">8523-2749 247 0,'0'0'374'16,"0"0"-217"-16,0 0-18 16,0 0 16-16,0 0-53 15,0 0-52-15,5-20-32 16,4 55 6-16,-1 13 22 16,1 5-31-16,-1-1-15 15,6-12-8-15,3-7-27 16,0-8-10-16,0-15-14 15,3-10 6-15,-3 0 23 16,0-28 30-16,2-17 7 0,-2-13 37 16,0-4-1-16,0 7 7 15,-6 12-6-15,1 15-12 16,-7 20-16-16,-5 8-16 16,0 18-5-16,0 36-50 15,-11 14-96-15,-8 8-403 16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8:14.02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32B4F47-B186-4B60-8C35-BF33C306856D}" emma:medium="tactile" emma:mode="ink">
          <msink:context xmlns:msink="http://schemas.microsoft.com/ink/2010/main" type="writingRegion" rotatedBoundingBox="11231,13860 17182,14354 17075,15632 11125,15138">
            <msink:destinationLink direction="with" ref="{7622834C-910E-4562-9C2B-DB18DF51E2E6}"/>
          </msink:context>
        </emma:interpretation>
      </emma:emma>
    </inkml:annotationXML>
    <inkml:traceGroup>
      <inkml:annotationXML>
        <emma:emma xmlns:emma="http://www.w3.org/2003/04/emma" version="1.0">
          <emma:interpretation id="{865F7F06-F843-42AB-B7B7-AC3A68DB04F9}" emma:medium="tactile" emma:mode="ink">
            <msink:context xmlns:msink="http://schemas.microsoft.com/ink/2010/main" type="paragraph" rotatedBoundingBox="11231,13860 17182,14354 17075,15632 11125,15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8C84AF-0685-40D9-ACFE-F02F77145F7E}" emma:medium="tactile" emma:mode="ink">
              <msink:context xmlns:msink="http://schemas.microsoft.com/ink/2010/main" type="line" rotatedBoundingBox="11231,13860 17182,14354 17075,15632 11125,15138"/>
            </emma:interpretation>
          </emma:emma>
        </inkml:annotationXML>
        <inkml:traceGroup>
          <inkml:annotationXML>
            <emma:emma xmlns:emma="http://www.w3.org/2003/04/emma" version="1.0">
              <emma:interpretation id="{6B308AF8-513F-4908-AE0B-C449F2306374}" emma:medium="tactile" emma:mode="ink">
                <msink:context xmlns:msink="http://schemas.microsoft.com/ink/2010/main" type="inkWord" rotatedBoundingBox="11301,13903 13461,14473 13209,15429 11048,14859"/>
              </emma:interpretation>
            </emma:emma>
          </inkml:annotationXML>
          <inkml:trace contextRef="#ctx0" brushRef="#br0">-13555 5926 89 0,'0'0'301'0,"0"0"-169"16,0 0-32-16,0 0 53 15,0 0-29-15,0 0-34 16,0 27-17-16,0-27-1 16,0 0-21-16,0 0-8 15,0 0-17-15,0 0-12 16,0-23-4-16,11-10 7 15,12-15 50-15,3-12-3 16,4-9-17-16,1 0-5 16,3 6-10-16,-2 12-3 0,-10 22 3 15,-8 13-9-15,-11 16-9 16,2 0-9-16,7 49-5 16,2 21 9-16,6 19 6 15,2-3-11-15,-2-13-4 16,2-19-21-16,1-19-3 15,-3-16-1-15,-3-19 5 16,3 0 2-16,4-16 5 16,5-32 13-16,4-19 16 15,-2-7-3-15,-2 7 7 16,-9 16 0-16,-6 16 2 16,-9 21-5-16,-2 14-9 0,2 4 1 15,4 41-5 1,6 11-4-16,2 12 11 0,2-16-11 15,3-10-8-15,1-20-8 16,-4-12-9-16,1-10 4 16,-1 0 2-16,8-30 19 15,4-18 9-15,-1-6 7 16,-1 2 7-16,-7 15 3 16,-8 12-7-16,-3 21-7 15,-5 4-12-15,9 0-1 16,10 29-1-16,3 2 2 15,12 2 2-15,-6-2-2 16,-7-15-8-16,2-7-5 0,-10-9 1 16,-2 0-6-1,0 0 18-15,-4-15 1 0,4 5 5 16,-7 10-6-16,-5 0 2 16,4 0-1-16,1 7 9 15,10 11 0-15,6 0-10 16,11-9-5-16,5-9-71 15,6 0-80-15,-4 0-136 16,0 0-418-16</inkml:trace>
          <inkml:trace contextRef="#ctx0" brushRef="#br0" timeOffset="127369.7916">-13761 5140 708 0,'0'0'224'0,"0"0"-106"16,0 0 17-16,0 0-3 16,0 0-62-16,0 0-46 15,0 70 4-15,0-26-19 16,0-6-9-16,0 0 1 16,0-3 0-16,0-5-1 15,0-5-15-15,3-4-34 16,0-6-23-16,1-9-42 15,1-4 4-15,-5-2-99 16,0 0 6-16,0-21-13 16,0-6 79-16,0-4 66 15,0 7 66-15,0 3 5 0,-15 5 2 16,-7 4 1-16,0 1 10 16,-4 2-4-16,1-1 8 15,3 1 54-15,1-1 53 16,1 6 4-16,7-1 2 15,-4-1 7-15,0 4 0 16,3 2-20-16,-1-3-14 16,8 3-16-16,4 0-12 15,3-2-16-15,0 2-30 16,25 0-16-16,28 0-1 16,21 0 27-16,11 0-13 15,-2 0-10-15,-7 0-13 16,-13 0-3-16,-24 0-1 0,-22 0-73 15,-17 18-159 1,-20 22-490-16</inkml:trace>
          <inkml:trace contextRef="#ctx0" brushRef="#br0" timeOffset="129776.5802">-13749 5027 269 0,'0'0'193'0,"0"0"-81"0,0 0 9 16,0 0 20-16,0 0-30 16,0 0-19-16,0-2-11 15,0 2 5-15,0 0-14 16,0-2-9-16,0 2-9 16,0 0-2-16,0 0-2 15,0 0 3-15,0 0-11 16,0 2-7-16,0 16-11 15,0 15-16-15,0 5-8 16,0 10 0-16,-2 4-57 16,-5-9-73-16,4-3-80 0,3 0-191 15</inkml:trace>
          <inkml:trace contextRef="#ctx0" brushRef="#br0" timeOffset="4808.6856">-8130 5795 214 0,'0'0'256'16,"0"0"-124"-16,0 0 14 15,0 0 63-15,0 0-65 16,0 0-35-16,0-11-12 15,0 11 13-15,0 11-25 16,0 39-27-16,0 13-12 16,0 13-14-16,0-2-23 0,0-16-9 15,0-16-38 1,12-9-67-16,5-22-107 0,-10-6-172 16</inkml:trace>
        </inkml:traceGroup>
        <inkml:traceGroup>
          <inkml:annotationXML>
            <emma:emma xmlns:emma="http://www.w3.org/2003/04/emma" version="1.0">
              <emma:interpretation id="{B253ACF1-0789-4B4C-9EF0-EB2C0ECE521F}" emma:medium="tactile" emma:mode="ink">
                <msink:context xmlns:msink="http://schemas.microsoft.com/ink/2010/main" type="inkWord" rotatedBoundingBox="15212,14109 17226,14382 17048,15695 15034,15423"/>
              </emma:interpretation>
            </emma:emma>
          </inkml:annotationXML>
          <inkml:trace contextRef="#ctx0" brushRef="#br0" timeOffset="162845.6433">-9911 5758 237 0,'0'0'173'0,"0"0"-102"16,0 0-6-16,0 0-1 16,0 0-2-16,0 0 20 15,-2 0 14-15,2 0-17 16,-4 0-4-16,4 0-24 0,-3 0-10 15,3 0-17 1,0 0-1-16,0 0-9 0,0 0 0 16,0 0-5-16,0 3-9 15,0 4 0-15,9-2-2 16,6-3 0-16,-5-2-4 16,4 0-3-16,-2 0 0 15,-4 0 2-15,-3 0-2 16,-1-7 9-16,-4 1 0 15,0 5 10-15,0 1-1 16,0-3 24-16,-12 3-5 16,-7 0-20-16,4 0-3 15,1 0 0-15,6 0-5 0,6 0-1 16,2 0-4 0,0 4 3-16,0 12-11 0,5 4-2 15,24 2-48-15,3 0-16 16,-6-5-193-16</inkml:trace>
          <inkml:trace contextRef="#ctx0" brushRef="#br0" timeOffset="3561.3127">-9818 5842 141 0,'0'0'81'0,"0"0"-46"15,0 0 59-15,0 0 34 16,0 0-32-16,0 0-37 15,-78 0-3-15,61 0-12 16,0 0 1-16,5 0 12 16,7 0 22-16,5 0 2 15,0-6-40-15,0 5-20 16,0 1-10-16,0 0 6 16,0-4 4-16,0 4 3 0,22 0-2 15,20 0 34-15,26 11 0 16,27 9 10-16,29 5 9 15,29-4-15-15,19-7-14 16,3-9-11-16,-12-5-11 16,-26 0-22-16,-29 0 1 15,-31-5-3-15,-28 0-31 16,-12 3-72-16,-16 2-103 16,-16 0-262-16</inkml:trace>
          <inkml:trace contextRef="#ctx0" brushRef="#br0" timeOffset="50387.7281">-9823 5254 415 0,'0'0'174'15,"0"0"-107"-15,0 0 23 16,0 0 17-16,0 0-39 15,0 0-23-15,27 0 11 16,-18 0-5-16,-1 0-2 16,1-3-9-16,-1 0-9 15,-2 1-2-15,0-1-5 16,-1 3-3-16,-2-4 2 16,-3 1 1-16,0-1 2 0,0 2 3 15,0 0 6-15,0-3 12 16,0-1 1-16,-20 3-1 15,-8 3-13-15,-3 0-5 16,-8 0-12-16,3 9-7 16,-1 19-3-16,0 9-1 15,6 12 0-15,9 6-5 16,5 1-1-16,8-5-2 16,9-5 1-16,0-5-4 15,17-9-1-15,25-6-3 16,15-15 2-16,10-11-4 15,9-9-5-15,11-34-36 16,-7-3-50-16,-13 9-77 0,-22 21-178 16</inkml:trace>
          <inkml:trace contextRef="#ctx0" brushRef="#br0" timeOffset="14113.9039">-9913 5857 535 0,'0'0'85'16,"0"0"-42"-16,0 0 136 16,0 0-19-16,0 0-104 15,0 0-48-15,27 149 11 16,-18-44-19-16,2-2-12 15,-2-7-132-15,-7-5-181 0</inkml:trace>
          <inkml:trace contextRef="#ctx0" brushRef="#br0" timeOffset="160647.8012">-9933 5872 163 0,'0'0'82'16,"0"0"-12"-16,0 0 36 15,0 0-35-15,0 0-9 16,0 0 1-16,-9 0 6 15,9 0-7-15,0 0-6 16,0 0-4-16,0-3-7 16,0 3-3-16,0 0 4 15,0 0 6-15,0 0-5 16,0 0 3-16,-3 0 2 16,1 0 2-16,-1 0-6 15,-1 0-5-15,4 0-7 16,0 0-7-16,0 0-5 0,0 0-4 15,0 0-7-15,0 0-8 16,0 0-5-16,0 3-4 16,0 5 0-16,0-1 1 15,17-1 3-15,3-6-9 16,6 0 6-16,-4 0-4 16,0 0-6-16,-7-13 3 15,-6-3 0-15,-4 5 6 16,-5-6 4-16,0 1 6 15,-14 7 0-15,-18-1 1 16,-4 7-4-16,-6 3-3 16,8 0-3-16,4 3 2 15,1 16-5-15,9-4-1 0,9-3-2 16,5 0 1 0,6 1 3-16,0 8 2 0,23 1 3 15,13 1 1-15,10-3-1 16,4-5 0-16,-5-6-2 15,-3-9-3-15,-8 0-28 16,-11 0-45-16,-17-15-43 16,-6-10-86-16,-12 10-251 15</inkml:trace>
          <inkml:trace contextRef="#ctx0" brushRef="#br0" timeOffset="13730.9542">-9950 5780 308 0,'0'0'106'0,"0"0"-47"16,0 0 76-16,0 0 1 16,0 0-41-16,0 0-43 15,-12 67-3-15,27-47-9 0,7-5-28 16,-3-3-12-16,-4-6-8 15,-3-6-2-15,-7 0-10 16,-5 0 6-16,2 0 14 16,-2-3 7-16,0-12 6 15,0 2-2-15,-2 1 1 16,-15 8 6-16,0 4-9 16,-3 0-9-16,3 0-2 15,3 11-14-15,6 7-10 16,8 3-41-16,0-9-53 15,0-5-133-15</inkml:trace>
          <inkml:trace contextRef="#ctx0" brushRef="#br0" timeOffset="4318.8166">-8398 5385 120 0,'0'0'244'0,"0"0"-148"16,0 0 4-16,0 0 55 0,0 0-11 15,0 0-34-15,-28-124-33 16,28 120 11-16,0 4-1 16,0 0-15-16,-2 0 3 15,2 0-12-15,-3 0-4 16,-1 0-11-16,4 0-15 15,-2 0-4-15,2 0 0 16,0 0 3-16,-3 0-5 16,3 35 0-16,-5 35-6 15,-2 36 3-15,-1 32-4 16,-3-2-14-16,0-6-3 16,2-11-3-16,4-3-1 15,-3-2 0-15,1-10-5 0,5-17-18 16,2-29-5-16,0-14 8 15,0-28 5-15,0-10-8 16,0-6-11-16,0 0-9 16,0 0-3-16,0-21-19 15,0-4-2-15,0-2-5 16,0 5-47-16,0 3-41 16,0 9-88-16,0-2-178 15</inkml:trace>
          <inkml:trace contextRef="#ctx0" brushRef="#br0" timeOffset="2385.5101">-10023 5820 267 0,'0'0'169'0,"0"0"-56"15,0 0 7-15,0 0 12 16,0 0-32-16,0 0-28 15,-9 6-11-15,9-1-8 16,0 6-10-16,14-8-24 16,11 1-16-16,1 0-2 15,4-4 0-15,-1 0 2 0,-7 0 1 16,-5-17-1-16,-12 1-3 16,-5-9 6-16,0-2 17 15,-25 1-3-15,-11 9 0 16,-6 9-2-16,8 8-6 15,5 0-6-15,10 16-6 16,13 9-4-16,6 3 2 16,0-3-2-16,15 0-1 15,15-4 1-15,4-9-1 16,0-6-1-16,0-6 2 16,-9 0 3-16,-8 0-2 15,-15 0 2-15,-2 0 1 0,0 0 3 16,0 0 11-16,-15 0-14 15,-6 0-28-15,10 0-69 16,11 0-148-16,0 0-352 16</inkml:trace>
          <inkml:trace contextRef="#ctx0" brushRef="#br0" timeOffset="128449.8185">-12022 5410 639 0,'0'0'245'16,"0"0"-138"-16,0 0 18 16,0 0 10-16,0 0-22 15,144-4-52-15,-102 4-31 16,-6 0-21-16,-7 0-9 16,-9 0-19-16,-15 10-155 15,-5 13-442-15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8:14.66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622834C-910E-4562-9C2B-DB18DF51E2E6}" emma:medium="tactile" emma:mode="ink">
          <msink:context xmlns:msink="http://schemas.microsoft.com/ink/2010/main" type="inkDrawing" rotatedBoundingBox="13147,14861 15202,14869 15201,14947 13146,14939" semanticType="underline" shapeName="Other">
            <msink:sourceLink direction="with" ref="{332B4F47-B186-4B60-8C35-BF33C306856D}"/>
          </msink:context>
        </emma:interpretation>
      </emma:emma>
    </inkml:annotationXML>
    <inkml:trace contextRef="#ctx0" brushRef="#br0">-12027 5798 285 0,'0'0'197'0,"0"0"-89"15,0 0 24-15,0 0 17 16,0 0-19-16,0 0-48 15,-26 0-14-15,26 0-3 16,0 0-1-16,0 0-6 16,0 0-10-16,0 0-10 15,14 6-20-15,40 6-16 16,38 8 23-16,42-3 6 16,34-1-5-16,32-7 2 15,23-9 10-15,8 0-14 16,0 0-6-16,-11-21 10 15,-34 6-19-15,-43-1-9 16,-46 10-6-16,-47 6-64 16,-38 0-98-16,-12 6-171 15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28:12.78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5F7F4AE-C7A3-4021-8DD4-590C206596CE}" emma:medium="tactile" emma:mode="ink">
          <msink:context xmlns:msink="http://schemas.microsoft.com/ink/2010/main" type="inkDrawing" rotatedBoundingBox="9946,14817 11749,14883 11747,14939 9944,14873" shapeName="Other"/>
        </emma:interpretation>
      </emma:emma>
    </inkml:annotationXML>
    <inkml:trace contextRef="#ctx0" brushRef="#br0">-15229 5768 270 0,'0'0'56'0,"0"0"-18"16,0 0 67-16,0 0-8 15,0 0-42-15,0 0-7 16,-17 0 8-16,17 0 7 16,-5 0 2-16,5 0 11 15,-3 0 0-15,3 0-10 0,0 0-12 16,0 0-19-16,0 0-10 15,0 0-10-15,0 0-5 16,0 0-8-16,20 0-1 16,19 0 20-16,25 5 19 15,27 11 12-15,30-1 3 16,26-3-11-16,22-8-3 16,0-4-19-16,0 0-14 15,-16 0-8-15,-21 0 0 16,-15-6-2-16,-20 6-2 15,-13 0-27-15,-11 0-28 16,-5 10-62-16,-17 13-106 16,-14 5-297-16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38:57.66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56E67DE-B91B-4C56-AFCC-7AA502616909}" emma:medium="tactile" emma:mode="ink">
          <msink:context xmlns:msink="http://schemas.microsoft.com/ink/2010/main" type="inkDrawing" rotatedBoundingBox="24816,15279 30361,15761 30127,18450 24582,17968" hotPoints="29667,15572 29748,17578 24864,17777 24782,15770" semanticType="enclosure" shapeName="Rectangle">
            <msink:sourceLink direction="with" ref="{FCD22F1E-08F4-4016-BE4C-D9148D25DBD7}"/>
          </msink:context>
        </emma:interpretation>
      </emma:emma>
    </inkml:annotationXML>
    <inkml:trace contextRef="#ctx0" brushRef="#br0">0 193 540 0,'0'0'168'0,"0"0"-111"15,0 0 17-15,0 0 43 16,0 0-39-16,0 0-43 15,7 0-20-15,30 0 30 16,19 0 26-16,12 0-24 16,20 0-3-16,12 15-17 15,19-2 5-15,16-6-8 16,6-5-1-16,6-2-13 16,11 0 1-16,3-9-4 15,7-12 2-15,-2-2 1 0,-8 0 1 16,-11 6-6-1,-18 4 3-15,-12 13-6 0,-13 0 1 16,-11 0 1-16,-7 0-3 16,-6 0 3-16,-7 0-2 15,-2 0 0-15,-1-5 0 16,1 0 0-16,-2-5 3 16,8 7-2-16,-1-2-1 15,3 5-1-15,-4-6 2 16,3-5-2-16,-8 6-1 15,3-10 1-15,1 6 2 16,1-6 0-16,-1 6-3 16,-1 0 0-16,-5 5 0 15,-7 4 2-15,2 0-2 16,-2 0 0-16,1 0 0 0,1 0 1 16,5-6 0-1,1 6-1-15,8 0 0 0,4 0 1 16,7 0-1-16,4 0 0 15,4 6 4-15,1-2 0 16,-7-4-1-16,-6 0-2 16,-14 0 1-16,-10 0-1 15,-15 0-1-15,-14 0 0 16,-6 0 0-16,-5 0 0 16,-1 0 3-16,5 6-1 15,-5 6-1-15,-6-1-1 16,-4-11-6-16,-9 4-23 0,0-4-56 15,-11-4-100-15,-43-16-209 16</inkml:trace>
    <inkml:trace contextRef="#ctx0" brushRef="#br0" timeOffset="2237.0685">-227-1546 214 0,'0'0'109'15,"0"0"-66"-15,0 0 49 0,0 0 27 16,0 0-29-16,0 0-47 16,6 0-20-16,-6-28 11 15,4-8 15-15,-2-11 1 16,1-5 16-16,-1 6 6 15,-2 13-16-15,0 11-11 16,0 14 10-16,0 4-16 16,0 4-6-16,0 0-11 15,0 0-9-15,0 0-3 16,0 0 1-16,0 0-3 16,0 0-5-16,0 0 0 15,3 0-3-15,0 0 0 0,1 0 0 16,3 0 0-1,10 0 1-15,11 0-1 0,15 0 12 16,8 0-1-16,13 0-2 16,16 0 5-16,13-9 3 15,10 5 1-15,13-1-2 16,11-1-9-16,2-4 4 16,3 0 1-16,7-2-6 15,0 1-3-15,-2-1-1 16,-8 4-2-16,-10 0 0 15,-14 1 0-15,-10 7-1 16,-2 0 0-16,2 0 2 16,5 0-2-16,-2 0 3 15,-1 0-3-15,1 0 1 16,-6 0 0-16,1-2 0 0,-3-1 0 16,-2 3 0-1,-3 0 2-15,-4 0-2 0,-1 0 0 16,1-2 0-16,-1-2 2 15,-5 3-2-15,-4 1 0 16,-7 0 0-16,-4 0 0 16,-8 0 0-16,-3 0 2 15,-1 0-2-15,-1 10 0 16,2-1 0-16,-4-1 0 16,-3-3 0-16,3 4 0 15,6-7 0-15,5 0-4 16,7 0 4-16,3 0 2 0,0 1-2 15,4 3 1 1,-4 4-1-16,-5-8 0 0,-2 2 1 16,-6-4-1-16,-2 4 0 15,0-4 0-15,-3 2 0 16,0-2 1-16,-6 3-1 16,-2-1 1-16,-7-2-1 15,-7 5 0-15,-4-5 0 16,-7 0 0-16,-4 0 0 15,-5 0 0-15,-4 0 0 16,-2 0 0-16,0 0 0 16,0 0 0-16,0 0 2 15,0 0-2-15,3 0 0 16,-3 0 1-16,0 0 0 16,0 0 0-16,0 0 0 0,0 0 6 15,0 0-2-15,0 0 1 16,0 0 3-16,0 0 3 15,0 0 2-15,0 0-2 16,0 11-1-16,3 18 1 16,3 13 0-16,2 23 16 15,-3 14-18-15,-1 0-2 16,-1 12-6-16,-1-2 0 16,-2-2 1-16,6-7 0 15,-4-2-1-15,1-1-2 16,1-4 1-16,-4-2 0 15,2-1-1-15,1 0 2 0,0-8-2 16,-1 11 3-16,1-15-3 16,1-3 1-16,-4-5 1 15,2-8-1-15,1-5-1 16,-1-7 0-16,1 1 2 16,0-6-2-16,-3 1 6 15,4-1-3-15,-4-3 1 16,0 5 0-16,0-8-2 15,0 2-1-15,0-3 2 16,0-1-1-16,0 3 0 16,0 5 0-16,0 2 0 15,0 0 1-15,0 4-2 16,0-4 0-16,0-4 0 0,0-5-1 16,0-9 3-1,0-3-3-15,2-1 1 0,-2-5-1 16,0 0 1-16,0 0 1 15,0 0 4-15,0 0 5 16,0 0-2-16,0 0-2 16,0 0 3-16,0 0 0 15,0 0-3-15,0 0-2 16,0 0 1-16,0 0 0 16,0 0-2-16,0 0 1 15,0 0-3-15,0 0 3 16,0 0-5-16,0 0-4 15,0 0-4-15,0-5-39 0,0-17-82 16,0-12-151-16,-14-4-397 16</inkml:trace>
    <inkml:trace contextRef="#ctx0" brushRef="#br0" timeOffset="-989.1365">-215-1737 101 0,'0'0'73'15,"0"0"-10"-15,0 0 23 16,0 0 27-16,0 0-29 15,0 0-21-15,0 0-8 16,-12 0-3-16,12 0 3 16,0 0-3-16,0 0 2 15,0 0 4-15,-2 0 18 16,2 0-18-16,-3 0-8 16,3 0-3-16,-2 0-2 15,2 0-2-15,0 0-7 16,0 0-7-16,0 0-1 15,0 0-6-15,0 0-5 0,0 0 0 16,0 26 7-16,0 43 6 16,7 49 22-16,5 43-21 15,-4 28-9-15,-5 16-11 16,3 9-3-16,2-1-5 16,6-8-3-16,3-13-1 15,6-17-6-15,3-18-16 16,1-40-12-16,-5-31 4 15,-2-41 7-15,-8-24 5 16,-7-21 14-16,2 0-4 16,-5-10-81-16,-2-34-25 15,0-1-26-15,-14 5-252 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39:47.20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B42970D-1759-4732-8F4A-5FC0C63BA1FB}" emma:medium="tactile" emma:mode="ink">
          <msink:context xmlns:msink="http://schemas.microsoft.com/ink/2010/main" type="writingRegion" rotatedBoundingBox="1920,3275 2475,3275 2475,4195 1920,4195"/>
        </emma:interpretation>
      </emma:emma>
    </inkml:annotationXML>
    <inkml:traceGroup>
      <inkml:annotationXML>
        <emma:emma xmlns:emma="http://www.w3.org/2003/04/emma" version="1.0">
          <emma:interpretation id="{133EB5BA-79C4-4614-AAA7-57A6ABFE58EB}" emma:medium="tactile" emma:mode="ink">
            <msink:context xmlns:msink="http://schemas.microsoft.com/ink/2010/main" type="paragraph" rotatedBoundingBox="1920,3275 2475,3275 2475,4195 1920,41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D2AA96-0036-4ECE-8243-1959413286D5}" emma:medium="tactile" emma:mode="ink">
              <msink:context xmlns:msink="http://schemas.microsoft.com/ink/2010/main" type="line" rotatedBoundingBox="1920,3275 2475,3275 2475,4195 1920,4195"/>
            </emma:interpretation>
          </emma:emma>
        </inkml:annotationXML>
        <inkml:traceGroup>
          <inkml:annotationXML>
            <emma:emma xmlns:emma="http://www.w3.org/2003/04/emma" version="1.0">
              <emma:interpretation id="{14B9204D-ECFD-4EED-8FFF-98E969563692}" emma:medium="tactile" emma:mode="ink">
                <msink:context xmlns:msink="http://schemas.microsoft.com/ink/2010/main" type="inkWord" rotatedBoundingBox="1920,3275 2475,3275 2475,4195 1920,4195"/>
              </emma:interpretation>
              <emma:one-of disjunction-type="recognition" id="oneOf0">
                <emma:interpretation id="interp0" emma:lang="" emma:confidence="0">
                  <emma:literal>/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0 705 655 0,'0'0'187'0,"0"0"-36"0,0 0 8 16,0 0-19-16,0 0-37 15,0 0-14-15,0 0-6 16,0 0-11-16,14-10-10 16,-11 10-14-16,-1 0-9 15,-2 0-6-15,0 0-5 16,0 0-5-16,0 15 0 16,10 18-10-16,-3 10-1 15,5 5 2-15,-4-7-9 16,1-19-5-16,-4-14-1 15,3-8-11-15,12-15-19 16,23-58-6-16,21-43 37 16,13-32 0-16,4-15 0 0,-7 11-7 15,-18 27-12-15,-17 40-29 16,-16 42-60-16,-23 43-105 16,0 43-176-16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39:56.59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F1E205F-BE2B-44C6-96EC-DF6A9238A806}" emma:medium="tactile" emma:mode="ink">
          <msink:context xmlns:msink="http://schemas.microsoft.com/ink/2010/main" type="writingRegion" rotatedBoundingBox="12622,8222 12890,8222 12890,8607 12622,8607"/>
        </emma:interpretation>
      </emma:emma>
    </inkml:annotationXML>
    <inkml:traceGroup>
      <inkml:annotationXML>
        <emma:emma xmlns:emma="http://www.w3.org/2003/04/emma" version="1.0">
          <emma:interpretation id="{AAE16361-60A3-4E65-950E-5C39072AE9D0}" emma:medium="tactile" emma:mode="ink">
            <msink:context xmlns:msink="http://schemas.microsoft.com/ink/2010/main" type="paragraph" rotatedBoundingBox="12622,8222 12890,8222 12890,8607 12622,8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DE87FE-513B-40D0-8C4D-098769F86DBE}" emma:medium="tactile" emma:mode="ink">
              <msink:context xmlns:msink="http://schemas.microsoft.com/ink/2010/main" type="line" rotatedBoundingBox="12622,8222 12890,8222 12890,8607 12622,8607"/>
            </emma:interpretation>
          </emma:emma>
        </inkml:annotationXML>
        <inkml:traceGroup>
          <inkml:annotationXML>
            <emma:emma xmlns:emma="http://www.w3.org/2003/04/emma" version="1.0">
              <emma:interpretation id="{26E4F4C0-BE87-4490-8940-8B827FBBF302}" emma:medium="tactile" emma:mode="ink">
                <msink:context xmlns:msink="http://schemas.microsoft.com/ink/2010/main" type="inkWord" rotatedBoundingBox="12622,8222 12890,8222 12890,8607 12622,8607"/>
              </emma:interpretation>
              <emma:one-of disjunction-type="recognition" id="oneOf0">
                <emma:interpretation id="interp0" emma:lang="" emma:confidence="0">
                  <emma:literal>/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268 0 88 0,'-268'385'0'15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0:47.47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DF941CC-B502-49BB-82BA-541FE5E132CA}" emma:medium="tactile" emma:mode="ink">
          <msink:context xmlns:msink="http://schemas.microsoft.com/ink/2010/main" type="inkDrawing" rotatedBoundingBox="2199,11491 2752,13958 2709,13968 2156,11501" semanticType="callout" shapeName="Other">
            <msink:sourceLink direction="with" ref="{107C2E92-D03F-44CF-A7CA-71C8366A4B50}"/>
            <msink:sourceLink direction="with" ref="{EFA2FC76-E839-4134-9F46-08A046EA3776}"/>
            <msink:sourceLink direction="with" ref="{4B1ACCE0-655A-48E4-9BE1-E8CAFCE6275D}"/>
          </msink:context>
        </emma:interpretation>
      </emma:emma>
    </inkml:annotationXML>
    <inkml:trace contextRef="#ctx0" brushRef="#br0">-2-2 308 0,'0'0'116'16,"0"0"-54"-16,0 0 8 15,0 0 15-15,0 0-2 16,0 0-4-16,0 0-21 16,0-11 11-16,0 8 7 15,0 3-8-15,0 0-7 16,0 0-1-16,0 0-3 16,0 0-8-16,0 0 0 15,0 0-8-15,0 0-15 16,0 3-5-16,4 30-12 15,15 20-5-15,6 26 19 0,4 20-4 16,1 13-4 0,4 8-5-16,-3 8 0 0,3 7-4 15,-6 9-1-15,-2 1-3 16,-1 2-1-16,-3-5 0 16,1-13 0-16,2-4-1 15,0-11 0-15,1-8 1 16,-3-10-1-16,3-17 0 15,-2-11 0-15,-1-12-3 16,-6-9 6-16,-3-5-1 16,-6-4 4-16,-5-3 1 15,0-2 4-15,-3-3 1 16,0-2-3-16,0-3 2 16,0-7 0-16,0 0 6 0,0-3-2 15,0-6 4-15,0-3 1 16,0 0-5-16,0-1 3 15,0-5-8-15,3 0-2 16,-3 0 4-16,0 0-3 16,0 0-1-16,0 0-3 15,0 0-5-15,0 0 4 16,0 0-4-16,0 0-17 16,0 0-42-16,0-5-62 15,0-13-126-15,0 3-282 16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0:51.51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02BC632-7E79-44F5-8769-D0F1A37C7D3B}" emma:medium="tactile" emma:mode="ink">
          <msink:context xmlns:msink="http://schemas.microsoft.com/ink/2010/main" type="inkDrawing" rotatedBoundingBox="7585,11390 7804,14024 7697,14033 7478,11398" semanticType="callout" shapeName="Other">
            <msink:sourceLink direction="with" ref="{D1FD7283-C6F0-4431-8F67-1A1293E7A5D0}"/>
            <msink:sourceLink direction="with" ref="{FD83024D-9E03-422F-A20E-7A7FBE9A9D7C}"/>
            <msink:sourceLink direction="with" ref="{9AA9F098-19C9-41EB-A119-DA488F217F9B}"/>
          </msink:context>
        </emma:interpretation>
      </emma:emma>
    </inkml:annotationXML>
    <inkml:trace contextRef="#ctx0" brushRef="#br0">36 11 163 0,'0'0'123'15,"0"0"-12"-15,0 0 19 16,0 0-2-16,0 0-5 0,0 0-19 16,-17-11-1-1,17 11-18-15,-3 0-15 0,3 0-14 16,-2 0-6-16,2 0-5 15,-3 0 3-15,3 0-9 16,0 5-8-16,-3 23-4 16,-1 17 0-16,4 19 8 15,-2 12-9-15,2 2-9 16,0 3 3-16,0 2-7 16,0-5 3-16,2 2-9 15,5 1 0-15,1-4-2 16,1-1 1-16,-1-9 2 15,4 0-8-15,-2-3 8 16,2-4-7-16,2 0 6 16,1 2-2-16,-5-6 1 0,-1-5-5 15,-4-3 2-15,-2-8-1 16,-3-1-1-16,0-5 1 16,0-3-2-16,0-1 2 15,3-2-2-15,-1-2 7 16,5-1-6-16,-5 1 2 15,4-3-1-15,-4 5 4 16,2-1-6-16,-1 1 0 16,-3 0 1-16,2 0 0 15,4-3-1-15,0 4 1 0,-1-4 1 16,-2 0-1 0,0-2 1-16,-3-1 0 0,2-3 0 15,-2 1-1-15,0 0 0 16,0-2 0-16,0 4 0 15,0-1 1-15,0-2 0 16,0 2-2-16,0 2-1 16,0-3 1-16,0 3 0 15,0-3 0-15,0-2 0 16,0-3 0-16,0-3 1 16,0 1 1-16,0 2-2 15,0 3 2-15,0 6-1 16,0 1 0-16,3 3-1 15,1-1 0-15,-2 1-1 16,4-4 1-16,-4-9 0 0,1-8 1 16,-3-5-2-16,0 1 2 15,0-1-1-15,0 2 3 16,0 6 0-16,0 5 4 16,0 7-3-16,0 1 1 15,0 0-5-15,0-8 0 16,0 0-1-16,0-6 1 15,0-7-1-15,0-2 3 16,0 0 1-16,0 0 1 16,0 0 0-16,0 0 0 15,0 0 0-15,0 0 1 16,0 0-1-16,0 0-2 0,0 0-2 16,0 0-2-1,0 0-6-15,0 0-15 0,0 0-14 16,0-8-31-16,0-15-75 15,-22 3-137-15,-18 2-481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1:58:49.99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D3558E1-8BDB-45EC-808C-C56755CBB11B}" emma:medium="tactile" emma:mode="ink">
          <msink:context xmlns:msink="http://schemas.microsoft.com/ink/2010/main" type="inkDrawing" rotatedBoundingBox="9357,8515 9525,11006 8708,11061 8539,8570" semanticType="callout" shapeName="Other">
            <msink:sourceLink direction="with" ref="{42826B5A-9C71-4F81-9EB4-9BD5E3F3BFF7}"/>
          </msink:context>
        </emma:interpretation>
      </emma:emma>
    </inkml:annotationXML>
    <inkml:trace contextRef="#ctx0" brushRef="#br0">722-1 170 0,'0'0'68'15,"0"0"-62"-15,0 0 32 16,0 0 81-16,0 0-44 16,0 0-24-16,0 0-17 15,0 0 8-15,12-28 1 16,-12 28 7-16,0 0-8 0,0 0-1 16,0 0-6-16,0 0 5 15,0 0 13-15,0 10-7 16,-34 20-2-16,-20 18-35 15,-22 18-1-15,-14 19 0 16,-8 10 13-16,2 24 18 16,5 16-4-16,15 23-3 15,18 16-7-15,21 8-7 16,25-2-12-16,12-5-5 16,20-17-1-16,36-23-4 15,12-22 3-15,5-12 0 16,3-9 1-16,1-13 1 15,-4-9 9-15,-8-11 2 16,-3-8 10-16,-8-6 6 16,-15-10-10-16,-9-8-2 0,-6-2 3 15,-11-10-6-15,-7-3 4 16,-3-6-6-16,-3 1-4 16,0 0-7-16,-12-1-11 15,-22-1-65-15,-5-5-91 16,0 0-152-16,5 0-406 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1:00.54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1D4B747-4E16-4837-8BB2-F95ACEEB627C}" emma:medium="tactile" emma:mode="ink">
          <msink:context xmlns:msink="http://schemas.microsoft.com/ink/2010/main" type="writingRegion" rotatedBoundingBox="3024,9669 3984,9565 4031,10001 3071,10105"/>
        </emma:interpretation>
      </emma:emma>
    </inkml:annotationXML>
    <inkml:traceGroup>
      <inkml:annotationXML>
        <emma:emma xmlns:emma="http://www.w3.org/2003/04/emma" version="1.0">
          <emma:interpretation id="{0C7850A1-3295-4888-9B8A-69148B1680D2}" emma:medium="tactile" emma:mode="ink">
            <msink:context xmlns:msink="http://schemas.microsoft.com/ink/2010/main" type="paragraph" rotatedBoundingBox="3024,9669 3984,9565 4031,10001 3071,101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A834AB-CA7D-43B3-A77A-DB52EE5B3254}" emma:medium="tactile" emma:mode="ink">
              <msink:context xmlns:msink="http://schemas.microsoft.com/ink/2010/main" type="line" rotatedBoundingBox="3024,9669 3984,9565 4031,10001 3071,10105"/>
            </emma:interpretation>
          </emma:emma>
        </inkml:annotationXML>
        <inkml:traceGroup>
          <inkml:annotationXML>
            <emma:emma xmlns:emma="http://www.w3.org/2003/04/emma" version="1.0">
              <emma:interpretation id="{7B41A641-09E2-4E43-A08E-A8513539B494}" emma:medium="tactile" emma:mode="ink">
                <msink:context xmlns:msink="http://schemas.microsoft.com/ink/2010/main" type="inkWord" rotatedBoundingBox="3024,9669 3984,9565 4031,10001 3071,10105"/>
              </emma:interpretation>
              <emma:one-of disjunction-type="recognition" id="oneOf0">
                <emma:interpretation id="interp0" emma:lang="" emma:confidence="0">
                  <emma:literal>en</emma:literal>
                </emma:interpretation>
                <emma:interpretation id="interp1" emma:lang="" emma:confidence="0">
                  <emma:literal>on</emma:literal>
                </emma:interpretation>
                <emma:interpretation id="interp2" emma:lang="" emma:confidence="0">
                  <emma:literal>ou</emma:literal>
                </emma:interpretation>
                <emma:interpretation id="interp3" emma:lang="" emma:confidence="0">
                  <emma:literal>son</emma:literal>
                </emma:interpretation>
                <emma:interpretation id="interp4" emma:lang="" emma:confidence="0">
                  <emma:literal>o</emma:literal>
                </emma:interpretation>
              </emma:one-of>
            </emma:emma>
          </inkml:annotationXML>
          <inkml:trace contextRef="#ctx0" brushRef="#br0">-1339-3715 461 0,'0'0'276'0,"0"0"-192"15,0 0 27-15,0 0 17 16,0 0-48-16,0 0-31 15,0 0 2-15,49-23 12 16,-18-7 3-16,3-13-5 16,-4-6-16-16,-4-9-19 15,-3-2 4-15,-1 2-8 16,-8 10-4-16,-2 17 0 16,-7 13-4-16,-5 18 0 15,0 0 3-15,0 18 0 16,-5 32-15-16,-15 19-2 0,3 9-10 15,8-6-37-15,9-17-43 16,0-12-40-16,3-12-26 16,20-13-83-16,2-12-203 15</inkml:trace>
          <inkml:trace contextRef="#ctx0" brushRef="#br0" timeOffset="352.2037">-949-3888 630 0,'0'0'176'15,"0"0"-58"-15,0 0 15 16,0 0-51-16,0 0-48 0,0 0-22 16,27 140-6-16,5-133 5 15,2-7-11-15,5 0-5 16,-5-12 3-16,-5-19-8 15,-12-4-10-15,-12-3 5 16,-5-7 8-16,-14 4 7 16,-23 7 1-16,-5 12 0 15,3 14-1-15,5 8-5 16,5 3 4-16,7 33 1 16,0 6 5-16,5 9-2 15,5-3-3-15,4-5-25 16,8-10-50-16,0-8-30 0,22-12 25 15,18-13-29-15,8 0-84 16,8-7-137-16</inkml:trace>
          <inkml:trace contextRef="#ctx0" brushRef="#br0" timeOffset="842.3826">-600-3966 761 0,'0'0'195'15,"0"0"-25"-15,0 0-10 16,0 0-39-16,0 0-67 16,0 0-26-16,-3-2-11 15,6 21 18-15,11 4-4 16,-8 5-20-16,3-1-3 15,-1-2-8-15,3-10-9 0,-3-5-14 16,4-8 6-16,2-2 1 16,1 0 7-16,0-25 9 15,6-13 8-15,-5-2 13 16,1 0 8-16,-3 13-5 16,-4 9-7-16,-3 11-4 15,-4 7-12-15,-3 0-1 16,0 3-24-16,0 28-67 15,0 3-68-15,0 10-201 16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4:06.16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49FA3F7-C902-4AC4-9AD0-679538435AD1}" emma:medium="tactile" emma:mode="ink">
          <msink:context xmlns:msink="http://schemas.microsoft.com/ink/2010/main" type="writingRegion" rotatedBoundingBox="30782,1346 33081,1529 32948,3199 30648,3015"/>
        </emma:interpretation>
      </emma:emma>
    </inkml:annotationXML>
    <inkml:traceGroup>
      <inkml:annotationXML>
        <emma:emma xmlns:emma="http://www.w3.org/2003/04/emma" version="1.0">
          <emma:interpretation id="{B7376910-0A96-42C3-AE60-AF629C042A39}" emma:medium="tactile" emma:mode="ink">
            <msink:context xmlns:msink="http://schemas.microsoft.com/ink/2010/main" type="paragraph" rotatedBoundingBox="30782,1346 32976,1521 32938,1995 30744,18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BA4409-53DA-48CF-99C8-7BE4EF99151E}" emma:medium="tactile" emma:mode="ink">
              <msink:context xmlns:msink="http://schemas.microsoft.com/ink/2010/main" type="line" rotatedBoundingBox="30782,1346 32976,1521 32938,1995 30744,1820"/>
            </emma:interpretation>
          </emma:emma>
        </inkml:annotationXML>
        <inkml:traceGroup>
          <inkml:annotationXML>
            <emma:emma xmlns:emma="http://www.w3.org/2003/04/emma" version="1.0">
              <emma:interpretation id="{DA78A420-DC6F-41E5-A65D-C451C6552BA1}" emma:medium="tactile" emma:mode="ink">
                <msink:context xmlns:msink="http://schemas.microsoft.com/ink/2010/main" type="inkWord" rotatedBoundingBox="30782,1346 31818,1428 31780,1902 30744,182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7 288 0,'0'0'201'16,"0"0"-105"-16,0 0 43 15,0 0 11-15,0 0-26 0,0 0-31 16,0 0 5-1,0-11-10-15,0 11-17 0,0-2-11 16,0 2-3-16,0 0-19 16,0 0-5-16,0 0-11 15,0 0-9-15,0 31-13 16,3 14 2-16,9 13 2 16,-2 4-4-16,-7-4-6 15,-3-5-24-15,0-6-20 16,0-7-14-16,0-10-7 15,0-11 10-15,-3-10 16 16,3-9 32-16,0 0 13 0,0 0 1 16,0 0 0-16,0-3 12 15,9-7 0-15,14-2 22 16,1 6-3-16,5 3-3 16,5 3 9-16,0 0-10 15,-1 0 9-15,-7 0-18 16,-6 0-15-16,-13 0-4 15,-7 0-3-15,0 0-56 16,0 0-70-16,0 0-65 16,0 0-338-16</inkml:trace>
          <inkml:trace contextRef="#ctx0" brushRef="#br0" timeOffset="434.3033">338 406 671 0,'0'0'151'15,"0"0"-79"-15,0 0 80 16,0 0-28-16,0 0-72 16,0 0-24-16,14-36 3 15,-8 14 3-15,2-7 15 16,-5-9-9-16,0-5-12 15,-3-3-10-15,0 3-5 0,0 10 1 16,0 7-2-16,0 6-1 16,0 8-1-16,0 2-3 15,0 5 0-15,0 1-1 16,0 4 4-16,0-2-2 16,0 2-1-16,0 0-4 15,6-5-3-15,5 0-3 16,3-1-2-16,6 0 4 15,2 3 1-15,-5 1 0 16,-3 2 0-16,1 0-2 16,-1 0-1-16,-1 0 0 15,-1 0-19-15,-7 0-19 16,-1 0-28-16,-4 0-50 16,0 11-52-16,0 11-221 15,-21 0-312-15</inkml:trace>
          <inkml:trace contextRef="#ctx0" brushRef="#br0" timeOffset="801.2968">352 190 429 0,'43'185'137'16,"-15"-178"-79"-16,8-4 51 15,10-3 24-15,-2 0-86 16,-1 0-47-16,-3-8 0 16,-13-5-146-16,-7 6-340 15</inkml:trace>
          <inkml:trace contextRef="#ctx0" brushRef="#br0" timeOffset="644.1823">352 191 254 0,'0'0'298'0,"0"0"-235"15,0 0 80-15,0 0 23 16,0 0-76-16,0 0-37 15,177 11-23-15,-143 0-15 16,-12-6-11-16,-13 4-4 0,-9 0-45 16,0 4-100-16,-6 2-103 15,-22 3-237-15</inkml:trace>
          <inkml:trace contextRef="#ctx0" brushRef="#br0" timeOffset="1200.0934">778 412 542 0,'0'0'162'0,"0"0"-19"15,0 0 31-15,0 0-66 16,0 0-48-16,0 0 3 15,56-97 22-15,-19 63-21 16,0 1-15-16,-1 0-21 16,-7 8-5-16,-7 3-11 15,-5 6-9-15,-6 1-3 16,-2 2-3-16,-7-1-48 16,-2 5-63-16,0 2-63 0,0 3-92 15,0 4-81-15,-14 0-86 16</inkml:trace>
          <inkml:trace contextRef="#ctx0" brushRef="#br0" timeOffset="1394.1187">871 90 364 0,'0'0'272'0,"0"0"-144"15,0 0 49-15,0 0-7 16,0 0-93-16,0 0-33 15,-12-5-11-15,12 21-31 16,7 15 1-16,15 5-2 0,9 3-1 16,-3-5-60-16,1-12-114 15,-7-1-417-15</inkml:trace>
        </inkml:traceGroup>
        <inkml:traceGroup>
          <inkml:annotationXML>
            <emma:emma xmlns:emma="http://www.w3.org/2003/04/emma" version="1.0">
              <emma:interpretation id="{50BD72C8-7EC1-4D25-A696-ABB771F0B0EF}" emma:medium="tactile" emma:mode="ink">
                <msink:context xmlns:msink="http://schemas.microsoft.com/ink/2010/main" type="inkWord" rotatedBoundingBox="32408,1533 32971,1578 32939,1979 32376,1934"/>
              </emma:interpretation>
              <emma:one-of disjunction-type="recognition" id="oneOf1">
                <emma:interpretation id="interp1" emma:lang="" emma:confidence="0">
                  <emma:literal>a</emma:literal>
                </emma:interpretation>
                <emma:interpretation id="interp2" emma:lang="" emma:confidence="0">
                  <emma:literal>R</emma:literal>
                </emma:interpretation>
                <emma:interpretation id="interp3" emma:lang="" emma:confidence="0">
                  <emma:literal>H</emma:literal>
                </emma:interpretation>
                <emma:interpretation id="interp4" emma:lang="" emma:confidence="0">
                  <emma:literal>y</emma:literal>
                </emma:interpretation>
                <emma:interpretation id="interp5" emma:lang="" emma:confidence="0">
                  <emma:literal>n</emma:literal>
                </emma:interpretation>
              </emma:one-of>
            </emma:emma>
          </inkml:annotationXML>
          <inkml:trace contextRef="#ctx0" brushRef="#br0" timeOffset="4116.1103">1627 388 487 0,'0'0'311'0,"0"0"-199"15,0 0-14-15,0 0 46 0,0 0-60 16,0 0-47-16,0 0-11 16,0 2 7-16,0-13-1 15,0-16-1-15,0-10 1 16,0-4-6-16,0 8-9 16,0 4-1-16,0 12-4 15,0 6 4-15,0 4-12 16,0 7 4-16,0-3-8 15,0 3-3-15,0 0 3 16,13 0-9-16,18 16 6 16,8 9 3-16,4 6 5 15,-6-2 2-15,-10 2-3 0,-4-5-1 16,-12-4-2 0,-1-3-1-16,-10-4 0 15,0-3-5-15,0 3-12 0,-4-2-5 16,-16-1-1-16,-7-1-10 15,-2-3 6-15,7-1-3 16,-3-5 17-16,8 3 11 16,5 1-1-16,4-4 3 15,8 1 17-15,0-3 7 16,0 0-9-16,0 0 0 16,0 0-3-16,0 0-12 15,11 0 1-15,15 0 0 16,-1 0 13-16,3 0-4 15,-3-14-1-15,0-1 1 16,-1-3-2-16,-5-4-4 0,-6-5-2 16,-1-2 6-16,-7-4-1 15,-1 0-2-15,-4 3 0 16,0 2-3-16,0 5-2 16,0 8-2-16,0 5 0 15,0 6 0-15,0 4 2 16,0-4 1-16,0 4 0 15,0 0 2-15,0 0-3 16,0 0 0-16,16 0-7 16,15 5 7-16,15 1 10 15,1-1-8-15,1 1 8 16,-8-2-5-16,-14 1-3 0,-7 0 0 16,-16-3-2-16,-3 4 0 15,-3-1-29-15,-37-1-32 16,-2 2-45-16,-6-2-59 15,11 0-31-15,10-2-8 16,10 1 23-16,9-3 70 16,8 0 111-16,0 2 46 15,0 6 38-15,2 2 46 16,21 0-10-16,1-1-52 16,3 2-6-16,-5-6-26 15,-10 4-16-15,-10-3-14 16,-2 3-6-16,0 5-14 15,-17-1-11-15,-9 3-54 0,-1-1 14 16,4-3 9 0,0 3-1-16,6 3 36 0,4-5 21 15,1 3 42-15,9-5 17 16,3 0 18-16,0 0-4 16,17 0-8-16,20 0-4 15,0-4-11-15,4-2-15 16,-7-2-17-16,-11 2-18 15,-6 2 0-15,-15 4-39 16,-2 9-123-16,0 3-261 16</inkml:trace>
        </inkml:traceGroup>
      </inkml:traceGroup>
    </inkml:traceGroup>
    <inkml:traceGroup>
      <inkml:annotationXML>
        <emma:emma xmlns:emma="http://www.w3.org/2003/04/emma" version="1.0">
          <emma:interpretation id="{00EB08A1-4A0E-43C7-922B-2E22DCF6C3A8}" emma:medium="tactile" emma:mode="ink">
            <msink:context xmlns:msink="http://schemas.microsoft.com/ink/2010/main" type="paragraph" rotatedBoundingBox="31354,2484 33001,2643 32948,3199 31300,30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DF9734C-92BF-4A7D-BA3D-F7BCBA0ECC7F}" emma:medium="tactile" emma:mode="ink">
              <msink:context xmlns:msink="http://schemas.microsoft.com/ink/2010/main" type="line" rotatedBoundingBox="31354,2484 33001,2643 32948,3198 31300,3040"/>
            </emma:interpretation>
          </emma:emma>
        </inkml:annotationXML>
        <inkml:traceGroup>
          <inkml:annotationXML>
            <emma:emma xmlns:emma="http://www.w3.org/2003/04/emma" version="1.0">
              <emma:interpretation id="{3F408AE1-A20B-44E8-9D96-11B61DA27D88}" emma:medium="tactile" emma:mode="ink">
                <msink:context xmlns:msink="http://schemas.microsoft.com/ink/2010/main" type="inkWord" rotatedBoundingBox="31354,2484 32169,2563 32121,3063 31305,2984"/>
              </emma:interpretation>
              <emma:one-of disjunction-type="recognition" id="oneOf2">
                <emma:interpretation id="interp6" emma:lang="" emma:confidence="0">
                  <emma:literal>OHM</emma:literal>
                </emma:interpretation>
                <emma:interpretation id="interp7" emma:lang="" emma:confidence="0">
                  <emma:literal>@ HM</emma:literal>
                </emma:interpretation>
                <emma:interpretation id="interp8" emma:lang="" emma:confidence="0">
                  <emma:literal>o HM</emma:literal>
                </emma:interpretation>
                <emma:interpretation id="interp9" emma:lang="" emma:confidence="0">
                  <emma:literal>O HM</emma:literal>
                </emma:interpretation>
                <emma:interpretation id="interp10" emma:lang="" emma:confidence="0">
                  <emma:literal>otra</emma:literal>
                </emma:interpretation>
              </emma:one-of>
            </emma:emma>
          </inkml:annotationXML>
          <inkml:trace contextRef="#ctx0" brushRef="#br0" timeOffset="4827.9836">668 1343 271 0,'0'0'135'0,"0"0"-50"0,0 0 60 16,0 0 3-16,0 0-35 15,0 0-2-15,-92 11 23 16,85-4-43-16,4-2-1 15,1 3-17-15,2 3-20 16,0 5-28-16,0 10-14 16,17 2-3-16,14-3 0 15,8-4-3-15,3-12-5 16,0-6-1-16,4-3-6 16,-7-5 7-16,-10-26-1 15,-12-12-3-15,-17-6-15 16,0 0-3-16,-41 0-5 15,-8 9-13-15,-2 9-3 16,0 14 4-16,11 12 28 16,6 5 8-16,10 7-6 0,9 33-3 15,13 6 7-15,2 4-2 16,0-2 7-16,27-8-5 16,12-6-5-16,10-10-53 15,4-12-58-15,1-6-119 16,-6-6-193-16</inkml:trace>
          <inkml:trace contextRef="#ctx0" brushRef="#br0" timeOffset="5361.0085">1049 1455 262 0,'0'0'283'0,"0"0"-156"16,0 0 28-16,0 0-2 0,0 0-45 16,0 0-46-16,129 17-28 15,-95-15-19-15,-9-2-15 16,-5 0 0-16,-6 0-4 16,-5 0-48-16,-1 0-46 15,0-4-73-15,4-22-60 16,-3-2-24-16,-1-12 97 15,-3 1 158-15,-3-1 81 16,2 10 75-16,-1 7-9 16,0 11 23-16,-3 9-8 15,0 3-28-15,0 0-15 16,0 0-30-16,2 21-19 0,3 8-16 16,-1 13-12-1,-1 0-18-15,-3 5-19 0,0 5-5 16,0-1-13-16,-3 2-58 15,-11-4-74-15,2-12-99 16,10-6-277-16</inkml:trace>
          <inkml:trace contextRef="#ctx0" brushRef="#br0" timeOffset="5016.6806">1088 1155 695 0,'0'0'153'0,"0"0"-31"15,0 0 28-15,0 0-57 16,0 0-27-16,37 142-28 15,-37-78-22-15,0 0-16 16,0-12-24-16,-3-6-75 16,-4-12-47-16,2-12-140 15,-3-10-177-15</inkml:trace>
        </inkml:traceGroup>
        <inkml:traceGroup>
          <inkml:annotationXML>
            <emma:emma xmlns:emma="http://www.w3.org/2003/04/emma" version="1.0">
              <emma:interpretation id="{835D2B2B-3CF0-4DC0-AF5C-B1541A6D8D32}" emma:medium="tactile" emma:mode="ink">
                <msink:context xmlns:msink="http://schemas.microsoft.com/ink/2010/main" type="inkWord" rotatedBoundingBox="32559,2675 32994,2717 32948,3199 32513,3157"/>
              </emma:interpretation>
            </emma:emma>
          </inkml:annotationXML>
          <inkml:trace contextRef="#ctx0" brushRef="#br0" timeOffset="5876.3247">1742 1688 60 0,'0'0'700'0,"0"0"-580"15,0 0-57-15,0 0 63 16,0 0-40-16,0 0-36 15,14-109 11-15,6 58-6 16,-1-5-12-16,-2 3 7 16,-2 13-9-16,-5 13-11 15,-7 16-14-15,1 11-1 16,-4 0-3-16,0 0-1 16,0 17-11-16,0 10-4 0,0-5-1 15,2-4-1-15,9-4-5 16,10-9 0-16,-6 0-2 15,11-5-3-15,2 0 9 16,3-27 7-16,1-7 4 16,-8 4-1-16,-9 5 5 15,-7 15-1-15,-8 10 11 16,0 0 15-16,0 20 3 16,0 22-17-16,-8 17-11 15,-4 0-8-15,7-5-13 16,5-9-14-16,0-5-9 15,0-3-25-15,17-10-34 16,8 1-25-16,6-3-35 0,3 2-120 16,-5 7-221-16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4:14.01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85D99E6-8355-4D38-ADC0-FDD0F4049F39}" emma:medium="tactile" emma:mode="ink">
          <msink:context xmlns:msink="http://schemas.microsoft.com/ink/2010/main" type="writingRegion" rotatedBoundingBox="30429,4093 33271,4305 33209,5134 30367,4922"/>
        </emma:interpretation>
      </emma:emma>
    </inkml:annotationXML>
    <inkml:traceGroup>
      <inkml:annotationXML>
        <emma:emma xmlns:emma="http://www.w3.org/2003/04/emma" version="1.0">
          <emma:interpretation id="{81359C12-1401-4A64-8C62-0664EEA98E35}" emma:medium="tactile" emma:mode="ink">
            <msink:context xmlns:msink="http://schemas.microsoft.com/ink/2010/main" type="paragraph" rotatedBoundingBox="30429,4093 33271,4305 33209,5134 30367,49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0328D0-B5C4-46E7-BD74-C28855006A6D}" emma:medium="tactile" emma:mode="ink">
              <msink:context xmlns:msink="http://schemas.microsoft.com/ink/2010/main" type="line" rotatedBoundingBox="30429,4093 33271,4305 33209,5134 30367,4922"/>
            </emma:interpretation>
          </emma:emma>
        </inkml:annotationXML>
        <inkml:traceGroup>
          <inkml:annotationXML>
            <emma:emma xmlns:emma="http://www.w3.org/2003/04/emma" version="1.0">
              <emma:interpretation id="{F68EE590-E698-46C1-8C00-1F47EAA2A927}" emma:medium="tactile" emma:mode="ink">
                <msink:context xmlns:msink="http://schemas.microsoft.com/ink/2010/main" type="inkWord" rotatedBoundingBox="30429,4093 32622,4256 32571,4936 30378,477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232 2881 220 0,'0'0'377'15,"0"0"-182"-15,0 0 28 16,0 0-36-16,0 0-64 16,0 0-29-16,0-123-23 15,5 123-19-15,7 7-23 16,3 20 0-16,6 14 20 16,2 10-23-16,-4 8-15 15,-4 4-11-15,-2 1-1 16,-2-6-9-16,-2-7-37 15,-1-16 1-15,0-17-10 16,4-11 11-16,2-7 18 16,6-18 20-16,5-29 7 0,6-17 10 15,-2-7 21-15,-2 0 6 16,-4 20 0-16,-9 15-8 16,-8 21-1-16,-3 14 0 15,-3 1-12-15,0 0-16 16,0 22-1-16,-12 13-71 15,-5 6-96-15,10-3-171 16,7-5-394-16</inkml:trace>
          <inkml:trace contextRef="#ctx0" brushRef="#br0" timeOffset="488.1808">823 3310 567 0,'-67'-150'303'0,"67"150"-132"16,0 0-38-16,0 0-46 0,8 6-55 16,21 3-12-16,-2 2-19 15,4-4-2-15,-3-7-6 16,-2 0-71-16,-6 0-171 15,-6 0-517-15</inkml:trace>
          <inkml:trace contextRef="#ctx0" brushRef="#br0" timeOffset="330.0327">823 3310 814 0,'0'0'180'16,"0"0"-86"-16,0 0 38 0,0 0-51 16,0 0-50-16,0 0-20 15,19 11 2-15,5-6-13 16,-5 0-3-16,1-5-54 16,-3 0-82-16,-14 0-198 15,-3-9-477-15</inkml:trace>
          <inkml:trace contextRef="#ctx0" brushRef="#br0" timeOffset="-473.2219">-389 3230 402 0,'0'0'295'15,"0"0"-137"-15,0 0-8 16,0 0 11-16,0 0-61 15,0 0-24-15,0 40-38 16,19-46-15-16,5-28 8 16,3-27 23-16,2-13 3 15,-4-8-14-15,-3-1-9 16,-5 19-6-16,0 19 5 16,-8 22-13-16,-3 17-6 0,-1 6-7 15,12 22-7-15,12 39 1 16,7 19-1-16,12 14 10 15,-6 3-8-15,0-13-2 16,-5-14-4-16,-3-19-15 16,-15-16-2-16,-7-14-7 15,-7-11-1-15,-5-5-1 16,-5-5 2-16,-41 0 4 16,-20 0-42-16,-19-3-12 15,6-12 20-15,14 6-6 16,17 3-3-16,20 6 22 15,14 0 0-15,8 0-39 16,6 0-6-16,0 0 1 0,31 0 6 16,14 0-126-16,17 0-112 15</inkml:trace>
          <inkml:trace contextRef="#ctx0" brushRef="#br0" timeOffset="2528.0674">1510 2905 488 0,'0'0'114'0,"0"0"-23"0,0 0 94 15,0 0-25-15,0 0-59 16,0 0-24-16,0-13-4 16,0 26-23-16,0 15-23 15,0 12 5-15,0 14-11 16,3 4-15-16,3 5-6 15,0-5 0-15,3-7-23 16,-1-11-33-16,-1-11-34 16,3-17 3-16,-3-7-6 15,3-5-3-15,-5 0 28 0,-5-8 33 16,2-17 11-16,-2-3-5 16,0 1 10-16,-5-9 6 15,-17 1 6-15,-4-3 5 16,-4-6 2-16,-4-1 1 15,-3-6 9-15,1 0 27 16,9 6 33-16,5 7 9 16,10 18 11-16,7 9 6 15,5 11-9-15,0 0-23 16,0 0-4-16,0 3-24 16,34 18-24-16,15 8 37 15,4 7-18-15,1-5-6 16,-1-1-17-16,-8-9-8 15,-11-11-2-15,-9-1-4 16,-14-6-23-16,-8-3-41 0,-3 0-60 16,0 0-42-16,-8 3-186 15</inkml:trace>
          <inkml:trace contextRef="#ctx0" brushRef="#br0" timeOffset="2845.1649">1347 3313 308 0,'0'0'327'16,"0"0"-230"-16,0 0 30 15,0 0 15-15,0 0-53 16,0 0-24-16,12 0 1 16,27 9 25-16,14 9-13 15,9 0-34-15,11-5-10 16,-2-4-15-16,-9 0-15 16,-15-7-4-16,-18 2-12 15,-21-4-75-15,-8 1-81 16,0 7-212-16</inkml:trace>
        </inkml:traceGroup>
        <inkml:traceGroup>
          <inkml:annotationXML>
            <emma:emma xmlns:emma="http://www.w3.org/2003/04/emma" version="1.0">
              <emma:interpretation id="{A6B817EC-AB40-451A-9F35-1A39CC3E0E74}" emma:medium="tactile" emma:mode="ink">
                <msink:context xmlns:msink="http://schemas.microsoft.com/ink/2010/main" type="inkWord" rotatedBoundingBox="33024,4377 33264,4395 33209,5134 32968,5116"/>
              </emma:interpretation>
              <emma:one-of disjunction-type="recognition" id="oneOf1">
                <emma:interpretation id="interp1" emma:lang="" emma:confidence="0">
                  <emma:literal>m</emma:literal>
                </emma:interpretation>
                <emma:interpretation id="interp2" emma:lang="" emma:confidence="0">
                  <emma:literal>y</emma:literal>
                </emma:interpretation>
                <emma:interpretation id="interp3" emma:lang="" emma:confidence="0">
                  <emma:literal>M</emma:literal>
                </emma:interpretation>
                <emma:interpretation id="interp4" emma:lang="" emma:confidence="0">
                  <emma:literal>A</emma:literal>
                </emma:interpretation>
                <emma:interpretation id="interp5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3833.1326">2244 3012 700 0,'0'0'142'0,"0"0"-11"15,0 0 24-15,0 0-49 16,0 0-44-16,0 0 15 16,0-13 3-16,0 36-23 15,0 4-24-15,0 14 4 16,0 7-17-16,0-5-13 15,0 8-2-15,0-3-4 16,0-2-1-16,-3-8-9 16,3-11-3-16,0-5 2 15,0-13 4-15,0-2 1 16,0-4 5-16,0-3 0 0,0 0-4 16,0 0 2-1,0 0-1-15,0-4-10 0,0-20 4 16,0-16 1-16,0-17 5 15,0-11 3-15,0 3 0 16,8 6 1-16,4 12 3 16,1 18 2-16,-2 12 3 15,6 7-1-15,0 6-3 16,0 4 4-16,3 0-5 16,-3 0 2-16,-9 19-3 15,-4 6 8-15,-4 5-8 16,0 5-3-16,-12 3-8 15,-10-2-21-15,-4 5-17 16,3-7 2-16,1-3 2 16,8-2 7-16,6-12-4 0,1-6 1 15,7-10-10-15,0-1 1 16,17 0 28-16,12-4 19 16,-1-16 11-16,3 5 8 15,-2 12 18-15,-4 3 12 16,-6 0 15-16,-7 30 7 15,-7 11-7-15,-5 10-16 16,0 1-23-16,0-4-22 16,-14 2-3-16,9-11-7 15,-1-8-26-15,2-4-8 16,2-6-9-16,-1-6-31 16,3-1-18-16,0-8-26 0,0 3-186 15,0-2-536-15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4:17.16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 contextRef="#ctx0" brushRef="#br0">0-1 460 0,'0'0'333'16,"0"0"-218"-16,0 0 16 16,0 0 15-16,0 0-69 15,0 0-35-15,12 0-8 0,-12 0-23 16,2 0-6 0,-2 0-1-16,0 0-4 0,0 0-4 15,0 0-9-15,0 0-5 16,0 0-7-16,0 0-5 15,0 0-6-15,0 0-35 16,0 0-46-16,8 0-154 16,12 0-360-16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5:31.30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EC0DADB3-DD9C-48FE-A4E7-BACAE3D85866}" emma:medium="tactile" emma:mode="ink">
          <msink:context xmlns:msink="http://schemas.microsoft.com/ink/2010/main" type="inkDrawing" rotatedBoundingBox="18890,15037 24053,15233 24048,15345 18885,15149" semanticType="underline" shapeName="Other">
            <msink:sourceLink direction="with" ref="{CCE3FA76-B439-4FDA-812F-EE47D1E9ED17}"/>
            <msink:sourceLink direction="with" ref="{F6B27C58-61BE-4909-9701-AA40B61600DB}"/>
            <msink:sourceLink direction="with" ref="{8DB5C31E-1E82-4D74-8FD5-0522F7D28030}"/>
          </msink:context>
        </emma:interpretation>
      </emma:emma>
    </inkml:annotationXML>
    <inkml:trace contextRef="#ctx0" brushRef="#br0">0 13 666 0,'0'0'163'0,"0"0"-67"16,0 0 49-16,0 0-28 16,0 0-41-16,0 0-46 15,-3-13-6-15,14 13-2 16,25 0-5-16,20 0 36 15,32 0 2-15,31 0-17 0,44 17 8 16,40 8 6 0,31 4-20-16,31-5-12 0,19-5-13 15,21-17 4-15,14-2-4 16,-2-7-3-16,-10-11-3 16,-19 7 3-16,-20 11-4 15,-20 0-2-15,-17 18-4 16,-14 19 5-16,-14 0-11 15,-17-6-12-15,-11-9-21 16,-15-13-26-16,-13-9-42 16,-14-9-46-16,-18-27-90 15,-28-4-201-15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1:41.93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C8A1BE50-B049-47A6-B155-6FC32FED9F42}" emma:medium="tactile" emma:mode="ink">
          <msink:context xmlns:msink="http://schemas.microsoft.com/ink/2010/main" type="writingRegion" rotatedBoundingBox="1048,8692 33612,10127 33192,19665 628,18231"/>
        </emma:interpretation>
      </emma:emma>
    </inkml:annotationXML>
    <inkml:traceGroup>
      <inkml:annotationXML>
        <emma:emma xmlns:emma="http://www.w3.org/2003/04/emma" version="1.0">
          <emma:interpretation id="{4D15706E-B877-4254-AEBE-762EA4A02255}" emma:medium="tactile" emma:mode="ink">
            <msink:context xmlns:msink="http://schemas.microsoft.com/ink/2010/main" type="paragraph" rotatedBoundingBox="19512,9501 30111,10207 30020,11583 19420,1087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75E9673-7954-4A63-B0B2-D7AB786D2805}" emma:medium="tactile" emma:mode="ink">
              <msink:context xmlns:msink="http://schemas.microsoft.com/ink/2010/main" type="line" rotatedBoundingBox="19512,9501 30111,10207 30020,11583 19420,10878"/>
            </emma:interpretation>
          </emma:emma>
        </inkml:annotationXML>
        <inkml:traceGroup>
          <inkml:annotationXML>
            <emma:emma xmlns:emma="http://www.w3.org/2003/04/emma" version="1.0">
              <emma:interpretation id="{C10DB388-3B8D-4A7A-8063-97CC2DEA6CA3}" emma:medium="tactile" emma:mode="ink">
                <msink:context xmlns:msink="http://schemas.microsoft.com/ink/2010/main" type="inkWord" rotatedBoundingBox="19512,9501 21472,9632 21380,11008 19420,1087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3 203 745 0,'0'0'205'0,"0"0"-101"16,0 0 20-16,0 0-8 15,0 0-54-15,0 0-14 16,0 0 10-16,0 0 3 15,-8 5-3-15,8-26-11 16,0-4-7-16,19-10 2 16,6-6-4-16,7 5-13 15,2 6-3-15,0 15-3 16,2 13-10-16,1 2-1 16,-1 20 0-16,-8 22 0 0,-9 20 0 15,-16 8 3 1,-3 3-11-16,-8 1-6 0,-23-2-29 15,3-9-6-15,0 3-7 16,-4 0-6-16,2-6-7 16,-1-6 1-16,6-20 10 15,5-20 20-15,9-10 30 16,5-4 3-16,2 0-3 16,4-4 11-16,0-9 17 15,0-3 9-15,12 0-6 16,22-4 1-16,15-2-8 15,12 6 3-15,7-5-12 16,3 9-7-16,-7-1-6 16,-11-3-2-16,-7 9-38 15,-16-3-51-15,-16-2-112 0,-8 1-273 16</inkml:trace>
          <inkml:trace contextRef="#ctx0" brushRef="#br0" timeOffset="763.6629">532 154 641 0,'0'0'228'16,"0"0"-104"-16,0 0-6 15,0 0-32-15,0 0-39 16,0 0-20-16,114 24-9 16,-95-24-4-16,-2-8-3 15,-11-10 4-15,-6-7-6 16,0-1 7-16,0-1-6 16,-17 6-1-16,-15 8-6 0,-2 13-3 15,-5 0-19-15,0 19-1 16,5 14-7-16,9 2-22 15,13-6 21-15,10-4 26 16,2-6 2-16,0-7 5 16,7-3 4-16,20-9 0 15,7 0 2-15,5-25 1 16,3-24 6-16,3-9 4 16,-5-11-6-16,-9-4 14 15,-6 4 6-15,-6 16 23 16,-7 15-19-16,-7 22 6 15,-5 16-11-15,0 0-9 16,0 19-17-16,0 26-8 0,0 13-1 16,0 13 0-1,0-1-41-15,-2-8-71 0,-1-8-89 16,3-14-160-16,0-12-530 16</inkml:trace>
          <inkml:trace contextRef="#ctx0" brushRef="#br0" timeOffset="1169.7995">895 92 372 0,'0'0'491'0,"0"0"-293"15,0 0-77-15,0 0-8 0,0 0-35 16,17 138-43-16,10-125-27 15,-3-8-6-15,-4-5-2 16,0 0-6-16,-9-3-3 16,-8-21-3-16,-3-5-2 15,0 2 10-15,-22 1 1 16,-12 10 3-16,0 12-9 16,6 4-17-16,9 0 3 15,10 8 10-15,3 12 5 16,6 3-1-16,0 4 0 15,11-1 9-15,18-4 1 16,2 2 14-16,3-5 12 0,3 2 7 16,-5-5-2-16,-6-7-12 15,-6 1-2 1,-8-4-14-16,-4-6-1 0,-6 3-3 16,1-1-16-16,-1 8-63 15,8 2-69-15,1 3-299 16</inkml:trace>
          <inkml:trace contextRef="#ctx0" brushRef="#br0" timeOffset="2278.7235">-85-318 583 0,'0'0'277'0,"0"0"-87"15,0 0-49-15,0 0 20 16,0 0-75-16,-129 199-48 0,78-93-18 16,11 16-14-16,21 10-6 15,19 7-2-15,0 14-3 16,25-4-9-16,18-4-53 16,4-14-107-16,4-29-200 15</inkml:trace>
          <inkml:trace contextRef="#ctx0" brushRef="#br0" timeOffset="3291.8759">1350-187 416 0,'0'0'169'0,"0"0"-85"15,0 0 30-15,0 0 16 16,0 0-25-16,0 0-37 16,0-8 1-16,0 8-13 15,0 0-12-15,6 6-6 16,21 18 20-16,14 17 4 16,0 14-5-16,4 19-13 15,-2 10-4-15,-9 8-20 0,-12 3-11 16,-7 1-1-16,-15-2-5 15,0-3-3-15,-24 1-4 16,-15-8-10-16,-6-9-10 16,0-14-14-16,8-21-11 15,15-14 6-15,10-15 13 16,12-11 1-16,0 0-27 16,0 0-39-16,12 0-88 15,19 0-110-15,6 0-160 16</inkml:trace>
        </inkml:traceGroup>
        <inkml:traceGroup>
          <inkml:annotationXML>
            <emma:emma xmlns:emma="http://www.w3.org/2003/04/emma" version="1.0">
              <emma:interpretation id="{32BA9166-02C9-477D-A624-3D1730411643}" emma:medium="tactile" emma:mode="ink">
                <msink:context xmlns:msink="http://schemas.microsoft.com/ink/2010/main" type="inkWord" rotatedBoundingBox="22284,9908 23839,10011 23793,10695 22238,1059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017.8315">2485 96 659 0,'0'0'166'0,"0"0"-62"16,0 0 51-16,0 0-35 15,0 0-58-15,0 0-32 16,9-20-4-16,6 53-14 15,0 18 33-15,2 7-18 16,-5 5-12-16,-7-1-12 16,-5 0-2-16,0-1-1 15,-5 3-24-15,-17-3-29 16,0-8-22-16,5-2 1 16,2-18 20-16,6-13 39 15,6-9 15-15,3-10 9 0,0-1 9 16,7 0 5-16,30 0 10 15,10-1 4-15,6-14-4 16,4 9-11-16,-4 1-4 16,-5 5-8-16,-8 0-7 15,-6 0-3-15,-3 11-22 16,-1 0-51-16,4-4-95 16,3-7-267-16</inkml:trace>
          <inkml:trace contextRef="#ctx0" brushRef="#br0" timeOffset="4707.6047">3049 799 495 0,'0'0'246'0,"0"0"-75"15,0 0-13-15,0 0-34 0,201 0-72 16,-134-8-36-16,-2-2-15 15,-6 6-1-15,-11 4-70 16,-14 0-255-16</inkml:trace>
          <inkml:trace contextRef="#ctx0" brushRef="#br0" timeOffset="4415.6228">3058 740 540 0,'0'0'168'0,"0"0"-50"16,0 0 36-16,0 0-29 15,0 0-40-15,0 0-25 16,17-5-12-16,-7-20-4 15,2-15-5-15,-3-17-6 16,-6-6-9-16,-1-8-6 16,-2 3-12-16,0 4-3 15,0 11-1-15,0 10-1 16,0 13 3-16,0 9 3 16,0 11 5-16,0 7 8 0,0 3 0 15,0 0-6-15,0 0-5 16,6 0-1-16,8 0-7 15,5 0 3-15,10 0 2 16,1 0-2-16,2 0-2 16,-1 0-1-16,-3 3-1 15,0 3-3-15,-5-6-16 16,-9 1-28-16,-9 2-32 16,-5 5-34-16,0 7-20 15,-34 7-146-15,-13 9-266 16</inkml:trace>
          <inkml:trace contextRef="#ctx0" brushRef="#br0" timeOffset="4576.8793">3114 425 473 0,'0'0'183'0,"0"0"-106"16,0 0 53-16,152 3-58 15,-129 1-55-15,-12 8-17 16,-11 10-13-16,-6 17-78 15,-36 6-116-15,-11 6-242 16</inkml:trace>
          <inkml:trace contextRef="#ctx0" brushRef="#br0" timeOffset="5259.0641">3641 821 579 0,'0'0'334'0,"0"0"-204"15,0 0-51-15,0 0 8 16,0 0-46-16,0 0-39 16,39-91 15-16,12 18 58 15,5-14 3-15,0-4-14 16,4 4-2-16,-6 17-21 15,-15 18-8-15,-14 23-14 0,-13 21-8 16,-9 8-10 0,-3 0-1-16,0 25-27 0,-12 20-49 15,-10 5-81-15,5-5-111 16,9-11-359-16</inkml:trace>
          <inkml:trace contextRef="#ctx0" brushRef="#br0" timeOffset="5429.8384">3669 264 441 0,'0'0'202'15,"0"0"-35"-15,0 0 42 16,0 0-73-16,0 0-81 16,0 0-50-16,28 58 18 15,20-19-13-15,6 3-10 0,-6-6-27 16,-6 0-317-16</inkml:trace>
        </inkml:traceGroup>
        <inkml:traceGroup>
          <inkml:annotationXML>
            <emma:emma xmlns:emma="http://www.w3.org/2003/04/emma" version="1.0">
              <emma:interpretation id="{2E24D553-C134-4EF6-899C-5E10AB87A9B1}" emma:medium="tactile" emma:mode="ink">
                <msink:context xmlns:msink="http://schemas.microsoft.com/ink/2010/main" type="inkWord" rotatedBoundingBox="25290,10144 26308,10212 26261,10919 25243,1085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553.4384">5455 882 546 0,'0'0'200'0,"0"0"-108"16,0 0 18-16,0 0 6 16,0 0-19-16,0 0-34 0,51 0-24 15,-31-16 0-15,-3-15-2 16,-5-16 5-16,-10-16 4 16,-2-16-15-16,0-7-8 15,-19 3-6-15,-1 14 8 16,6 16 5-16,8 26 1 15,4 11-11-15,2 16-9 16,0 0-11-16,5 25-22 16,32 24 11-16,16 15 11 15,11 13 14-15,2-7-10 16,-1-3-1-16,-6-9-1 16,-17-7-1-16,-16-11 2 15,-18-3-6-15,-8-2 1 0,-15 4-20 16,-34-3 4-1,-22-5-37-15,-2-11-41 0,2-12 6 16,8-5 31-16,19-3 34 16,15 0 13-16,19 0 12 15,6 0 24-15,4 0 21 16,0 0-9-16,0 0-9 16,34 0-22-16,19 0 44 15,18 0 17-15,5-6-8 16,4 1-20-16,-14-2-10 15,-12 0 0-15,-14-8-15 16,-10-1-10-16,-3-17 3 16,-10-15 4-16,0-16-4 0,-12-9 4 15,-5-4-10-15,0-3-4 16,0 6-1-16,-15 16 4 16,1 12 1-16,6 21 2 15,-1 9-1-15,6 11 4 16,1 5-1-16,2 0-2 15,0 0-2-15,0 0-3 16,0 0-7-16,17 0-11 16,19 5 11-16,18 9 10 15,2-5 1-15,10-3 3 16,-8-2-4-16,-7-4-1 16,-14 0-10-16,-20 0-34 0,-17 3-52 15,-12 5-29-15,-47 1-51 16,-16 10-331-16</inkml:trace>
          <inkml:trace contextRef="#ctx0" brushRef="#br0" timeOffset="6838.9744">5994 1053 791 0,'0'0'205'15,"0"0"-78"-15,197-46-25 16,-129 30-64-16,-9 7-24 15,-11 6-14-15,-8 3-21 16,-6 0-82-16,-4 3-181 16</inkml:trace>
          <inkml:trace contextRef="#ctx0" brushRef="#br0" timeOffset="6697.8615">6081 615 662 0,'0'0'198'16,"0"0"-143"-16,0 0 42 15,169 0-30-15,-160 0-47 16,-9 13-20-16,-5 23-55 15,-33 10-116-15,-6 6-241 0</inkml:trace>
        </inkml:traceGroup>
        <inkml:traceGroup>
          <inkml:annotationXML>
            <emma:emma xmlns:emma="http://www.w3.org/2003/04/emma" version="1.0">
              <emma:interpretation id="{B9248B02-262A-4D0C-B1E4-C72952656EFD}" emma:medium="tactile" emma:mode="ink">
                <msink:context xmlns:msink="http://schemas.microsoft.com/ink/2010/main" type="inkWord" rotatedBoundingBox="27320,10178 30101,10363 30053,11088 27272,1090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7715.5893">7598 973 642 0,'0'0'170'0,"0"0"-67"16,0 0 28-16,0 0-42 15,0 0-42-15,0 0 18 0,73-146 11 16,-42 74 4 0,-1 1-13-16,2 2-10 0,-10 17-9 15,-2 16-16-15,-9 19-13 16,-5 9-9-16,-6 8-10 16,0 0 0-16,2 0-6 15,10 0-16-15,8 8-24 16,6-1 30-16,6-5-1 15,2 2-3-15,-5-4 10 16,-4 1 8-16,-5 5-1 16,-6 1 3-16,-9 6 0 15,-1 5 6-15,-4 2 29 16,0 5-12-16,0 6-9 16,-4 2 2-16,-13 0-15 15,2 1-1-15,3-1-15 0,-3-2-4 16,8-4-10-16,3-7-7 15,4-6-16-15,0-6-69 16,0-5-59-16,0-3-178 16</inkml:trace>
          <inkml:trace contextRef="#ctx0" brushRef="#br0" timeOffset="8662.6787">7485 1067 319 0,'0'0'262'15,"0"0"-133"-15,0 0 3 16,0 0 17-16,0 0-56 16,0 0-31-16,-9 4-19 0,9-4-17 15,0-29-11-15,17-22 11 16,15-31 27-16,4-21 6 15,6-15-5-15,-3 9 1 16,0 13 5-16,-5 32-15 16,-10 25-4-16,-11 24-11 15,-6 11-17-15,-7 4-11 16,0 27-2-16,0 24 0 16,0 12 7-16,0 3-5 15,0-10-2-15,5-14-19 16,3-16-8-16,1-19 1 15,5-7 10-15,8-7 1 0,10-33 15 16,4-9 1 0,4-4 9-16,-9 8 7 0,-6 12 4 15,-6 17-1-15,-9 14-8 16,-5 2-11-16,-3 38 1 16,-2 30 7-16,0 13 12 15,0 8-20-15,0-15-1 16,0-14-9-16,12-18-3 15,-1-15-1-15,3-11 9 16,0-16-3-16,6 0-7 16,2-19 14-16,7-24 2 15,5-12 3-15,-4-6 5 16,4-2-3-16,-3 7 0 16,-6 12 2-16,-3 15 2 15,-5 16 3-15,-5 7 6 0,-9 6 0 16,-1 0-3-16,5 6-4 15,6 21-3-15,4 14 23 16,9 11-15-16,2 2-6 16,6-3-6-16,-3-7-6 15,-4-4 1-15,-6-9-1 16,-10-7-1-16,-11-5-19 16,0 0-15-16,-39-1-19 15,-23 0-35-15,-11-3-45 16,-9-7-29-16,6-8 23 15,8 0 74-15,14 0 59 16,23 0 7-16,14 0 62 0,14 0 38 16,3 0-24-16,0 0-33 15,7 0-33-15,23 0-8 16,13 4 6-16,11 3-5 16,4-7-3-16,6 0-73 15,2-16-221-15</inkml:trace>
          <inkml:trace contextRef="#ctx0" brushRef="#br0" timeOffset="9087.8252">8764 539 199 0,'0'0'670'16,"0"0"-500"-16,0 0-60 16,0 0 4-16,0 0-35 15,0 0-40-15,14 44-33 16,-14 10 25-16,-12 6-20 15,-15 3-11-15,1-5-30 0,6-7-35 16,7-5-16 0,4-12-3-16,9-15 14 0,0-8 51 15,9-11 10-15,24 0 9 16,7 0 24-16,0-8 42 16,-4-3-16-16,1 6-10 15,-10 5-23-15,-3 0-7 16,-5 0-7-16,-4 9-3 15,4 6-43-15,4-6-60 16,1 0-162-16,3-4-220 16</inkml:trace>
          <inkml:trace contextRef="#ctx0" brushRef="#br0" timeOffset="9412.9403">9190 570 432 0,'0'0'179'0,"0"0"-139"16,0 0 38-16,-54 180-2 15,37-119-63-15,8-8-9 16,1-2-4-16,6-8 0 0,2-4-5 15,0-12-3 1,0-9 1-16,14-14 5 0,14-4 2 16,8 0 94-16,-2-15 8 15,0 0-14-15,-9 6-27 16,-5 6-40-16,-9 3-21 16,-5 0-10-16,0 0-107 15,-1 12-247-15</inkml:trace>
          <inkml:trace contextRef="#ctx0" brushRef="#br0" timeOffset="9846.7365">9527 1002 608 0,'0'0'179'0,"0"0"-64"16,60-151 38-16,-40 81-41 16,0 4-19-16,-1 10-7 15,-4 21-14-15,-7 22-13 16,-6 13-22-16,2 13-27 16,-1 40-6-16,-1 20 8 15,-2 10-12-15,6-8-2 16,5-12-32-16,4-15-11 15,4-12-6-15,-2-11-10 0,-6-9 8 16,-9-8 21 0,-2-1 17-16,0-5 1 0,-30-2-25 15,-23 0-62-15,-10 0-33 16,1 0 13-16,9-5 77 16,14-1 44-16,15 2 80 15,16-1 76-15,6 5-25 16,2 0-81-16,0 0-49 15,19 0 0-15,20 0-2 16,12 0-13-16,6 0-130 16,4-6-272-16</inkml:trace>
          <inkml:trace contextRef="#ctx0" brushRef="#br0" timeOffset="10355.7636">10255 568 847 0,'0'0'173'15,"0"0"-28"-15,0 0-27 16,0 0-24-16,0 0-21 15,0 0-16-15,-56 0-46 16,5 11-8-16,0 7 1 0,3 4-2 16,11-2 5-16,10-2 13 15,10-5 2-15,10-9 6 16,7 6-24-16,0 8-4 16,0 2-7-16,15 8 3 15,13 5-1-15,9 5 5 16,2-2-4-16,6-6 4 15,0 3 0-15,-5-7 0 16,-9-1-2-16,-11 1 2 16,-12-10-5-16,-8 2-1 15,0-3 2-15,-20 1-7 16,-25-1-5-16,-8-2 3 16,-12 1 5-16,3 5 8 0,6 2 2 15,13-3 11 1,15-4 27-16,17-3-4 0,8-9 1 15,3-2-34-15,0 2-3 16,0-2-36-16,12 2-28 16,18 1-112-16,4 3-272 15</inkml:trace>
        </inkml:traceGroup>
      </inkml:traceGroup>
    </inkml:traceGroup>
    <inkml:traceGroup>
      <inkml:annotationXML>
        <emma:emma xmlns:emma="http://www.w3.org/2003/04/emma" version="1.0">
          <emma:interpretation id="{4D23593B-2E34-4236-9645-3E09DE0F11A6}" emma:medium="tactile" emma:mode="ink">
            <msink:context xmlns:msink="http://schemas.microsoft.com/ink/2010/main" type="paragraph" rotatedBoundingBox="12775,11262 33521,12176 33445,13906 12699,129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B9FF2D6-7CE4-4C05-9781-C64B896D909F}" emma:medium="tactile" emma:mode="ink">
              <msink:context xmlns:msink="http://schemas.microsoft.com/ink/2010/main" type="inkBullet" rotatedBoundingBox="12775,11262 13453,11292 13416,12131 12738,12101"/>
            </emma:interpretation>
          </emma:emma>
        </inkml:annotationXML>
        <inkml:trace contextRef="#ctx0" brushRef="#br0" timeOffset="247837.6535">-6859 1930 269 0,'0'0'245'16,"0"0"-125"-16,0 0-13 15,0 0 16-15,0 0-19 16,-100 138-16-16,100-102-15 16,0 1-20-16,7 4-20 15,18-5-5-15,11-8 0 16,10-10-5-16,13-18 4 16,12-3 0-16,7-47-10 15,4-20-3-15,-8-10-11 16,-13-9 7-16,-22-2-2 15,-22 0-8-15,-17-1 6 0,-19 9 5 16,-45 4-5 0,-21 21 1-16,-17 27-4 0,-6 31-3 15,8 18-3-15,12 56-6 16,23 21-6-16,28 21-6 16,27 6 5-16,10 0 2 15,17-10 5-15,36-23 1 16,23-29 7-16,20-35-8 15,16-25-1-15,10-50-76 16,-13-23-121-16,-24 2-558 16</inkml:trace>
        <inkml:trace contextRef="#ctx0" brushRef="#br0" timeOffset="247329.3231">-6955 1792 717 0,'0'0'213'0,"0"0"-60"16,0 0-39-16,0 0-23 15,0 0-32-15,0 0-20 16,0 0-5-16,0 0 8 15,104-36-5-15,-64-6 9 16,-1 1-14-16,-11 0-1 16,-5 14 2-16,-10 12-2 15,-6 12-5-15,-2 3-7 16,-2 36-2-16,-1 29-4 16,-2 22-9-16,0 6-4 15,0-9-1-15,0-17-52 16,0-20-29-16,12-21-49 15,13-25-78-15,4-1-144 16,-4-18-261-16</inkml:trace>
      </inkml:traceGroup>
      <inkml:traceGroup>
        <inkml:annotationXML>
          <emma:emma xmlns:emma="http://www.w3.org/2003/04/emma" version="1.0">
            <emma:interpretation id="{F226366C-4BD3-4DE4-AD1B-564456D375E2}" emma:medium="tactile" emma:mode="ink">
              <msink:context xmlns:msink="http://schemas.microsoft.com/ink/2010/main" type="line" rotatedBoundingBox="13294,11543 33510,12433 33445,13906 13229,13015"/>
            </emma:interpretation>
          </emma:emma>
        </inkml:annotationXML>
        <inkml:traceGroup>
          <inkml:annotationXML>
            <emma:emma xmlns:emma="http://www.w3.org/2003/04/emma" version="1.0">
              <emma:interpretation id="{D32328F4-8DCD-4CE9-A7C7-C2DD380CF24F}" emma:medium="tactile" emma:mode="ink">
                <msink:context xmlns:msink="http://schemas.microsoft.com/ink/2010/main" type="inkWord" rotatedBoundingBox="13282,11808 14341,11855 14297,12860 13238,1281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19740.6982">-5538 2019 590 0,'0'0'256'15,"0"0"-117"-15,0 0-42 0,-85 136-5 16,66-40-30-16,4 15-24 15,15 4-29-15,0 1-9 16,0-2-14-16,21-9-42 16,16-17-35-16,7-17-79 15,10-15-127-15</inkml:trace>
          <inkml:trace contextRef="#ctx0" brushRef="#br0" timeOffset="221142.8715">-6547 2692 653 0,'0'0'255'16,"0"0"-192"-16,0 0-27 16,0 0 29-16,0 0-22 15,195 0-33-15,-127 0-10 16,3 0-23-16,-7 0-75 16,-16 0-195-16</inkml:trace>
        </inkml:traceGroup>
        <inkml:traceGroup>
          <inkml:annotationXML>
            <emma:emma xmlns:emma="http://www.w3.org/2003/04/emma" version="1.0">
              <emma:interpretation id="{1F81CC1A-5342-4739-AF46-6DCDF58CB810}" emma:medium="tactile" emma:mode="ink">
                <msink:context xmlns:msink="http://schemas.microsoft.com/ink/2010/main" type="inkWord" rotatedBoundingBox="14736,11775 17678,11905 17620,13209 14679,1307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82309.8042">-5042 2368 649 0,'0'0'203'15,"0"0"-68"-15,0 0 20 16,0 0 1-16,-28-147-32 16,28 106-32-16,0 2 5 15,6 9-22-15,8 8-22 0,-6 8-18 16,-2 14-10-1,0 0-11-15,5 0-6 0,6 33-7 16,6 29 6-16,1 23 9 16,-7 10-9-1,-5 6-3-15,-7 1-4 0,-2 1-10 16,4-5-14-16,-2-16-1 16,3-20-2-16,3-30 4 15,1-19 4-15,1-13 11 16,7-9-7-16,11-49 15 15,8-27 10-15,5-24 3 16,-3-10-1-16,-1-9 6 16,3 6 0-16,-7 6-1 15,-8 23-1-15,-9 30-1 16,-13 28-1-16,-6 23 2 0,0 12-7 16,0 19-9-1,-25 47-11-15,-12 21-40 0,3 16-50 16,17-10-122-16,17-17-215 15</inkml:trace>
          <inkml:trace contextRef="#ctx0" brushRef="#br0" timeOffset="82888.7645">-4511 2928 174 0,'0'0'416'0,"0"0"-245"16,0 0-60-16,0 0 45 0,0 0-48 15,0 0-40-15,0 0-20 16,0 0-9-16,0 0 4 15,0 0-11-15,0 0-3 16,0 0 6-16,-4 0 6 16,-2 0 3-16,-4 0 10 15,-7 0-8-15,-6 0-27 16,-2 18-14-16,2 3 0 16,4 6-4-16,4-2-1 15,1 1-1-15,2 1 1 16,2-1 0-16,1-1-2 0,9-5 0 15,0 0-6-15,0-4 4 16,26-7-8-16,10-5-2 16,9-4-1-16,3-5-16 15,1-21-42-15,-10-2-51 16,-14 9-95-16,-8 10-221 16</inkml:trace>
          <inkml:trace contextRef="#ctx0" brushRef="#br0" timeOffset="83168.0084">-4202 2669 750 0,'0'0'157'0,"0"0"-104"15,0 0 27-15,0 0 6 16,0 0-50-16,169 18-30 16,-115-18-6-16,-6 0-12 15,-20-2-116-15,-19 2-411 16</inkml:trace>
          <inkml:trace contextRef="#ctx0" brushRef="#br0" timeOffset="83923.2627">-3587 2342 737 0,'0'0'193'0,"0"0"-44"16,0 0 14-16,19-149-23 16,-8 122-35-16,-2 11-32 15,-4 14-10-15,2 2-19 16,3 7-24-16,7 38-9 15,3 21 15-15,-3 15-10 16,-5 7-12-16,-7-3-4 16,4 2-24-16,2-2-13 15,0-6-6-15,4-11-1 16,-5-20 5-16,2-17 20 0,-4-15 10 16,-2-16 0-1,-1 0 7-15,1 0 1 0,5-42-4 16,6-23 5-16,6-27 34 15,5-14 14-15,0-3 0 16,6 9-1-16,0 18-15 16,-9 28-7-16,-8 25-4 15,-12 29-5-15,-5 0-10 16,0 33-6-16,0 29-14 16,0 14 13-16,-8 0-73 15,8-11-103-15,0-8-184 16,0-14-429-16</inkml:trace>
          <inkml:trace contextRef="#ctx0" brushRef="#br0" timeOffset="85288.6547">-3094 2865 388 0,'0'0'333'0,"0"0"-137"16,0 0-23-16,0 0-12 15,0 0-31-15,0 0-40 16,0-47-23-16,0 47-10 0,0 0-14 15,0 0-11-15,0 3-8 16,0 21-7-16,0 7-3 16,0 11 1-16,0 7-8 15,0-8-4-15,0 3-3 16,0-3-2-16,0-8-6 16,0-5-4-16,0-8 3 15,0-10 0-15,0-2-2 16,0-8-11-16,0 0-1 15,0 0-4-15,0 0 1 16,-3-20-7-16,-11-7 11 16,-1-3 7-16,1-3 2 15,6 1 10-15,3-6 3 0,5-3 0 16,0-2 2 0,0 2 5-16,0 1 5 0,8 5-1 15,11 4-3-15,5 8 8 16,3 8 0-16,-2 7-7 15,1 8 1-15,-3 0-8 16,-6 8-2-16,-3 17 7 16,-9 9-3-16,-2 0-4 15,-3 2-7-15,0-3-22 16,0-8-13-16,-11-5-28 16,-3-7-14-16,0-3-4 15,6-4 35-15,-1-2 13 0,3-4 18 16,6 0 22-1,0 0 0-15,0 0 0 0,0 0 5 16,11 0 5-16,10 9 18 16,1 0 2-16,3 7 0 15,-6-1-4-15,-2 3-2 16,-2 0-15-16,-7-4-3 16,-2 2-2-16,-3-9-1 15,-3 2-3-15,0-8 5 16,0 4 7-16,-12-2 32 15,-22 2-11-15,-10-3-11 16,-5 1-3-16,2 5-7 16,8-1-10-16,7 1 0 15,15-1 0-15,12 0 5 16,5-5-7-16,0 0-4 0,8 0-17 16,31 1-25-1,15-3-104-15,9 0-174 0</inkml:trace>
          <inkml:trace contextRef="#ctx0" brushRef="#br0" timeOffset="220342.841">-3009 2033 588 0,'0'0'203'15,"0"0"-96"-15,0 0-8 0,0 0 20 16,100 185-30-16,-46-96-42 16,2 2-10-16,-7 5-5 15,-10 11-4-15,-22 12-19 16,-17 6-9-16,0-3 0 15,-34-7-25-15,-11-9-56 16,-6-17-99-16,9-20-275 16</inkml:trace>
          <inkml:trace contextRef="#ctx0" brushRef="#br0" timeOffset="79261.5967">-2336 2549 237 0,'0'0'444'0,"0"0"-262"0,0 0-62 16,0 0-32-16,0 0-46 16,0 0-12-16,64 0-4 15,-23 0-26-15,-2 0-2 16,-8 0-146-16,-11 0-560 16</inkml:trace>
          <inkml:trace contextRef="#ctx0" brushRef="#br0" timeOffset="79093.7185">-2322 2745 489 0,'0'0'331'0,"0"0"-138"16,0 0-69-16,0 0-24 0,0 0-44 16,0 0-36-16,-4 0-19 15,31 0-1-15,4-2 0 16,-1-9 0-16,-1 2-15 15,-10-1-29-15,-2-1-77 16,-5 5-100-16,-7-3-147 16</inkml:trace>
        </inkml:traceGroup>
        <inkml:traceGroup>
          <inkml:annotationXML>
            <emma:emma xmlns:emma="http://www.w3.org/2003/04/emma" version="1.0">
              <emma:interpretation id="{76F2216C-DC22-4FB7-8E8C-9C323F223777}" emma:medium="tactile" emma:mode="ink">
                <msink:context xmlns:msink="http://schemas.microsoft.com/ink/2010/main" type="inkWord" rotatedBoundingBox="18275,11762 20220,11848 20182,12729 18236,12643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75709.8467">-1524 2408 526 0,'0'0'238'0,"0"0"-123"15,0 0 27-15,0 0-17 16,0 0-28-16,0 0-26 16,0 0-4-16,-20 0 0 15,20 0-20-15,5 0-16 0,23 0-11 16,15 0 28-16,13 0 2 16,6 0-18-16,-6 0-12 15,-13 0-12-15,-18 0-6 16,-16 0-2-16,-9 0-41 15,-3 0-87-15,-37 0-129 16,-14-6-553-16</inkml:trace>
          <inkml:trace contextRef="#ctx0" brushRef="#br0" timeOffset="218293.6785">-1310 2162 630 0,'0'0'278'16,"0"0"-196"-16,0 160-71 16,0-96-11-16,0-1-9 15,0-10-140-15,3 2-401 16</inkml:trace>
          <inkml:trace contextRef="#ctx0" brushRef="#br0" timeOffset="76382.8688">-944 2347 569 0,'0'0'223'0,"0"0"-119"16,0 0 26-16,0 0-27 0,0 0-42 15,0 0-36-15,3 21 5 16,36-27 28-16,9-27 7 16,6-12-7-16,0-15-19 15,-7-2-10-15,-11-1 1 16,-4 5 12-16,-15 18-10 16,-10 14 0-16,-7 21 5 15,0 5 9-15,0 27-7 16,-22 51-4-16,-12 29-26 15,0 24-9-15,7-6-2 16,12-14-18-16,13-24-30 16,2-23-20-16,0-21-12 15,17-21-40-15,10-22-78 0,-1-5-143 16,6-37-379 0</inkml:trace>
          <inkml:trace contextRef="#ctx0" brushRef="#br0" timeOffset="77132.7401">-448 2302 608 0,'0'0'227'0,"0"0"-75"15,0 0-6-15,0 0-19 16,0 0-36-16,0 0-20 15,-11 0-18-15,11 0-18 16,0-16-11-16,0-4-5 16,5-6 6-16,18 1-1 15,5 3 1-15,2 1 0 16,-1 11-6-16,0 8-6 16,-7 2-6-16,-2 17 0 15,-10 27 6-15,-3 15 3 16,-7 3-8-16,0 4-8 0,-20-5-20 15,-11 3-24-15,-3-1-18 16,-8 0 12-16,-4 1-17 16,2-11-9-16,7-11 0 15,6-18 27-15,11-12 31 16,8-12 18-16,10 0 9 16,-1 0 30-16,3-18-4 15,0-4 8-15,8-5 6 16,26 3-7-16,12 4 0 15,5 9 2-15,5 11-11 16,-9 0-8-16,-4 0-9 16,-9 19-13-16,-9 1-3 15,-5-3-21-15,2 0-62 0,-3-8-110 16,8-2-194 0</inkml:trace>
          <inkml:trace contextRef="#ctx0" brushRef="#br0" timeOffset="77860.6978">56 2291 616 0,'0'0'254'0,"0"0"-93"15,0 0-8-15,0 0 0 16,0 0-48-16,0 0-37 16,0-45-13-16,0 45-15 15,5 5-18-15,10 30-9 16,4 17 2-16,-2 8-1 0,-2 2-11 15,-3 0-3-15,-2-6-26 16,2-7-18-16,-2-17 1 16,2-11 1-16,-3-14 14 15,-1-7 16-15,9-2 3 16,8-37 5-16,6-16 4 16,3-16 27-16,0-5 8 15,-6 5 10-15,-9 15 2 16,-4 21-10-16,-9 24-12 15,-6 11-4-15,0 9-21 16,0 40-3-16,-12 13-24 16,-2 13-99-16,9-7-195 15,5-4-601-15</inkml:trace>
        </inkml:traceGroup>
        <inkml:traceGroup>
          <inkml:annotationXML>
            <emma:emma xmlns:emma="http://www.w3.org/2003/04/emma" version="1.0">
              <emma:interpretation id="{D9911D41-5D62-4208-A002-1D5569507B14}" emma:medium="tactile" emma:mode="ink">
                <msink:context xmlns:msink="http://schemas.microsoft.com/ink/2010/main" type="inkWord" rotatedBoundingBox="20734,12003 23391,12120 23359,12841 20703,12724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90650.2966">912 2738 223 0,'0'0'378'0,"0"0"-196"16,0 0-71-16,0 0 16 15,0 0-48-15,0 0-30 16,7-6-13-16,15 6 11 15,10 0 5-15,7 0-5 16,3 0-17-16,3 0-11 16,0 0-10-16,-2 0-8 15,-13 0-1-15,-8 0-3 16,-7 0-41-16,-6 0-53 16,-9 0-87-16,0 0-208 15</inkml:trace>
          <inkml:trace contextRef="#ctx0" brushRef="#br0" timeOffset="91297.2299">941 2553 110 0,'0'0'157'0,"0"0"-40"0,0 0 2 16,0 0-1-16,0 0-3 16,0 0-8-16,-9-2-19 15,6 2-3-15,3 0-19 16,0 0-12-16,0 0-6 16,0 0-4-16,0 0-10 15,0 0-6-15,0 0 2 16,3 0-7-16,26 0-5 15,7 0 29-15,13 0-5 16,2 0-1-16,1 0 0 16,2 0-15-16,-11 4-13 15,-9 1-9-15,-15-2-3 16,-8 0-1-16,-7 2-7 0,-4 0-42 16,0-1-39-1,-34 7-54-15,-17 5-159 0,-12 8-683 16</inkml:trace>
          <inkml:trace contextRef="#ctx0" brushRef="#br0" timeOffset="118333.3273">1744 2649 778 0,'0'0'216'15,"0"0"-107"-15,0 0 21 16,0 0-7-16,0 0-40 16,0 0-22-16,0 0 8 15,0 0-16-15,6 0-16 0,31 10 8 16,10-2-9-16,7-1-19 16,-1-7-11-16,-7 0-2 15,-7 0-4-15,-17 0 0 16,-12 0-13-16,-10 0-48 15,-10-7-54-15,-37 5-140 16,-15 2-448-16</inkml:trace>
          <inkml:trace contextRef="#ctx0" brushRef="#br0" timeOffset="119090.7857">2409 2692 519 0,'0'0'332'16,"0"0"-206"-16,0 0-49 15,0 0 23-15,0 0-18 16,0 0-15-16,127-135 10 15,-81 67-10-15,4-2-4 16,-2 3-3-16,-9 15-11 16,-10 18-17-16,-15 19-2 15,-9 15-4-15,-5 0 2 0,0 29 1 16,0 29-7-16,-22 17-17 16,-1 9-5-16,3-5-33 15,10-9-21-15,3-9-20 16,7-8-15-16,0-11 2 15,0-12-18-15,0-8-37 16,0-9-93-16,7-8-250 16</inkml:trace>
          <inkml:trace contextRef="#ctx0" brushRef="#br0" timeOffset="119456.8214">2824 2560 682 0,'0'0'316'16,"0"0"-162"-16,0 0-22 16,0 0-6-16,-54 129-50 15,54-95-37-15,0 3-8 16,0-1-3-16,12 2-7 16,15-5-17-16,10-10-4 15,2-13-5-15,7-10 2 16,-2 0-9-16,-3-33-3 15,-11-13-8-15,-13-7-8 16,-8-5 7-16,-9 4 16 16,-3 14 8-16,-25 6 1 0,-6 19 13 15,-3 15-1 1,0 0 5-16,4 11-17 0,5 27 5 16,5 8-4-16,9 5-2 15,5-4-12-15,9-2-23 16,0-8-23-16,0-7-34 15,0-15-18-15,23-10-95 16,8-5-263-16</inkml:trace>
          <inkml:trace contextRef="#ctx0" brushRef="#br0" timeOffset="222344.0626">1902 2533 432 0,'0'0'402'0,"0"0"-184"15,0 0-100-15,0 0 5 16,0 0-41-16,0 0-27 0,0 156-35 15,0-87-20-15,0-6-51 16,-3-2-102-16,-6-8-229 16</inkml:trace>
          <inkml:trace contextRef="#ctx0" brushRef="#br0" timeOffset="120205.5689">3255 2512 402 0,'0'0'309'0,"0"0"-148"15,0 0-15-15,0 0-9 16,0 0-40-16,0 0-3 16,-5-34-17-16,5 34-10 15,0 0-16-15,2 6-11 16,9 25-11-16,-2 11 8 16,2 10-25-16,-5 4-5 15,-3-1-7-15,2-7-16 16,7-7-8-16,-4-18 0 15,3-10 10-15,-3-13 5 16,4 0-1-16,2-3-2 16,6-27 12-16,7-17 8 0,5-11 10 15,2-3 4 1,-3 6-3-16,-3 9 8 0,-6 16-6 16,-8 17-14-16,-5 10-1 15,-9 3-1-15,0 10-5 16,0 36-16-16,0 15-20 15,-23 12-105-15,-10 9-164 16,2 1-585-16</inkml:trace>
        </inkml:traceGroup>
        <inkml:traceGroup>
          <inkml:annotationXML>
            <emma:emma xmlns:emma="http://www.w3.org/2003/04/emma" version="1.0">
              <emma:interpretation id="{71E9B754-1C36-4401-86D1-DDBDB5624902}" emma:medium="tactile" emma:mode="ink">
                <msink:context xmlns:msink="http://schemas.microsoft.com/ink/2010/main" type="inkWord" rotatedBoundingBox="23794,12137 27317,12292 27274,13258 23752,13103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35327.3119">3979 2756 339 0,'0'0'200'15,"0"0"-90"-15,0 0 29 16,0 0-19-16,0 0-21 15,0 0-27-15,-2 0-12 16,4 0 8-16,18-5-9 16,7-1-11-16,14-1-7 15,6-2 14-15,7-2-11 16,-1 3-17-16,-2-2-7 16,-14 8-17-16,-18 2 0 15,-13 0-3-15,-6 0-8 0,0 0-24 16,0 2-34-16,-28 12-54 15,-18 7-178-15,-7 2-629 16</inkml:trace>
          <inkml:trace contextRef="#ctx0" brushRef="#br0" timeOffset="158118.985">4821 2509 468 0,'0'0'210'0,"0"0"-58"15,0 0 33-15,0 0-49 16,0 0-41-16,0 0-14 16,-2-7-2-16,2 7-10 15,0 16-40-15,0 19-25 16,11 16 16-16,9 10-12 15,-6 6-7-15,-6-3-1 16,-1-3-3-16,-7-8-15 16,0-13-30-16,0-7-14 15,0-9-27-15,2-12-33 16,4-12-33-16,1 0-21 0,3-7 52 16,-5-29 64-1,-3-5 50-15,-2-4 5 0,0 0 5 16,0 3 0-16,0 4 2 15,-10 8 0-15,-10 5-2 16,-3-3-30-16,-2 2-56 16,0-1-17-16,2-4 73 15,-2 4 30-15,3-4 73 16,-5 0 34-16,0 4-4 16,-2 1 10-16,2 1-12 15,-2 2-14-15,7 2-13 16,5 5-8-16,5 5-7 15,7 3 4-15,2 8-7 0,3 0-6 16,-2 0-7 0,2 0-8-16,0 0-13 0,0 0-3 15,0 0 1-15,0 0 3 16,0 0-2-16,10 0 3 16,19 0-4-16,5 0 2 15,17 0 5-15,8 0-1 16,8 0-6-16,7 0-5 15,-8 0-8-15,0 0-5 16,-22 0-2-16,-15 0-12 16,-15 0-60-16,-14 0-86 15,-9 8-125-15,-35 25-440 0</inkml:trace>
          <inkml:trace contextRef="#ctx0" brushRef="#br0" timeOffset="158666.7992">4562 3050 330 0,'0'0'210'0,"0"0"-73"0,0 0-19 16,0 0-19-16,0 0-13 15,0 0-41-15,-5 0-9 16,10 0 1-16,18 0 39 15,8 0-5-15,8 0-12 16,12 0 11-16,11 0 6 16,11 0-31-16,9-9-3 15,-9 5-24-15,-11-1-7 16,-16 5-9-16,-27 0-2 16,-10 0-19-16,-9 5-99 15,-28 15-74-15,-23 10-567 16</inkml:trace>
          <inkml:trace contextRef="#ctx0" brushRef="#br0" timeOffset="160173.7138">5306 3014 193 0,'0'0'270'15,"0"0"-106"-15,0 0-19 16,0 0 5-16,0 0-32 16,0 0-38-16,0 0-18 15,0 0-6-15,0 0-7 16,0 0-5-16,0 0-10 16,0 0 1-16,0 0 4 15,0 0-3-15,0 0-8 16,0 0 3-16,0 0-3 0,0-2-5 15,0-2-7 1,0-3-4-16,0-8-1 0,3 0-5 16,14-6 16-16,6 1 3 15,-3 8-10-15,-3 4 0 16,-7 8-3-16,-4 0-8 16,0 0-4-16,-1 15 0 15,-2 12 8-15,-3 10-8 16,0 1-11-16,0 0-29 15,-17-5-19-15,-3-5 2 16,1-3-6-16,2-6 19 16,0-2 16-16,6-10 17 15,5-2 11-15,3-5 1 16,3 0 3-16,0 0 13 0,0 0 9 16,0 0-6-1,0 0-5-15,0-11 5 0,26-5 6 16,7-2 20-16,4 0 2 15,-3 5-11-15,-8 10-14 16,-4 3-4-16,-2 0-12 16,-3 0 9-16,0 16-7 15,-3-1-6-15,-4 0-3 16,2-2 0-16,-4 0-13 16,-4-2-34-16,-1-5-24 15,-3 6-32-15,0 4-99 16,-23 4-316-16</inkml:trace>
          <inkml:trace contextRef="#ctx0" brushRef="#br0" timeOffset="161046.3825">5955 3075 520 0,'0'0'249'0,"0"0"-115"16,0 0 1-16,0 0-15 16,0 0-72-16,0 0-25 15,22 21-15-15,-13-19 0 16,-4-2-7-16,-2 0-1 15,-3 0 2-15,0 0 5 0,0 0 1 16,0-8-2 0,0-1 7-16,0 0-2 0,0 7-1 15,0 2 5-15,0 0 0 16,0 0-14-16,0 0-1 16,0 5-17-16,0 10-37 15,0 3-57-15,0 0-187 16</inkml:trace>
          <inkml:trace contextRef="#ctx0" brushRef="#br0" timeOffset="162557.8245">6372 2604 218 0,'0'0'192'15,"0"0"-90"-15,0 0 2 16,0 0 60-16,0 0-19 16,0 0-27-16,0-19-26 15,0 19-1-15,0 0-20 16,0-3-9-16,0 3-3 16,0 0 1-16,0 0-8 15,0 0-7-15,0 0-5 0,0 0-10 16,0 0-2-1,0 0-8-15,0 0-3 16,0 27-10-16,0 20-3 0,11 17 15 16,2 15-7-16,2-2-6 15,-6-4-4-15,-4-5 0 16,3-8-3-16,-4-4 2 16,-4-8-2-16,3-10-4 15,-3-14-5-15,0-10 5 16,0-10-2-16,0-4 2 15,0 0-7-15,0 0-7 16,0-29-3-16,0-11 3 16,0-13 14-16,-7-14 0 15,-1-7 2-15,8-6 2 16,0-2-1-16,0 6 1 0,0 8 1 16,17 10-4-16,8 9 4 15,6 9-2-15,1 10 2 16,-2 12 3-16,4 10 2 15,-3 8 1-15,-6 0-1 16,-4 16-2-16,-8 17 4 16,-13 7-2-16,0 11 5 15,-17 2-10-15,-16 5-23 16,-7-2-40-16,6-7-40 16,9-9-9-16,8-10-9 15,9-10 36-15,8-9 69 16,0-5 16-16,5 3 3 15,27-7 15-15,7-2 23 16,5 0 22-16,2 0 5 16,-9 4 3-16,-10 2-9 0,-6 10-3 15,-10 2-14-15,-2 7-6 16,-9 0-10-16,2 0-12 16,1-2-17-16,2-2-31 15,4-4-42-15,-1-4-43 16,4-3-89-16,-2 0-154 15</inkml:trace>
          <inkml:trace contextRef="#ctx0" brushRef="#br0" timeOffset="223122.4962">4168 2578 753 0,'0'0'269'0,"0"0"-142"15,0 0-8-15,0 0-10 16,0 0-44-16,2 145-38 16,5-50-27-16,-7-1-14 15,0-8-124-15,0-9-300 16</inkml:trace>
          <inkml:trace contextRef="#ctx0" brushRef="#br0" timeOffset="167808.3579">7062 3108 79 0,'0'0'176'0,"0"0"-72"16,0 0 13-16,0 0 34 15,0 0-11-15,0 0-18 16,-25 18 17-16,25-18-42 15,0 2-13-15,0-2-9 16,0 0-8-16,0 0-14 16,0 0-9-16,0 0-15 15,20 0-5-15,7 0 9 16,10 0-12-16,-3-18 1 16,0 4-3-16,0 0-3 15,-12 7-5-15,-5 7-1 16,0 0 2-16,0 28 0 0,0 17 13 15,2 10-11 1,-4-1-7-16,-3-5-7 0,1-9-7 16,1-7-24-16,0-13-3 15,-2-7 7-15,-1-2-13 16,-2-10-20-16,-1-1-22 16,-3 0-22-16,-5 0-3 15,0 0-30-15,0-12-53 16,0 2-6-16,-13 10-96 15</inkml:trace>
          <inkml:trace contextRef="#ctx0" brushRef="#br0" timeOffset="168088.8543">7161 3392 420 0,'0'0'193'15,"0"0"-34"-15,0 0 27 16,0 0-31-16,132-167-43 16,-81 121-21-16,0 6-1 15,-9 11-23-15,-11 12-36 0,-14 11-15 16,-11 6-16-1,-6 0-5-15,0 11-51 0,-20 17-98 16,-9 0-279-16</inkml:trace>
        </inkml:traceGroup>
        <inkml:traceGroup>
          <inkml:annotationXML>
            <emma:emma xmlns:emma="http://www.w3.org/2003/04/emma" version="1.0">
              <emma:interpretation id="{DAAF7AAD-3D77-4256-A5AF-0E410776A9FC}" emma:medium="tactile" emma:mode="ink">
                <msink:context xmlns:msink="http://schemas.microsoft.com/ink/2010/main" type="inkWord" rotatedBoundingBox="27846,12637 29039,12689 29017,13188 27824,13135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95859.7876">8105 3133 417 0,'0'0'157'0,"0"0"-66"16,0 0 27-16,0 0-9 0,0 0-9 15,0 0-26-15,0 0-17 16,-71 0-6-16,71 0-3 16,0 0-9-16,0 0-15 15,12 0-9-15,35 0-6 16,24 6 23-16,22 0 27 16,6-3-25-16,4-3-1 15,2 0-19-15,-15 0-10 16,-19 0-4-16,-30 0 0 15,-21 0-1-15,-16 0-16 16,-4 0-34-16,0 0-38 16,-14 0-57-16,-26 0-118 0,-8 0-335 15</inkml:trace>
          <inkml:trace contextRef="#ctx0" brushRef="#br0" timeOffset="196348.5983">8091 2894 98 0,'0'0'130'0,"0"0"-75"15,0 0 68-15,0 0 24 16,0 0-15-16,0 0-19 16,-12-37-12-16,9 37-2 15,3 0-12-15,-2 0-20 16,2 0-7-16,0 0-5 15,0 0-10-15,0 0 4 16,0 0-10-16,0 0-8 16,0 0-10-16,11 3-9 15,29 16-5-15,21 5 26 0,21 1 12 16,14-4-3-16,11-11-7 16,5-1-11-16,-12-6-16 15,-30-3-4-15,-30 0-4 16,-26 0-6-16,-14 0-23 15,-7 0-25-15,-43 0-38 16,-17 0-92-16,-13 0-139 16,13 0-393-16</inkml:trace>
          <inkml:trace contextRef="#ctx0" brushRef="#br0" timeOffset="196962.8663">8786 2861 244 0,'0'0'364'16,"0"0"-188"-16,0 0-54 15,0 0 28-15,0 0-17 16,0 0-29-16,-64-27-14 16,64 27-10-16,0 0-13 15,0 0-3-15,0 0-26 16,0 0-12-16,22 15-16 16,32 15-9-16,19 12 23 15,17-4-11-15,-2-1-6 0,-12-10-3 16,-20-13-2-1,-25-4-2-15,-14-5 0 0,-14 0 0 16,-3 0 0-16,-8 14 9 16,-38 3 5-16,-13 8-14 15,-6 0 0-15,9-6-12 16,14-5 4-16,13-4-11 16,7-2-4-16,10-2 8 15,7-1 7-15,5 0-4 16,0 5-18-16,0 3-39 15,9 0-31-15,24-6-67 16,4-1-114-16,3-4-428 16</inkml:trace>
        </inkml:traceGroup>
        <inkml:traceGroup>
          <inkml:annotationXML>
            <emma:emma xmlns:emma="http://www.w3.org/2003/04/emma" version="1.0">
              <emma:interpretation id="{80317A4B-0ED5-4B25-8889-43FD5373F2BD}" emma:medium="tactile" emma:mode="ink">
                <msink:context xmlns:msink="http://schemas.microsoft.com/ink/2010/main" type="inkWord" rotatedBoundingBox="29757,12284 31463,12359 31409,13580 29703,13505">
                  <msink:destinationLink direction="with" ref="{AE9F1B9D-2599-496B-93C3-22998D4694EF}"/>
                </msink:context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99474.8354">11441 3283 469 0,'0'0'309'16,"0"0"-179"-16,0 0-33 15,0 0 14-15,0 0-31 16,0 0-45-16,113 0-31 0,-82 3-3 15,-5-3-1-15,-13 2-38 16,-6 2-75-16,-7 2-178 16,0-1-295-16</inkml:trace>
          <inkml:trace contextRef="#ctx0" brushRef="#br0" timeOffset="198259.8883">9968 2585 305 0,'0'0'237'0,"0"0"-98"15,0 0 5-15,0 0 9 16,0 0-20-16,0 0-42 16,-9-119-10-16,9 113-5 15,0 6-16-15,0 0-10 0,0 0-14 16,0 0-11-16,0 15-3 16,0 28-7-16,0 19-1 15,0 27 3-15,11 5-11 16,1 8-2-16,-1-8-3 15,-2-6-1-15,-7-7-1 16,-2-10-10-16,0-5-6 16,0-15-8-16,0-17 8 15,0-12 6-15,0-15 0 16,0-7 1-16,0 0 6 16,0 0-9-16,0-4-9 15,0-27-7-15,0-18 10 16,-6-21 15-16,-2-22 4 0,-4-12-3 15,10-10 3 1,2-2-1-16,0 13 0 0,11 14 1 16,14 20 1-16,7 24 2 15,2 16 6-15,5 25 0 16,3 4 5-16,1 27-1 16,-7 26-2-16,-11 11-3 15,-16 14-2-15,-9 3-5 16,-3 1-1-16,-30-6-5 15,-4-14-43-15,3-16-48 16,3-10-35-16,11-19-13 16,11-12 5-16,9-2 53 0,0-3 45 15,0 0 21 1,7-8 20-16,18-6 89 0,8 3-6 16,1 4 1-16,-2 7-16 15,1 0-9-15,-7 9-3 16,-4 28 8-16,-5 12 0 15,-12 9-17-15,2 4-28 16,-5-1-15-16,4-8-4 16,3-12-27-16,4-16-15 15,1-10-33-15,0-15-56 16,1 0-97-16,-5 0-127 16</inkml:trace>
          <inkml:trace contextRef="#ctx0" brushRef="#br0" timeOffset="198732.5472">10588 3298 532 0,'0'0'245'15,"0"0"-112"-15,0 0 13 0,0 0-13 16,0 0-47-16,0 0-27 16,5 8-18-16,7-8-3 15,2 0 4-15,3 0-7 16,8-11-7-16,0-8 7 15,3-5-3-15,-3 9-4 16,-8 8-2-16,-5 7-6 16,0 0-7-16,-2 18 3 15,7 20 9-15,0 10-9 16,-2 5-9-16,2-5-7 16,-3-8-3-16,-1-6-16 15,4-9-13-15,-3-10-10 16,1-8-9-16,-1-2-13 0,-3-5-27 15,-2 0-24-15,-9 0-21 16,0 0-17-16,0 6-58 16,-9 11-14-16,-19 9-303 15</inkml:trace>
          <inkml:trace contextRef="#ctx0" brushRef="#br0" timeOffset="198936.5766">10580 3702 157 0,'0'0'535'16,"0"0"-366"-16,0 0-13 0,100-171-2 15,-43 108-55-15,8-3-25 16,5 3-45-16,-11 12-17 16,-17 18-5-16,-18 18-6 15,-16 15-1-15,-8 0-43 16,0 21-71-16,-32 21-186 15</inkml:trace>
          <inkml:trace contextRef="#ctx0" brushRef="#br0" timeOffset="199624.7006">11441 3283 467 0,'-64'-99'211'16,"86"99"-100"-16,15 0 7 16,11 0-46-16,2 0-59 0,-4-3-13 15,-10 1-121-15,-19 2-367 16</inkml:trace>
        </inkml:traceGroup>
        <inkml:traceGroup>
          <inkml:annotationXML>
            <emma:emma xmlns:emma="http://www.w3.org/2003/04/emma" version="1.0">
              <emma:interpretation id="{F56FFA3C-6C37-45D4-873C-31F628565E95}" emma:medium="tactile" emma:mode="ink">
                <msink:context xmlns:msink="http://schemas.microsoft.com/ink/2010/main" type="inkWord" rotatedBoundingBox="31979,12386 33509,12453 33467,13411 31936,13343">
                  <msink:destinationLink direction="with" ref="{AE9F1B9D-2599-496B-93C3-22998D4694EF}"/>
                </msink:context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00853.7492">12160 3034 572 0,'0'0'120'16,"0"0"-29"-16,0 0 41 15,0 0-21-15,178 25-20 16,-119-44-23-16,-6-29-21 16,1-16 14-16,-12-13 4 15,-8 0-8-15,-8 1-6 0,-16 12-16 16,0 26-2-16,-10 18 2 16,0 17-4-16,0 3-4 15,-7 61-10-15,-18 34-17 16,-1 27 0-16,10 10-20 15,7-12-18-15,9-11-31 16,0-8-47-16,3-12-17 16,23-16-23-16,-1-17-156 15</inkml:trace>
          <inkml:trace contextRef="#ctx0" brushRef="#br0" timeOffset="201987.8196">12952 3387 505 0,'0'0'328'16,"0"0"-202"-16,0 0-41 16,0 0 49-16,0 0-28 15,0 0-35-15,140 5-35 0,-103 0-8 16,-6 0 2-16,-11-3-5 16,-3 3-8-16,-8-2-9 15,-1-3-1-15,-6 2-7 16,5-2 2-16,-4 0-3 15,-3 0 1-15,0 0-9 16,0 0 3-16,0 0 6 16,0 0-7-16,-10 0 6 15,0 0-11-15,-2 0 12 16,4 0-7-16,-1-5-2 16,1-9 6-16,2-15-8 15,6-9 1-15,0-13-2 16,6-9 7-16,19-3 5 0,7-1 4 15,-2 3-2-15,4 11 3 16,-6 11 6-16,4 17-6 16,-2 14 1-16,4 8-5 15,0 0 7-15,0 13-5 16,-9 20 0-16,-8 9-2 16,-8 7 2-16,-9 2-3 15,0 2-23-15,0 0-12 16,-15-2-17-16,-2-5-28 15,-2-8 3-15,4-11-2 16,-2-9 16-16,3-5 23 16,4-8 34-16,0-5 6 0,8 0 12 15,-1 0 15-15,3 0 4 16,0 0 8-16,0 0-8 16,15 2-17-16,12 2 24 15,7-3-8-15,3 2-5 16,2-3 5-16,-3 0 4 15,-4 5 3-15,-10-2-16 16,-8 1-19-16,-7 2-2 16,-7 1-18-16,0 11-95 15,0 5-212-15</inkml:trace>
        </inkml:traceGroup>
      </inkml:traceGroup>
    </inkml:traceGroup>
    <inkml:traceGroup>
      <inkml:annotationXML>
        <emma:emma xmlns:emma="http://www.w3.org/2003/04/emma" version="1.0">
          <emma:interpretation id="{399E1EF0-2292-4601-B176-5811323CE39B}" emma:medium="tactile" emma:mode="ink">
            <msink:context xmlns:msink="http://schemas.microsoft.com/ink/2010/main" type="paragraph" rotatedBoundingBox="18778,13480 30424,14178 30276,16664 18629,1596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B4939A1-3226-47C6-A049-BBBC93B0E49C}" emma:medium="tactile" emma:mode="ink">
              <msink:context xmlns:msink="http://schemas.microsoft.com/ink/2010/main" type="line" rotatedBoundingBox="18778,13480 30425,14178 30339,15611 18692,14914"/>
            </emma:interpretation>
          </emma:emma>
        </inkml:annotationXML>
        <inkml:traceGroup>
          <inkml:annotationXML>
            <emma:emma xmlns:emma="http://www.w3.org/2003/04/emma" version="1.0">
              <emma:interpretation id="{CCE3FA76-B439-4FDA-812F-EE47D1E9ED17}" emma:medium="tactile" emma:mode="ink">
                <msink:context xmlns:msink="http://schemas.microsoft.com/ink/2010/main" type="inkWord" rotatedBoundingBox="18764,13716 21176,13861 21110,14959 18698,14815">
                  <msink:destinationLink direction="with" ref="{EC0DADB3-DD9C-48FE-A4E7-BACAE3D85866}"/>
                </msink:context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08789.6216">-885 4316 586 0,'0'0'324'0,"0"0"-213"16,0 0-88-16,0 0 42 0,0 0 1 16,0 0-20-16,188-42-19 15,-130-19 15-15,-9-3 26 16,-8 12 8-16,-16 17-9 15,-13 17-6-15,-12 12-5 16,0 6 4-16,0 25-6 16,-15 42-17-16,-14 22-29 15,5 8-8-15,7-8-21 16,14-17-41-16,3-21-47 16,0-16-37-16,22-21-28 15,7-14-39-15,1 0-271 16</inkml:trace>
          <inkml:trace contextRef="#ctx0" brushRef="#br0" timeOffset="209781.6822">-242 4244 475 0,'0'0'236'16,"0"0"-44"-16,0 0-6 15,0 0-67-15,0 0-37 16,0 0-26-16,-9-19-8 16,9-12-6-16,3-5 10 15,19 0 4-15,4 5-10 0,-4 12-2 16,0 9-12-1,5 10-11-15,-5 4-8 0,3 39-7 16,-11 24 12-16,-5 9-9 16,-9 4-9-16,0-9-38 15,-2-2-34-15,-22-9-24 16,-1-6-25-16,-9-8 4 16,3-13 21-16,3-21 40 15,2-12 51-15,9 0 5 16,7-15 42-16,3-10 36 15,7-2 8-15,0 5-7 16,9 8-6-16,23 5-34 16,2 9-12-16,8 0-11 15,2 0-11-15,-1 0-5 0,7 9-47 16,7-9-78-16,5 0-66 16,-1 0-110-16,-3-19-288 15</inkml:trace>
          <inkml:trace contextRef="#ctx0" brushRef="#br0" timeOffset="210200.7293">242 4049 768 0,'0'0'267'16,"0"0"-130"-16,0 0-2 16,0 0-36-16,0 0-52 15,0 0-14-15,56 128 5 16,-42-40-38-16,6-8-16 15,6-11-75-15,2-20-21 16,6-15 13-16,-3-18 58 16,0-16 8-16,-1-6 19 0,-3-34 14 15,0-13 25-15,-5-14 3 16,-1-9 26-16,-4 3 1 16,-4 11-8-16,-4 17-10 15,-1 23-4-15,-8 19-22 16,0 3-11-16,0 25-49 15,0 24-70-15,0 7-264 16</inkml:trace>
          <inkml:trace contextRef="#ctx0" brushRef="#br0" timeOffset="225394.4933">1090 4434 32 0,'0'0'153'0,"0"0"-90"16,0 0-15-16,0 0 9 15,0 0-27-15,0 0-10 16,0 0-13-16,-10 12 46 15,10-12 31-15,-4 0 4 16,1 0 9-16,-2 0 7 16,-3 0-10-16,-4 0 1 15,1 2-15-15,5-2 2 16,1 4 4-16,5-4-10 16,0 0-12-16,0 0-3 0,0 0-4 15,0 0-15 1,0 0-16-16,0 0-6 0,13 0-7 15,28 2 4-15,12 3 15 16,6-1-2-16,-3 5-19 16,-7-2-5-16,-19-1-5 15,-11 1-1-15,-15-2-26 16,-4-3-61-16,0-2-85 16,-34 4-153-16</inkml:trace>
          <inkml:trace contextRef="#ctx0" brushRef="#br0" timeOffset="227892.898">-766 3900 235 0,'0'0'552'0,"0"0"-461"16,0 0-51-16,-173 197 66 16,115-91-13-16,12 16-52 15,21 7-41-15,25 9-5 16,5 0-55-16,55 0-91 16,19-13-170-16</inkml:trace>
        </inkml:traceGroup>
        <inkml:traceGroup>
          <inkml:annotationXML>
            <emma:emma xmlns:emma="http://www.w3.org/2003/04/emma" version="1.0">
              <emma:interpretation id="{8DB5C31E-1E82-4D74-8FD5-0522F7D28030}" emma:medium="tactile" emma:mode="ink">
                <msink:context xmlns:msink="http://schemas.microsoft.com/ink/2010/main" type="inkWord" rotatedBoundingBox="21735,14034 23259,14125 23207,14991 21683,14899">
                  <msink:destinationLink direction="with" ref="{EC0DADB3-DD9C-48FE-A4E7-BACAE3D85866}"/>
                </msink:context>
              </emma:interpretation>
            </emma:emma>
          </inkml:annotationXML>
          <inkml:trace contextRef="#ctx0" brushRef="#br0" timeOffset="225987.2549">1924 4426 697 0,'0'0'283'16,"0"0"-172"-16,0 0-4 15,0 0 4-15,0 0-55 16,0 0-16-16,66 20-15 16,-18-25-4-16,2-33 2 0,-5-8 1 15,-5-1-6-15,-15 8 13 16,-11 17 5-16,-8 11 0 16,-6 11-4-16,0 0-5 15,0 29 2-15,-6 29-14 16,-19 18-6-16,-1 5-9 15,6-13-45-15,18-8-38 16,2-16-39-16,0-14-41 16,19-6 0-16,13-14-126 15,2-10-217-15</inkml:trace>
          <inkml:trace contextRef="#ctx0" brushRef="#br0" timeOffset="226332.7162">2458 4441 727 0,'0'0'335'16,"0"0"-197"-16,0 0-16 15,0 0 19-15,-76 145-57 16,76-110-44-16,0 1-28 16,0-3-6-16,25-2-6 15,11-6-1-15,9-14-3 16,3-5-1-16,-2-6-4 15,-7-6-3-15,-9-30-19 16,-9-13-13-16,-16-2-11 16,-5 1 12-16,0 7 6 15,-34 12 37-15,-14 16 2 0,-6 15 3 16,5 0-5-16,0 22 13 16,15 17-13-16,9-5 1 15,16 5 3-15,9-4-4 16,0-7-8-16,32-2-15 15,16-10-65-15,8-14-77 16,3-2-278-16</inkml:trace>
          <inkml:trace contextRef="#ctx0" brushRef="#br0" timeOffset="226744.6913">2852 4459 648 0,'0'0'265'0,"0"0"-87"15,0 0-14-15,0 0-6 16,0 0-43-16,0 0-20 15,76-13-26-15,-59 46-15 16,-4 11-25-16,-1-2-17 16,-7 3-12-16,4-16-1 0,-1-8-24 15,1-11-4 1,-1-8 0-16,1-2 14 0,6-4 1 16,1-29 14-16,10-14 7 15,1-5 4-15,2 1 7 16,-4 5 0-16,-6 18 3 15,-7 16-2-15,-7 9-6 16,-5 3-10-16,0 0-3 16,0 12-20-16,0 9-68 15,0-2-140-15,0-4-347 16</inkml:trace>
          <inkml:trace contextRef="#ctx0" brushRef="#br0" timeOffset="228626.8504">3235 4279 667 0,'0'0'259'16,"0"0"-138"-16,0 0-25 16,0 0 39-16,0 0-30 15,0 0-43-15,-2 37-29 16,2 19-4-16,13 20 14 15,18 12-26-15,6-3-12 16,2 4-5-16,-2-2 1 16,-14-7-3-16,-18-6-18 15,-5-3-68-15,-39-5-113 16,-48-3-272-16</inkml:trace>
        </inkml:traceGroup>
        <inkml:traceGroup>
          <inkml:annotationXML>
            <emma:emma xmlns:emma="http://www.w3.org/2003/04/emma" version="1.0">
              <emma:interpretation id="{FAB748C7-710D-4E40-88E9-56D3D1A9ABF4}" emma:medium="tactile" emma:mode="ink">
                <msink:context xmlns:msink="http://schemas.microsoft.com/ink/2010/main" type="inkWord" rotatedBoundingBox="24634,14992 24962,15011 24948,15239 24620,15219"/>
              </emma:interpretation>
              <emma:one-of disjunction-type="recognition" id="oneOf13">
                <emma:interpretation id="interp13" emma:lang="" emma:confidence="0">
                  <emma:literal>Re</emma:literal>
                </emma:interpretation>
                <emma:interpretation id="interp14" emma:lang="" emma:confidence="0">
                  <emma:literal>RA</emma:literal>
                </emma:interpretation>
                <emma:interpretation id="interp15" emma:lang="" emma:confidence="0">
                  <emma:literal>Res</emma:literal>
                </emma:interpretation>
                <emma:interpretation id="interp16" emma:lang="" emma:confidence="0">
                  <emma:literal>Rey</emma:literal>
                </emma:interpretation>
                <emma:interpretation id="interp17" emma:lang="" emma:confidence="0">
                  <emma:literal>Red</emma:literal>
                </emma:interpretation>
              </emma:one-of>
            </emma:emma>
          </inkml:annotationXML>
          <inkml:trace contextRef="#ctx0" brushRef="#br0" timeOffset="233103.3062">4836 5169 866 0,'0'0'181'0,"0"0"-134"15,0 0-6-15,0 0 5 16,0 0-33-16,163 0-13 16,-107 4-45-16,-7 5-232 15</inkml:trace>
          <inkml:trace contextRef="#ctx0" brushRef="#br0" timeOffset="232962.6828">4833 5387 604 0,'0'0'262'0,"0"0"-132"16,0 0-48-16,0 0 11 16,0 0-39-16,0 0-39 15,173 0-9-15,-121 0-6 16,-6 0 0-16,-15-3-11 15,-14 3-58-15,-17 0-94 0,0 0-88 16,-24 0-381-16</inkml:trace>
        </inkml:traceGroup>
        <inkml:traceGroup>
          <inkml:annotationXML>
            <emma:emma xmlns:emma="http://www.w3.org/2003/04/emma" version="1.0">
              <emma:interpretation id="{D0839267-7969-4CF3-9A12-DF40B029C106}" emma:medium="tactile" emma:mode="ink">
                <msink:context xmlns:msink="http://schemas.microsoft.com/ink/2010/main" type="inkWord" rotatedBoundingBox="25718,14364 26984,14440 26926,15407 25660,15331"/>
              </emma:interpretation>
              <emma:one-of disjunction-type="recognition" id="oneOf14">
                <emma:interpretation id="interp18" emma:lang="" emma:confidence="0">
                  <emma:literal>2 A</emma:literal>
                </emma:interpretation>
                <emma:interpretation id="interp19" emma:lang="" emma:confidence="0">
                  <emma:literal>2 A</emma:literal>
                </emma:interpretation>
                <emma:interpretation id="interp20" emma:lang="" emma:confidence="0">
                  <emma:literal>2 1</emma:literal>
                </emma:interpretation>
                <emma:interpretation id="interp21" emma:lang="" emma:confidence="0">
                  <emma:literal>2 s</emma:literal>
                </emma:interpretation>
                <emma:interpretation id="interp22" emma:lang="" emma:confidence="0">
                  <emma:literal>2 D</emma:literal>
                </emma:interpretation>
              </emma:one-of>
            </emma:emma>
          </inkml:annotationXML>
          <inkml:trace contextRef="#ctx0" brushRef="#br0" timeOffset="233928.0013">5906 4766 10 0,'0'0'841'16,"0"0"-627"-16,0 0-67 15,0 0 24-15,26-131-34 16,-23 131-38-16,-3 0-36 16,0 0-21-16,3 16-18 15,2 31-13-15,4 8 10 16,-1 13-3-16,-6 9-13 16,-2-2-2-16,0 3 0 0,0-1-3 15,0-1-8 1,0-9-10-16,0-15-12 0,0-15-10 15,0-19 5-15,0-18 7 16,0 0 10-16,0 0 4 16,0-27-11-16,0-19 5 15,0-12 20-15,0-16 2 16,0-19 0-16,0-10 0 16,0-12 1-16,15 10 2 15,7 16 5-15,4 22 2 16,-4 27 3-16,7 22 3 15,5 18-10-15,5 5 0 0,1 43 1 16,-6 18 2-16,-20 13-11 16,-11 1-1-16,-3-6-24 15,0-13-23-15,-10-13-14 16,-9-17-11-16,-1-9-10 16,-2-12-11-16,0-10 1 15,1 0-13-15,5 0-30 16,12-1-16-16,4-14 68 15,0 3 84-15,0 8 96 16,7 4 7-16,10 0-9 16,0 2-4-16,2 34-8 15,4 6-7-15,-4 12 3 16,3 2-24-16,-2-3-27 16,4-5-20-16,6-10-7 15,4-13-25-15,9-14-73 0,-4-11-100 16,-2 0-272-16</inkml:trace>
          <inkml:trace contextRef="#ctx0" brushRef="#br0" timeOffset="234267.1806">6540 5333 862 0,'0'0'268'15,"0"0"-194"-15,0 0-1 16,0 0-1-16,0 0-38 0,0 0-13 16,119-28 19-16,-70-15-6 15,-5 3-8-15,-7 2 1 16,-13 16 7-16,-9 8 3 16,-9 14-13-16,-3 0-10 15,0 16-2-15,2 22-6 16,1 10 20-16,2 6-19 15,7-7-7-15,2-5-7 16,7-8-17-16,8-3-18 16,2-9-10-16,5-6-1 15,0-6-15-15,-5-5-43 16,-6-5-39-16,-17 0-113 16,-11 3-224-16</inkml:trace>
          <inkml:trace contextRef="#ctx0" brushRef="#br0" timeOffset="234449.3288">6667 5547 434 0,'0'0'459'16,"0"0"-314"-16,0 0-30 16,158-160 10-16,-87 111-27 15,-1 9-26-15,-11 7-41 16,-20 15-31-16,-22 13-10 15,-17 5-123-15,-13 5-284 0</inkml:trace>
        </inkml:traceGroup>
        <inkml:traceGroup>
          <inkml:annotationXML>
            <emma:emma xmlns:emma="http://www.w3.org/2003/04/emma" version="1.0">
              <emma:interpretation id="{4BA93483-B646-4D93-B826-32F46E18A129}" emma:medium="tactile" emma:mode="ink">
                <msink:context xmlns:msink="http://schemas.microsoft.com/ink/2010/main" type="inkWord" rotatedBoundingBox="28027,14034 30425,14178 30345,15508 27947,15364"/>
              </emma:interpretation>
            </emma:emma>
          </inkml:annotationXML>
          <inkml:trace contextRef="#ctx0" brushRef="#br0" timeOffset="236276.8304">8161 5345 753 0,'0'0'193'0,"0"0"-114"15,0 0 3-15,0 0 13 16,0 0-28-16,0 0-31 15,22 110-7-15,27-69-10 16,24-12 8-16,25-7 9 16,41-22-8-16,38-26-10 15,34-50 3-15,40-31 5 16,20-29 5-16,6-21 23 16,-8-11-37-16,-38 3-13 15,-53 24-1-15,-56 31 0 0,-56 45 1 16,-39 29-4-16,-22 21-3 15,-5 15-6-15,0 0-1 16,-34 0-15-16,-8 26-9 16,-4 11 8-16,4 1-12 15,15-10-9-15,10-8-40 16,5-7-19-16,4-5-49 16,-6-4-124-16,2 0-94 15</inkml:trace>
          <inkml:trace contextRef="#ctx0" brushRef="#br0" timeOffset="236652.7903">10168 4441 575 0,'0'0'259'0,"0"0"-156"16,0 0 34-16,0 0 4 16,0 0-21-16,0 0-49 0,-22 0-17 15,30 0-6-15,25 0-8 16,16-5 26-16,10-2-12 15,5 2-23-15,1 2-5 16,-9 3-10-16,-7 0-5 16,-15 8-7-16,-15 15 1 15,-13 10-5-15,-6 10-3 16,0 10-51-16,-23 5-63 16,-8-10-101-16,9-7-277 15</inkml:trace>
        </inkml:traceGroup>
      </inkml:traceGroup>
      <inkml:traceGroup>
        <inkml:annotationXML>
          <emma:emma xmlns:emma="http://www.w3.org/2003/04/emma" version="1.0">
            <emma:interpretation id="{D0989B41-56B3-48A4-8785-F73DEFBD5C67}" emma:medium="tactile" emma:mode="ink">
              <msink:context xmlns:msink="http://schemas.microsoft.com/ink/2010/main" type="line" rotatedBoundingBox="20996,15511 22141,15573 22109,16168 20964,16107"/>
            </emma:interpretation>
          </emma:emma>
        </inkml:annotationXML>
        <inkml:traceGroup>
          <inkml:annotationXML>
            <emma:emma xmlns:emma="http://www.w3.org/2003/04/emma" version="1.0">
              <emma:interpretation id="{F021D395-C992-483C-BE56-A7B9E6A61638}" emma:medium="tactile" emma:mode="ink">
                <msink:context xmlns:msink="http://schemas.microsoft.com/ink/2010/main" type="inkWord" rotatedBoundingBox="20996,15511 22141,15573 22109,16168 20964,16107"/>
              </emma:interpretation>
            </emma:emma>
          </inkml:annotationXML>
          <inkml:trace contextRef="#ctx0" brushRef="#br0" timeOffset="231693.5923">1203 5879 440 0,'0'0'215'16,"0"0"-73"-16,0 0 21 16,0 0-26-16,0 0-49 15,0 0-21-15,-13-38-15 16,23 0 22-16,14-2 15 15,0 1-6-15,1 14-14 0,4 13-14 16,-2 12-33 0,10 1-9-16,4 45 5 0,-7 20 0 15,-12 11-5-15,-14 1-13 16,-8-5-6-16,0-7-28 16,-20-8-46-16,-11-6-14 15,-6-15-21-15,-2-14 14 16,2-13 32-16,3-7 54 15,4-3 7-15,4 0 8 16,12-9 1-16,6-13 7 16,8 0 18-16,0 2 18 15,14 1-1-15,23 9-2 16,14 10 0-16,8 0 7 16,-1 0-2-16,-4 20-17 15,-8 4-21-15,-16-8-8 0,-7 2-30 16,0-7-117-16,-4-11-110 15,3 0-561-15</inkml:trace>
          <inkml:trace contextRef="#ctx0" brushRef="#br0" timeOffset="232144.3912">2009 6161 139 0,'0'0'539'0,"0"0"-333"0,0 0-55 16,0 0-24-16,0 0-30 15,0 0-47-15,-51 49-28 16,51-80-19-16,20-21 15 16,14-16 36-16,2-17-8 15,-4 10-15-15,-5 10 5 16,-3 21 5-16,-7 26-10 15,-9 18-5-15,6 0-15 16,0 51-7-16,6 18 14 16,0 11 3-16,-6-1-19 15,3-13-2-15,3-12-8 16,-1-15-26-16,-6-8-19 16,-4-20 4-16,-9-10-3 0,0-1 9 15,-5 0-1-15,-38-4-32 16,-16-19-46-16,-9 1 36 15,2 1 33-15,5 9-17 16,22 2 70-16,20 10 12 16,16 0 79-16,3 0-48 15,25 1-41-15,35 10 0 16,16-5-2-16,11-6-21 16,0 0-230-16</inkml:trace>
        </inkml:traceGroup>
      </inkml:traceGroup>
    </inkml:traceGroup>
    <inkml:traceGroup>
      <inkml:annotationXML>
        <emma:emma xmlns:emma="http://www.w3.org/2003/04/emma" version="1.0">
          <emma:interpretation id="{DD685681-3FBE-4C47-AD24-C85F6737FF28}" emma:medium="tactile" emma:mode="ink">
            <msink:context xmlns:msink="http://schemas.microsoft.com/ink/2010/main" type="paragraph" rotatedBoundingBox="677,16653 29198,17143 29168,18931 647,184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10365F-1FF1-42FE-8E16-B12CAD21A1DA}" emma:medium="tactile" emma:mode="ink">
              <msink:context xmlns:msink="http://schemas.microsoft.com/ink/2010/main" type="inkBullet" rotatedBoundingBox="670,17050 1365,17062 1351,17867 657,17855"/>
            </emma:interpretation>
          </emma:emma>
        </inkml:annotationXML>
        <inkml:trace contextRef="#ctx0" brushRef="#br0" timeOffset="267236.6969">-18919 7819 763 0,'0'0'176'0,"0"0"-59"0,0 0-6 16,0 0-38-16,0 0-40 15,12 145-13-15,10-118-2 16,12-8-2-16,6-10-8 15,13-9-8-15,6-5 1 16,6-45-1-16,3-22 8 16,-9-8-2-16,-14-16-2 15,-22 1 0-15,-23 4-2 16,0 6 10-16,-48 5-7 16,-28 16 8-16,-17 12-1 15,-9 27 10-15,3 25 23 16,13 8-4-16,8 47-17 15,22 19-24-15,17 22-2 0,22 10-1 16,17 3-23-16,0-7-15 16,29-9-4-16,18-24 35 15,10-14 7-15,10-24-5 16,6-26-31-16,0-5-70 16,-7-13-203-16,-15-20-523 15</inkml:trace>
        <inkml:trace contextRef="#ctx0" brushRef="#br0" timeOffset="266318.6267">-18960 7490 758 0,'0'0'232'0,"0"0"-109"16,0 0 12-16,0 0-22 15,0 0-40-15,0 0-21 16,0 0-3-16,0 0-6 15,-3-45-8-15,6 19 19 0,10 1-5 16,-2 7-16-16,1 10-9 16,3 8-10-16,-2 0-14 15,4 0 1-15,5 22-1 16,-5 5 8-16,-3 1-8 16,-9 2-5-16,-5 3-27 15,0 0-9-15,0-4 8 16,-15-2 1-16,-9-8 5 15,7-3 9-15,7-11 18 16,1 1 0-16,9-6 0 16,0 0-3-16,0 0 0 15,0 0 3-15,0 0-8 16,23 0 8-16,14 0 10 0,7 0 5 16,-2 0 3-16,-8 11-8 15,-8 0-1-15,-15 7-9 16,-9 0-13-16,-2 4-93 15,-2 3-234-15</inkml:trace>
      </inkml:traceGroup>
      <inkml:traceGroup>
        <inkml:annotationXML>
          <emma:emma xmlns:emma="http://www.w3.org/2003/04/emma" version="1.0">
            <emma:interpretation id="{C6DDF451-1875-47A5-A0F3-E5AC8C0DCE72}" emma:medium="tactile" emma:mode="ink">
              <msink:context xmlns:msink="http://schemas.microsoft.com/ink/2010/main" type="line" rotatedBoundingBox="2225,16680 29198,17143 29168,18931 2194,18468"/>
            </emma:interpretation>
          </emma:emma>
        </inkml:annotationXML>
        <inkml:traceGroup>
          <inkml:annotationXML>
            <emma:emma xmlns:emma="http://www.w3.org/2003/04/emma" version="1.0">
              <emma:interpretation id="{D65B9409-0D9C-4E6E-B1DB-C8B477FD6770}" emma:medium="tactile" emma:mode="ink">
                <msink:context xmlns:msink="http://schemas.microsoft.com/ink/2010/main" type="inkWord" rotatedBoundingBox="2216,17196 4120,17229 4108,17918 2204,17886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272116.6488">-17580 7728 507 0,'0'0'189'0,"0"0"-55"16,0 0 19-16,0 0-14 15,0 0-31-15,0 0-25 16,0 0-11-16,-8 0 3 16,8 0-15-16,0 0-13 15,0 0-14-15,0 0-6 16,0 0-9-16,20 0-12 15,14 0 3-15,5 10 4 0,0-10-11 16,-5 0-2-16,-6 0-24 16,-9 0-64-16,-7 0-120 15,-12 0-232-15</inkml:trace>
          <inkml:trace contextRef="#ctx0" brushRef="#br0" timeOffset="273218.4059">-16968 7574 288 0,'0'0'148'0,"0"0"-63"15,0 0 44-15,0 0 12 16,0 0-29-16,0 0-10 15,-26 12-14-15,23-12-8 16,3 0-7-16,0 0-17 16,0 0-10-16,0 0-4 15,0 0-6-15,0 0-2 16,0 0-13-16,0 0 3 16,0 0-1-16,0 0-2 15,0 0-5-15,0 0-1 16,0 0-5-16,0 0-4 15,0 0-2-15,0 0-2 0,0 0 0 16,0 0 2-16,0 0 0 16,0 0 1-16,0 0-1 15,0 0 2-15,0 0 6 16,-2 0 4-16,-1 0 0 16,0 0-7-16,3 0-5 15,0 0 0-15,0 0-2 16,0 0 0-16,0 0 0 15,0 5 1-15,0-5 1 16,0 0 3-16,0 0 1 16,0 0 0-16,0 0-4 15,0 0-4-15,0 0-3 16,0 0-3-16,0 0-5 0,8 0-8 16,12-5-3-1,8-18 15-15,-3-4 3 0,-5-12 4 16,-6-1 7-16,-8 2-2 15,-3 13-1-15,-3 10-1 16,0 12 4-16,0 3 2 16,0 0 1-16,3 14 0 15,2 30-5-15,7 19-3 16,-4 21 10-16,6 3-8 16,-6-5-4-16,-1-3-2 15,-2-18-1-15,-2-8-29 16,-1-20-18-16,2-18 1 0,-1-12-14 15,-1-3-38-15,6-24-90 16,4-21-155-16,2-10 38 16</inkml:trace>
          <inkml:trace contextRef="#ctx0" brushRef="#br0" timeOffset="273921.8791">-16577 7554 402 0,'0'0'204'15,"0"0"-101"-15,0 0 39 0,0 0-6 16,0 0-43-16,0 0-16 16,-73 22-5-16,73-22-9 15,0 0-22-15,0 0-18 16,0-7-3-16,0-19 4 16,6 4 14-16,11 1 0 15,0 6 2-15,0 5-8 16,5 10-14-16,3 0-8 15,7 25-1-15,-1 23 8 16,-4 14-2-16,-10-2-10 0,-8-2-5 16,-6-2-34-1,-3-1-22-15,0-4-9 16,-9 0-4-16,-16-6-6 0,-9-12 2 16,-2-3-14-1,2-14 21-15,11-11 38 0,12-5 23 16,5 0 5-16,6 0 54 15,0-15-6-15,0 3 18 16,28-4-3-16,12 3 1 16,5 3-2-16,8 3-10 15,4 7-19-15,-4 0-7 16,-2 0-10-16,-12 0-13 16,-7 2-3-16,-10 13-3 15,-5-10-70-15,-5 8-115 16,-4-8-251-16</inkml:trace>
          <inkml:trace contextRef="#ctx0" brushRef="#br0" timeOffset="274469.6777">-16216 7485 752 0,'0'0'199'0,"0"0"-113"16,0 0 61-16,0 0-37 16,0 0-45-16,0 0 13 15,113 158-45-15,-83-80-19 0,-3-3-14 16,-5-4-12-1,6-13-33-15,-3-7-12 0,3-17 5 16,1-12 9-16,-5-17 22 16,8-5 3-16,-3-33 18 15,5-28 1-15,-7-15 20 16,-5-20 39-16,-2-5 3 16,-6 0-3-16,-2 24-9 15,-7 24-9-15,4 31-15 16,-6 17-9-16,-3 5-3 15,0 27-15-15,0 30-24 16,0 10-63-16,0 7-177 16,0 5-528-16</inkml:trace>
        </inkml:traceGroup>
        <inkml:traceGroup>
          <inkml:annotationXML>
            <emma:emma xmlns:emma="http://www.w3.org/2003/04/emma" version="1.0">
              <emma:interpretation id="{FE652CE6-D0A1-4AC2-9D20-18B0DBE72D43}" emma:medium="tactile" emma:mode="ink">
                <msink:context xmlns:msink="http://schemas.microsoft.com/ink/2010/main" type="inkWord" rotatedBoundingBox="4749,17504 5059,17510 5056,17666 4746,17661"/>
              </emma:interpretation>
              <emma:one-of disjunction-type="recognition" id="oneOf16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276043.5591">-15044 7692 223 0,'0'0'349'16,"0"0"-200"-16,0 0-11 15,0 0 16-15,0 0-47 16,0 0-17-16,-5-4-23 16,5 4-17-16,27-5-17 15,17 5 36-15,7-6-28 16,2 6-26-16,-6 0-9 0,-5 0-6 16,-11 0-4-16,-16 0-81 15,-15 11-175-15,0 11-882 16</inkml:trace>
          <inkml:trace contextRef="#ctx0" brushRef="#br0" timeOffset="275679.5776">-15001 7829 369 0,'0'0'347'0,"0"0"-155"15,0 0-39-15,0 0-15 16,0 0-45-16,0 0-42 16,-6 0-15-16,12 0-10 0,22 0-4 15,6 0-10 1,2 0-10-16,4 0-2 0,-1 0-1 16,-5 0-30-16,-12 0-69 15,-5-6-58-15,-13 6-132 16,-4 0-310-16</inkml:trace>
        </inkml:traceGroup>
        <inkml:traceGroup>
          <inkml:annotationXML>
            <emma:emma xmlns:emma="http://www.w3.org/2003/04/emma" version="1.0">
              <emma:interpretation id="{5A76E7F4-BC6C-4907-A9E9-8F42396A50FD}" emma:medium="tactile" emma:mode="ink">
                <msink:context xmlns:msink="http://schemas.microsoft.com/ink/2010/main" type="inkWord" rotatedBoundingBox="5499,17275 6936,17299 6922,18115 5485,18091"/>
              </emma:interpretation>
              <emma:one-of disjunction-type="recognition" id="oneOf17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285726.176">-14266 7799 136 0,'0'0'96'0,"0"0"-59"15,0 0 13-15,0 0 25 16,0 0-20-16,0 0-23 15,0 0-8-15,0 0 9 16,-14 2 6-16,11 3 18 16,3-5 5-16,-3 0 7 15,1 0 8-15,-1 0-4 16,1 0-9-16,-2 0-6 16,1 0 2-16,0 0-4 15,3 0-7-15,0 0-8 16,0 0-5-16,0 0-1 0,-2 0 3 15,2 0-3-15,0 0 0 16,0 0 0-16,0 0-12 16,0 0-4-16,0 0-9 15,0 6-9-15,19-6 1 16,15 5-2-16,11-5 19 16,6 6 1-16,0 0-1 15,-12-1-6-15,-10 3 0 16,-12-2-9-16,-12-2-2 15,-5-4-2-15,0 0-26 0,0 0-35 16,-5 0-28 0,-21 0-92-16,-4 0-353 0</inkml:trace>
          <inkml:trace contextRef="#ctx0" brushRef="#br0" timeOffset="286858.081">-13525 7541 723 0,'0'0'188'15,"0"0"-92"-15,0 0 30 16,0 0-4-16,0 0-49 15,0 0-46-15,3 86-19 16,6-25 3-16,1-1-11 16,2 4 0-16,3 5-4 0,2-9-12 15,0-10-9-15,0 2-2 16,-2-23-8-16,0-6-3 16,-9-13-16-16,-1-5-7 15,-2-5-16-15,-3 0-18 16,0-33 1-16,0-7 51 15,-5-6 9-15,-15-4 19 16,-6-1 11-16,-1 3 4 16,-5 0 2-16,-2 0 1 15,0 3 26-15,-2-7 18 16,-1 6 9-16,0-3 2 16,1 7 34-16,8 15-12 15,7 5-15-15,8 11-4 0,11 11 7 16,-2 0 5-16,1 0-14 15,3 0-15-15,0 0-15 16,0 0-3-16,0 0-5 16,0 0-3-16,0 0-5 15,0 0-1-15,0 0-1 16,0 0-9-16,0 0 1 16,17 0-3-16,15 0 0 15,16 5 3-15,11 5 13 16,9-5-10-16,1 1-4 15,-6-3-2-15,-15 1-1 16,-15-4-21-16,-16 0-69 16,-8 7-66-16,-9 13-140 0,0 4-321 15</inkml:trace>
          <inkml:trace contextRef="#ctx0" brushRef="#br0" timeOffset="287294.7585">-13693 8019 400 0,'0'0'301'16,"0"0"-145"-16,0 0-53 15,0 0 11-15,0 0-31 16,0 0 24-16,115 0-21 0,-62 0-22 16,6 0-11-16,4-5-16 15,-4 1-23-15,-8-9-8 16,-17 7-6-16,-15 6-15 16,-8 0-60-16,-5 0-69 15,-3 0-176-15,-3 6-524 16</inkml:trace>
          <inkml:trace contextRef="#ctx0" brushRef="#br0" timeOffset="288254.4726">-13130 7976 470 0,'0'0'241'0,"0"0"-115"16,0 0 10-16,0 0-6 16,0 0-56-16,0 0-25 15,17-33 18-15,5 26-7 16,7 7-19-16,-4 0-10 16,6 0-3-16,-9 0-11 15,-5 7-7-15,-2 19-4 16,-13 2-6-16,-2 2-1 15,0-2-27-15,0-11-16 0,0-1 3 16,0-9 16 0,-9-1 24-16,1-6 1 0,-1 0 8 15,1 0 17-15,8 0 5 16,-2 0-1-16,2 0-8 16,0 0-10-16,0 4-7 15,0 1-4-15,17 6-1 16,5 0 1-16,3 3 4 15,-4 1-3-15,-6-11 1 16,-5 5 0-16,-8 1-2 16,-2-4-1-16,0 5-1 15,0 0 2-15,-12-4 3 16,-15 4-3-16,-7-2 2 16,-5 0-2-16,2 0 1 15,3-2 2-15,9-1-2 0,8-1-1 16,13-1 9-1,4-4 7-15,0 0 1 0,0 0-17 16,4 0-2-16,21 0-1 16,0 0 3-16,1 0-18 15,-1 0-79-15,-11 0-146 16,-6 0-523-16</inkml:trace>
        </inkml:traceGroup>
        <inkml:traceGroup>
          <inkml:annotationXML>
            <emma:emma xmlns:emma="http://www.w3.org/2003/04/emma" version="1.0">
              <emma:interpretation id="{5595D0AC-B907-4951-865A-CC2165353303}" emma:medium="tactile" emma:mode="ink">
                <msink:context xmlns:msink="http://schemas.microsoft.com/ink/2010/main" type="inkWord" rotatedBoundingBox="7349,17279 8852,17305 8830,18582 7327,18556"/>
              </emma:interpretation>
              <emma:one-of disjunction-type="recognition" id="oneOf18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288786.3402">-12459 8072 763 0,'0'0'142'0,"0"0"-99"16,0 0 42-16,0 0-5 15,0 0-59-15,0 0-19 16,41 16 5-16,-34-16-5 15,-7 0 1-15,0 0 4 0,0 0 16 16,0-5 9 0,0-1-3-16,0 1 23 0,0 5 0 15,0 0-20-15,0 0-26 16,0 0-6-16,0 0-34 16,0 5-54-16,0 1-88 15,5-1-254-15</inkml:trace>
          <inkml:trace contextRef="#ctx0" brushRef="#br0" timeOffset="289729.7281">-12037 7563 800 0,'0'0'168'0,"0"0"-76"16,0 0 12-16,0 0-4 15,0 0-29-15,0 0-25 16,-8-33 3-16,8 33-2 16,0 0-7-16,0 0 7 15,0 0-12-15,0 11-8 16,0 6-6-16,0 22-14 16,17 11 12-16,3 19-13 15,-6-6-2-15,-1 6-4 16,-4-5-10-16,-1-10-13 0,-4-1-8 15,-4-7-5-15,3-21-8 16,-3-5 8-16,0-14 16 16,2-6 8-16,-2 0 3 15,0 0-1-15,0-15-1 16,0-18 4-16,0-16 7 16,-2-6 0-16,-8-6 13 15,8-13-1-15,2 6 5 16,0-5 4-16,0 9-2 15,5 9 3-15,19 7-3 16,0 17 6-16,1 8-8 0,-1 13-4 16,-7 10-9-16,0 0 0 15,-4 21-2-15,-7 24 7 16,-6 18-9-16,0 0-16 16,-9 4-27-16,-10-9-32 15,2-9-25-15,2 1-26 16,7-11-12-16,3-10-5 15,5-12 44-15,0-17 83 16,5 0 16-16,27 0 17 16,7-17 54-16,5-12 12 15,2 7-18-15,-7 2 10 16,-7 13-3-16,-19 7-12 16,-1 0-4-16,-10 18-8 15,-2 16-13-15,0 9-21 0,0-2-14 16,3-3-42-16,3-7-47 15,2-4-56-15,4-5-61 16,-4-1-99-16,6-2-138 16</inkml:trace>
          <inkml:trace contextRef="#ctx0" brushRef="#br0" timeOffset="290338.1139">-11259 8014 469 0,'0'0'382'16,"0"0"-297"-16,0 0 19 15,0 0 38-15,0 0-39 16,0 0-58-16,65-99-23 16,-57 99-14-16,-8 0-3 15,0 0 10-15,0 26-12 16,0 2-3-16,0-3-24 16,0-5-20-16,0-7-14 0,0-8-24 15,0-5 32 1,0 0 14-16,0 0-8 0,0-5 5 15,12-8 38-15,7 3 1 16,1 10 8-16,2 0 3 16,-2 0 3-16,3 28 0 15,-3 10-7-15,-1 2-7 16,1 11-7-16,-6-6-29 16,1 1 7-16,-5-6 28 15,-4 4 1-15,-3 1 20 16,-3 1 21-16,0 4 5 15,-14 1-12-15,-15 5-16 16,-7-1-9-16,-11-9-6 0,-13-6 3 16,-2-24 5-16,-6-14 31 15,4-2 19-15,1-28 4 16,16-12 2-16,16-5 4 16,16 5-8-16,15 7-31 15,12-1-19-15,42-6-2 16,19 1-5-16,11 5-6 15,3-7-3-15,-4 8-68 16,-13-6-93-16,-11 12-285 16</inkml:trace>
        </inkml:traceGroup>
        <inkml:traceGroup>
          <inkml:annotationXML>
            <emma:emma xmlns:emma="http://www.w3.org/2003/04/emma" version="1.0">
              <emma:interpretation id="{4C36743B-D75B-4D3E-A060-D1C0B6610FAB}" emma:medium="tactile" emma:mode="ink">
                <msink:context xmlns:msink="http://schemas.microsoft.com/ink/2010/main" type="inkWord" rotatedBoundingBox="9609,17374 10851,17395 10840,18030 9598,18008"/>
              </emma:interpretation>
              <emma:one-of disjunction-type="recognition" id="oneOf19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293804.5238">-10182 7981 459 0,'0'0'210'0,"0"0"-96"15,0 0 8-15,0 0 21 16,0 0-48-16,0 0-27 16,0 0-11-16,-14-5-7 15,14 5-1-15,0 0-15 16,0 0-10-16,0 0-5 15,0 0-3-15,22 0-4 16,31 0 8-16,23 10 15 16,26-10-3-16,11 0-16 15,8 0-6-15,1-10-6 16,-7-12-2-16,-17-2-2 0,-16 6-1 16,-20 3-24-16,-28 8-72 15,-23 7-80-15,-11 0-160 16,-19 13-617-16</inkml:trace>
          <inkml:trace contextRef="#ctx0" brushRef="#br0" timeOffset="294298.451">-10084 7665 332 0,'0'0'245'15,"0"0"-85"-15,0 0-22 16,0 0 32-16,0 0-39 16,0 0-38-16,-30 0-20 0,30 0-16 15,0 0-6-15,0 0-15 16,0 0-10-16,0 0-3 15,0 0-12-15,10 0 0 16,30 0-7-16,20 0 28 16,21 12-1-16,14 3-7 15,12-2 1-15,1-8-9 16,-12-5-15-16,-23 6-1 16,-23-6-18-16,-18 0-60 15,-15 5-66-15,-17 2-123 16,0 8-348-16</inkml:trace>
          <inkml:trace contextRef="#ctx0" brushRef="#br0" timeOffset="294950.9464">-9467 7558 681 0,'0'0'232'0,"0"0"-92"15,0 0-6-15,0 0 17 16,0 0-32-16,0 0-32 16,-84-6-25-16,84 6-16 0,0 0-10 15,8 2-16-15,34 18-15 16,26 16 13-16,22-3 4 16,12 7-15-16,-9-7-1 15,-12-11-4-15,-21 1-1 16,-23-10-2-16,-20 3 1 15,-15-5-2-15,-2 11 0 16,-19 12-6-16,-27 5-17 16,-10 1-6-16,-3 0-9 15,-4 0 8-15,10 3-1 0,6-1 1 16,10-5 14 0,11-14 8-16,13-5 5 0,9-7 5 15,4-11-6-15,0 0-16 16,0 0-58-16,17 0-72 15,12 0-76-15,-1 0-374 16</inkml:trace>
        </inkml:traceGroup>
        <inkml:traceGroup>
          <inkml:annotationXML>
            <emma:emma xmlns:emma="http://www.w3.org/2003/04/emma" version="1.0">
              <emma:interpretation id="{AE927BFF-8258-43FD-BDD8-1BBA43A6E4C6}" emma:medium="tactile" emma:mode="ink">
                <msink:context xmlns:msink="http://schemas.microsoft.com/ink/2010/main" type="inkWord" rotatedBoundingBox="12009,16848 14141,16884 14115,18369 11984,18332">
                  <msink:destinationLink direction="with" ref="{08BA9CD0-B9C1-4D64-864F-4973DBA1BF8E}"/>
                </msink:context>
              </emma:interpretation>
              <emma:one-of disjunction-type="recognition" id="oneOf20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303309.8736">-7745 7252 306 0,'0'0'193'15,"0"0"-119"-15,0 0-25 16,0 0 81-16,0 0 16 15,0 0-66-15,0 0-21 0,4-3-8 16,-4 3 8 0,0 0-16-16,2 0-7 0,-2 0-12 15,0 0 0-15,0 0-1 16,0 0 3-16,0 0-7 16,0 0-4-16,0 0-4 15,0-2 3-15,0 2 0 16,0 0-1-16,0 0-2 15,0 0 3-15,0 0 4 16,0 0-1-16,0 0 2 16,0 0-5-16,0 0-1 15,0 0-8-15,0 0 5 0,0 0-3 16,0-4-6 0,0 4 3-16,0 0-3 0,0 0 1 15,0 0-2-15,0 0 1 16,0 0-1-16,0 0 0 15,0 0 3-15,0 0-3 16,0 0 1-16,0 0-1 16,0 0 0-16,0 0 1 15,0 0-2-15,0 0 1 16,0 0 0-16,0 0 0 16,0 0-2-16,0 0-19 15,0-6-59-15,0-7-77 16,-22 10-171-16,-9 3-481 15</inkml:trace>
          <inkml:trace contextRef="#ctx0" brushRef="#br0" timeOffset="304310.8661">-7725 7250 119 0,'0'0'250'16,"0"0"-143"-16,0 0 7 15,0 0 46-15,0 0 5 16,0 0-50-16,0-82-20 16,0 75-8-16,0 2-9 0,0 5-4 15,0-4-12-15,0 4-8 16,0 0-7-16,0 0 0 16,0 0-9-16,0 0-7 15,0 4-8-15,0 19 0 16,0 14-12-16,0 10 1 15,3 14-6-15,6 3-2 16,-1 9-3-16,4 1-1 16,2 4 1-16,3 0-1 15,3-5 0-15,-1-9-1 0,-2-21-8 16,-4-13 4-16,-6-20-9 16,-2-7-7-16,-5-3-8 15,0 0-3-15,0-7 8 16,0-29 13-16,-5-13 1 15,-19-9 5-15,0-13 1 16,-4-2 0-16,2-8 1 16,4-8 1-16,5 2 2 15,12 10-1-15,5-2 1 16,0 15 0-16,13 15 2 16,27 5 9-16,10 19 1 15,7 20 0-15,2 5 4 16,-8 1 2-16,-14 32-8 15,-18 13 2-15,-16 10 1 16,-3 13-13-16,-14 2-10 0,-23-4-40 16,0-8-31-16,3-13-32 15,12-13-9-15,5-12 15 16,12-15 66-16,5 1 24 16,0-7 8-16,17 0 9 15,27 0 6-15,13-7 53 16,5 1-2-16,5 3-6 15,-4 3 15-15,-7 0 0 16,-17 20-15-16,-10 9-10 16,-19 11 13-16,-10-6-18 15,0 6-21-15,0-7-15 16,0-17-13-16,0-5-30 0,0-9-45 16,0-2-48-16,0 0-63 15,12-17-182-15</inkml:trace>
          <inkml:trace contextRef="#ctx0" brushRef="#br0" timeOffset="304941.092">-6696 7635 686 0,'0'0'182'0,"0"0"-148"15,0 0 31-15,0 0 84 16,0 0-61-16,90-141-46 15,-78 130-1-15,-4 11-1 16,-5 5-6-16,-1 35-5 16,-2 16 0-16,0 1-29 15,0-7-26-15,0-14-36 0,0-19-14 16,3-7 4 0,1-10 37-16,-2 0 5 0,6-10 14 15,7-15 16-15,-4 2 4 16,2 9 2-16,-1 5 12 15,3 9-1-15,-1 0-7 16,6 31-2-16,-1 5-8 16,-2 6-18-16,3-2-2 15,-1 4 6-15,4-3 8 16,3-4 6-16,-7 4 2 16,1 0 9-16,-6 4 12 15,-8 4 4-15,-6 1-5 16,0 3-10-16,-3-2-7 15,-28-13-5-15,-11-10-5 16,-9-10-2-16,-8-18-8 0,-9 0 14 16,0-33 1-1,7-8 12-15,15 4 3 0,21 6 15 16,16 8-2-16,9 8-6 16,0-3-7-16,29 7-15 15,24-1 0-15,15 2-1 16,13-8-15-16,4-2-115 15,-1 2-436-15</inkml:trace>
          <inkml:trace contextRef="#ctx0" brushRef="#br0" timeOffset="305382.1123">-5837 7716 768 0,'-137'-148'274'16,"137"148"-164"-16,2 0-24 16,30 0-10-16,10 0-21 15,6 0-54-15,6 0-1 16,-10 0-132-16,-7 0-531 16</inkml:trace>
          <inkml:trace contextRef="#ctx0" brushRef="#br0" timeOffset="305234.5069">-5837 7716 851 0,'0'0'123'0,"0"0"-92"15,0 0 19-15,0 0-20 16,0 0-30-16,0 0-77 16,153-47-155-16,-136 35-328 15</inkml:trace>
          <inkml:trace contextRef="#ctx0" brushRef="#br0" timeOffset="318050.8684">-7654 8140 470 0,'0'0'185'0,"0"0"-92"16,0 0 32-16,0 0 37 16,0 0-80-16,0 0-67 15,0 89-4-15,3-44 8 16,16-7-15-16,1 2-4 16,-1-7-11-16,5-2-28 15,-4 2-70-15,-3-5-98 16,-7 0-185-16</inkml:trace>
        </inkml:traceGroup>
        <inkml:traceGroup>
          <inkml:annotationXML>
            <emma:emma xmlns:emma="http://www.w3.org/2003/04/emma" version="1.0">
              <emma:interpretation id="{B7D2BD35-9C74-4A68-8BCF-10A33A22B40D}" emma:medium="tactile" emma:mode="ink">
                <msink:context xmlns:msink="http://schemas.microsoft.com/ink/2010/main" type="inkWord" rotatedBoundingBox="14822,16924 16137,16947 16126,17600 14811,17577">
                  <msink:destinationLink direction="with" ref="{08BA9CD0-B9C1-4D64-864F-4973DBA1BF8E}"/>
                </msink:context>
              </emma:interpretation>
              <emma:one-of disjunction-type="recognition" id="oneOf21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315367.0109">-4323 7608 235 0,'0'0'200'16,"0"0"-96"-16,0 0-23 15,0 0 14-15,0 0 6 16,0 0-26-16,-59 0 12 0,56 0 3 16,-3 0-12-16,3 0-4 15,3 0-1-15,0 0-14 16,0 0-21-16,0 0-15 15,0 0-11-15,6 5-7 16,22-5-4-16,4 0 13 16,7 0-7-16,-3 0 5 15,1 0 0-15,-3-5-2 16,-3-1-1-16,-6 6-5 16,0 0-3-16,-5 0-1 15,1 0 0-15,-6 0-1 16,-6 0 0-16,-1 0-11 15,-4 0 3-15,-4 6 0 0,0-6 1 16,0 0 8-16,0 0-1 16,-9 0 1-16,-8 0-7 15,0 0 2-15,7 0-2 16,-2 0 0-16,4-6-2 16,-1-1 0-16,1-8-3 15,4-3 4-15,-1-9-1 16,5-9 5-16,0 3 3 15,0-8 1-15,0 4 0 16,14-3 0-16,3 6 8 16,3 6-3-16,-1 5 5 15,1 1-3-15,0 3 3 16,2 13-6-16,4 2 5 16,5 4-7-16,11 0 0 0,3 29 1 15,0 4 10-15,-8 7-8 16,-12 0-5-16,-11 0 0 15,-11 3-4-15,-3-1-9 16,0-2 8-16,-14-7-14 16,-6-1-3-16,0-8 1 15,3-12-3-15,4 3 4 16,1-9 4-16,7-6 8 16,1 0 0-16,4 0 2 15,0 0-2-15,0 0 8 16,0 0 0-16,24-11 10 15,3 1 9-15,5-2-1 0,-4 6-11 16,-5 1-6-16,-6 5-1 16,-9 0-15-16,-8 0-64 15,0 16-231-15</inkml:trace>
          <inkml:trace contextRef="#ctx0" brushRef="#br0" timeOffset="306350.5951">-4862 7116 82 0,'0'0'364'0,"0"0"-234"0,0 0-37 15,0 0 59-15,0 0-20 16,0 0-24-16,7-22-27 16,-7 22-15-16,0 0-10 15,0 0 2-15,0 0-1 16,0 0-9-16,0 0 1 16,0 0 3-16,0 0 0 15,0 6-5-15,0 17-1 16,-17 10-14-16,-7 10-16 15,-3 8-12-15,2 7-4 16,4-3-1-16,11 4 0 16,7 2-2-16,3-5 0 15,0 0-3-15,25-3-4 0,14-8 4 16,12-11-2 0,11-17-12-16,3-12-4 0,3-5-6 15,-7-7 13-15,-7-20-10 16,-20-15 6-16,-22 4-2 15,-12 0 2-15,-17 9 6 16,-40 2 9-16,-11 21 4 16,0 6-2-16,7 0-8 15,15 9-8-15,12 19 7 16,17 2 3-16,9-2 6 16,8-1 0-16,0-2-8 15,34-11-22-15,23-6-25 16,18-8-44-16,13 0-124 15,2-8-514-15</inkml:trace>
        </inkml:traceGroup>
        <inkml:traceGroup>
          <inkml:annotationXML>
            <emma:emma xmlns:emma="http://www.w3.org/2003/04/emma" version="1.0">
              <emma:interpretation id="{F33291A1-D74E-4982-BF1B-E681ACAB2092}" emma:medium="tactile" emma:mode="ink">
                <msink:context xmlns:msink="http://schemas.microsoft.com/ink/2010/main" type="inkWord" rotatedBoundingBox="17691,17019 18691,17036 18671,18212 17670,18195"/>
              </emma:interpretation>
              <emma:one-of disjunction-type="recognition" id="oneOf22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378634.3433">-1826 7344 217 0,'0'0'143'15,"0"0"-60"-15,0 0 29 16,0 0-9-16,0 0-25 16,0 0 3-16,0 0-9 0,-34 0-13 15,29 4-11-15,-1 2 11 16,0-1 2-16,1-5-7 16,-1 0-2-16,2 0 4 15,-1 0-5-15,3 0-11 16,-4 0-9-16,4 0-2 15,-2 0-2-15,1 0-2 16,3 0-4-16,0 0-7 16,0 0-2-16,0 0-1 15,0 0-2-15,7-7-1 16,18 2 4-16,6 5 1 16,3 0-1-16,-1 0 0 15,-5 25-2-15,-5 13-4 16,-12-5 2-16,-5 7 2 15,-6-4-10-15,0-3-12 0,0-11-17 16,-6-6 2-16,-8-9 5 16,0-2 13-16,-3-5-1 15,0 0 0-15,4 0 5 16,3 0 4-16,10 0 1 16,0 0 5-16,0 0 2 15,0 0-4-15,3 6-3 16,26 1 0-16,13 8 8 15,1-4 5-15,-4 1-5 16,-9 1-2-16,-6-4-5 0,-11 7 8 16,-4-3 1-1,-4-2 3-15,-5 1 5 0,0 3-1 16,0 3 0-16,-10-5-1 16,-24 3-15-16,-10-1-1 15,-5-1-1-15,-2 1-4 16,0-5 5-16,9 3 1 15,11-3 1-15,8 3 1 16,12-8-3-16,3-5 0 16,8 5-3-16,0-5-10 15,0 0-34-15,5 0-69 16,22 0-119-16,17 0-197 16</inkml:trace>
          <inkml:trace contextRef="#ctx0" brushRef="#br0" timeOffset="379353.5743">-1956 8048 305 0,'0'0'304'0,"0"0"-150"16,0 0-20-16,0 0 11 15,0 0-44-15,0 0-31 16,-53 39-10-16,53-22-7 15,0 6-8-15,0 6-11 0,0-2-5 16,34 4-7-16,13-7-6 16,23-6-2-16,18-12-1 15,14-6-3-15,3-28-6 16,-2-28-3-16,-6-13 3 16,-14-9-4-16,-12-11 5 15,-18-2-5-15,-21-6 0 16,-22-4 0-16,-10-6 1 15,-15 4 1-15,-43 8 1 16,-23 21 2-16,-18 19 0 16,-14 33-2-16,-4 22 7 15,-2 19-7-15,11 35-3 0,18 20 0 16,17 9-4-16,17 18-4 16,17 12 8-16,12 10 0 15,17 9 1-15,10-2 4 16,10-11-1-16,44-20-4 15,28-26-1-15,28-27-7 16,20-40-25-16,-1-10-96 16,-10-41-168-16,-29-1-613 15</inkml:trace>
        </inkml:traceGroup>
        <inkml:traceGroup>
          <inkml:annotationXML>
            <emma:emma xmlns:emma="http://www.w3.org/2003/04/emma" version="1.0">
              <emma:interpretation id="{C56C913E-15B5-4847-91F3-47DFC3378184}" emma:medium="tactile" emma:mode="ink">
                <msink:context xmlns:msink="http://schemas.microsoft.com/ink/2010/main" type="inkWord" rotatedBoundingBox="19329,17459 20603,17481 20593,18060 19319,18038"/>
              </emma:interpretation>
              <emma:one-of disjunction-type="recognition" id="oneOf23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0" timeOffset="415669.839">-380 7920 130 0,'0'0'174'16,"0"0"-43"-16,0 0-24 15,0 0-3-15,0 0 0 16,0 0-6-16,0 0-8 0,-12 9 7 16,12-9-25-1,0 0-6-15,0 0-10 0,-3 0-4 16,3 0-4-16,-2 0-4 16,2 0-2-16,0 0-3 15,0 6-6-15,-3-6-2 16,3 5 0-16,-3-3 0 15,1 3-3-15,2 5 0 16,0 1-12-16,0 1 2 16,0-2-7-16,0 9-2 15,0 3-2-15,2 5-7 16,18-3 5-16,7 3-5 16,7-4-1-16,3-6 0 15,6-1 0-15,-4-3 0 0,1-13-4 16,-6 0 4-16,0 0-3 15,0 0-3-15,-4-18-3 16,1-15 5-16,-6-7-9 16,-6-11-4-16,-9-5-2 15,-10-2 4-15,0-2 6 16,-29-4 9-16,-16 6 1 16,-8 9 1-16,-6 15 0 15,-1 12 5-15,-7 17 0 16,4 5-6-16,7 11 0 15,8 23-3-15,18 22 0 16,15 8 0-16,15 9-6 16,0 1 8-16,25-1 1 0,21-6 0 15,8-12 5-15,-1-14-1 16,6-18-4-16,-5-13-2 16,-3-10-21-16,2-33-96 15,-8-8-116-15,-11 4-303 16</inkml:trace>
          <inkml:trace contextRef="#ctx0" brushRef="#br0" timeOffset="416861.862">515 7833 375 0,'0'0'156'0,"0"0"-49"16,0 0 3-16,0 0-11 15,0 0-25-15,0 0-1 16,-78-23-8-16,75 17 4 16,3 6-11-16,0 0-3 15,0 0-7-15,0 0-7 0,0-4-6 16,3-1-10-16,21-2 6 16,17 1 28-16,3-3 0 15,7 6-13-15,0 0-10 16,-9 3-7-16,-10 0-17 15,-10 0-9-15,-13 0-3 16,-6 0-4-16,-3 0-52 16,-3 21-75-16,-31 6-156 15,-14 14-795-15</inkml:trace>
          <inkml:trace contextRef="#ctx0" brushRef="#br0" timeOffset="416451.7229">493 7980 551 0,'0'0'206'15,"0"0"-48"-15,0 0-5 16,0 0-51-16,0 0-30 16,0 0-21-16,0 0-9 0,0 0-10 15,17 0-9-15,17 0 4 16,10 0 9-16,10-5-4 16,-3-5-18-16,-8 2-14 15,-13 4 0-15,-10-5-12 16,-9 9-43-16,-8 0-54 15,-3 0-60-15,-3 3-169 16</inkml:trace>
        </inkml:traceGroup>
        <inkml:traceGroup>
          <inkml:annotationXML>
            <emma:emma xmlns:emma="http://www.w3.org/2003/04/emma" version="1.0">
              <emma:interpretation id="{91E66825-C961-4F3C-A374-692D083F0452}" emma:medium="tactile" emma:mode="ink">
                <msink:context xmlns:msink="http://schemas.microsoft.com/ink/2010/main" type="inkWord" rotatedBoundingBox="21035,17185 24199,17239 24176,18551 21013,18496"/>
              </emma:interpretation>
              <emma:one-of disjunction-type="recognition" id="oneOf24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0" timeOffset="445359.8224">1956 7516 736 0,'0'0'233'0,"0"0"-131"15,0 0 1-15,0 0 17 16,0 0-46-16,0 147-48 15,-6-83-19-15,4-3-7 16,2-9 0-16,0-3-1 16,0-14-24-16,19-6-12 15,1-14-8-15,-6-8-2 16,2-7-21-16,-4 0-11 16,-3-33 1-16,-9-14 18 15,0-10 27-15,-21-8 18 16,-23-9 14-16,-7 1 1 15,0 9 16-15,1 1 28 16,4 12 39-16,4 13 11 16,3 16-22-16,8 0-10 0,2 15 5 15,12 7-3-15,9 0-3 16,8 0-7-16,0 0-19 16,0 7-22-16,39 24-11 15,23 5 14-15,20-3-10 16,11-11-5-16,6-19-1 15,-6-3-1-15,-14 0-27 16,-17-3-24-16,-20-8-37 16,-20 2-42-16,-16 9-73 15,-6 0-227-15</inkml:trace>
          <inkml:trace contextRef="#ctx0" brushRef="#br0" timeOffset="445690.47">1710 7953 592 0,'0'0'225'0,"0"0"-107"16,0 0 3-16,0 0-16 15,0 0-39-15,0 0-39 16,74 9 15-16,-4-6 9 16,9 0-21-16,0-3-28 15,-11 0-2-15,-15 0-14 16,-13 0-79-16,-15 0-174 15,-2 0-591-15</inkml:trace>
          <inkml:trace contextRef="#ctx0" brushRef="#br0" timeOffset="446396.4659">2328 7866 599 0,'0'0'274'15,"0"0"-129"-15,0 0-38 16,0 0 8-16,0 0-43 16,0 0-43-16,22-4 9 15,3 4 4-15,-2 0-2 16,-3 12-17-16,-4 10-3 15,-7 4-8-15,-3-4-12 16,-6 3 0-16,0-4-13 16,0-2-27-16,0-13-24 15,0 0 1-15,-8-6 11 0,-4 0 18 16,1 0 11-16,5 0 23 16,3 0 9-16,3 0 23 15,0 0-3-15,0 0-8 16,0 5-13-16,3 0-3 15,17 7 8-15,3 3 0 16,-1 3-3-16,-5-3-6 16,-6 3 1-16,-2 0-5 15,-9-2 1-15,0 1 1 16,0 1 1-16,0-7-1 16,0 1 4-16,-9-2-1 15,-11-3 1-15,-7 4-1 16,-7-2 0-16,-3 0 3 15,6 0-2-15,11-3 7 16,12-6 5-16,4 0 4 0,4 0-7 16,0 0-15-16,0 0-5 15,7 0-13-15,15 0-11 16,9-18-72-16,3-3-113 16,-1 3-636-16</inkml:trace>
          <inkml:trace contextRef="#ctx0" brushRef="#br0" timeOffset="444627.9199">1239 7871 488 0,'0'0'231'0,"0"0"-130"16,0 0-28 0,0 0 58-16,0 0-40 0,0 0-37 15,0 0-18-15,0 0 17 16,0 0 0-16,-10-9-3 16,10 9-14-16,0 0-11 15,0 0-2-15,17 0-5 16,13 0 8-16,13 0-5 15,1 0-8-15,0 0-6 16,-8 0-3-16,-11 0-4 16,-13 0 0-16,-10 0-15 15,-2 0-47-15,0 4-73 0,-36 4-126 16</inkml:trace>
          <inkml:trace contextRef="#ctx0" brushRef="#br0" timeOffset="447633.8614">2714 7574 346 0,'0'0'196'16,"0"0"-71"-16,0 0 21 16,0 0-23-16,0 0-18 15,0 0-31-15,-5-6-14 16,5 6-2-16,0 0-12 15,0 0 1-15,0 0-5 16,0 0-4-16,0 0-4 0,0 0-4 16,0 12-6-16,0 10-6 15,0 17 12-15,2 2-19 16,1-2-7-16,-3 10-2 16,0-1-2-16,0 2-2 15,0-4-13-15,0-7-10 16,-5-7-1-16,-2-8 7 15,2-15-1-15,5-1 8 16,0-8 6-16,-3 0 3 16,3 0-15-16,0-5 0 15,-2-13 7-15,2-10 11 16,0-7 1-16,0-4 1 0,0 0 0 16,0-13 2-16,5 2-1 15,12-1 4-15,-3-1 0 16,3 10 3-16,0 7 3 15,-6 12 0-15,-2 10-6 16,-4 10-2-16,7 3-5 16,5 0-1-16,13 21 1 15,4 19 2-15,5 6 10 16,-8 5-12-16,-8-1 0 16,-9-6-10-16,-9-4-20 15,-5-11-18-15,0-7-4 16,-2-5-5-16,-18-7-7 15,-2-10 2-15,0 0-8 16,-2-4-10-16,11-12 60 0,1-1 8 16,10 5 9-16,2 6 3 15,0 1 7-15,0 5 17 16,8 0 9-16,15 0 4 16,2 5 4-16,0 13 10 15,-2 9 3-15,-7 1-16 16,-4 0-5-16,-1-5-4 15,-3 0-13-15,1-5-11 16,-1 3 1-16,-2-9-5 16,3-2-1-16,-1-5-13 15,1 2-31-15,-1-7-46 0,9 0-105 16,5 0-144 0</inkml:trace>
          <inkml:trace contextRef="#ctx0" brushRef="#br0" timeOffset="448384.6513">3266 8042 203 0,'0'0'501'0,"0"0"-379"16,0 0-55-16,0 0 59 16,0 0-54-16,0 0-42 15,0 22-17-15,0-22 9 16,0 0-13-16,0 0 2 15,3-6 15-15,0 6-3 16,0 0-7-16,-3 0 3 0,0 0-6 16,0 0-3-16,0 0 0 15,0 0-7-15,0 0 0 16,0 0-3-16,0 0 1 16,0 0-1-16,0 0 2 15,0 0 5-15,0-4-1 16,0-2 8-16,5 0-5 15,7-5-3-15,5-11 8 16,5-2 3-16,3-4 3 16,-8 11 7-16,-6 6 1 15,-5 11-7-15,-6 0 2 16,0 0 1-16,0 11-2 0,0 14-1 16,0 6-19-1,0-1-2-15,0-10-23 0,0-8-15 16,0-6 0-16,0-3 4 15,0-3 11-15,0 0 3 16,0 0-16-16,14 0 0 16,6-9 30-16,-1 5 0 15,-4-2-2-15,-1 6 3 16,0 0 5-16,0 10 0 16,0 14 6-16,0 3-3 15,1 7-2-15,4 1 1 16,1 3-1-16,2 8 0 15,-2-6 0-15,-3 6 0 16,-6-3 3-16,-8 3-1 16,-3-6 5-16,0-5 3 0,-9-2-1 15,-16 0-1-15,-11-5-7 16,-15 0-2-16,-17-5-11 16,-11-1-10-16,-2-9-7 15,13-8 5-15,17-5 23 16,24 0 10-16,15 0 26 15,12-12 5-15,0-16-32 16,34-12 1-16,27-12 5 16,15-8-9-16,18-3-4 15,-1-3-2-15,-5 5-69 0,-15 13-152 16,-20 15-689 0</inkml:trace>
          <inkml:trace contextRef="#ctx0" brushRef="#br0" timeOffset="464912.1044">4134 7851 503 0,'0'0'285'15,"0"0"-140"-15,0 0-9 16,0 0 8-16,0 0-27 0,0 0-46 16,0 0-5-16,0 0-14 15,0-8 5-15,0 8-10 16,0 0-2-16,0 0-12 15,0 13 1-15,0 26-11 16,0 8-5-16,0 14-8 16,0-6-8-16,0-9-2 15,0-7-13-15,0-9-17 16,0-8-6-16,0-6-7 16,0-9-26-16,0-2-8 15,0-5-8-15,0 0-2 16,0 0 7-16,0-9 8 15,0-12 10-15,0-2 28 16,-6 2 15-16,-19 4-5 0,-3 0 20 16,-9 2 4-16,1 2 2 15,2 2-2-15,6 6 0 16,11 1 12-16,3-5 20 16,8 5 18-16,6-2 11 15,0 4 6-15,0-1-7 16,0 2-5-16,0-5-6 15,3-4 1-15,17 5-1 16,11-1-3-16,6 4-7 16,10 2-2-16,6 0-4 15,6 0-12-15,-1 0-8 16,-2 0-13-16,-9 0-1 16,-7 0-12-16,-9 0-50 0,-25-4-103 15,-6-2-175-15</inkml:trace>
        </inkml:traceGroup>
        <inkml:traceGroup>
          <inkml:annotationXML>
            <emma:emma xmlns:emma="http://www.w3.org/2003/04/emma" version="1.0">
              <emma:interpretation id="{48CEB9FC-2CED-46FE-8957-6F8A4CEFAE82}" emma:medium="tactile" emma:mode="ink">
                <msink:context xmlns:msink="http://schemas.microsoft.com/ink/2010/main" type="inkWord" rotatedBoundingBox="24614,17445 27590,17497 27572,18562 24595,18510"/>
              </emma:interpretation>
              <emma:one-of disjunction-type="recognition" id="oneOf25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0" timeOffset="467890.553">6074 7874 748 0,'0'0'257'0,"0"0"-133"16,0 0 16-16,0 0 9 15,0 0-46-15,0 0-34 16,-4 0-15-16,4 15-6 15,0 20-15-15,0 21-5 16,0 7-14-16,0 3-10 0,-3 8-3 16,-2-6-1-1,-4-4 0-15,3-3-12 0,4-16-5 16,-1-17-8-16,3-13-2 16,0-12-2-16,0-3 6 15,0 0 6-15,0-3-8 16,0-34-8-16,0-21 31 15,0-19 2-15,0-4 2 16,0-3-2-16,15 11 2 16,2 9 0-16,5 14-1 15,-3 17 2-15,6 10 0 16,-1 13 9-16,-2 10-9 16,-8 0-1-16,-3 15 0 15,-6 18 2-15,-5 7-4 16,0 11-11-16,-16-6-28 0,-10 1-37 15,1-10-36 1,-3-3-23-16,5-5 13 0,4-11-25 16,4-1 9-16,10-12 69 15,5-4 69-15,0 0 7 16,5 0 24-16,20 0 61 16,9 0-4-16,3 0 3 15,3 0 4-15,-3 3-13 16,-10 3 9-16,-7 9-1 15,-8 2-10-15,-10 16-4 16,-2 7-29-16,0 6-30 16,0 5-14-16,-7 0-3 0,0-13-52 15,7-8-66 1,0-9-46-16,0-20-54 16,0-1-170-16</inkml:trace>
          <inkml:trace contextRef="#ctx0" brushRef="#br0" timeOffset="467103.2563">5613 8284 811 0,'0'0'183'0,"0"0"-88"16,0 0 21-16,0 0-15 15,0 0-35-15,0 0-13 16,0 0 5-16,0-5-9 15,0 5-11-15,0 0-14 16,0 0-11-16,0 0 2 16,0 0-3-16,0 0-1 15,0 5-6-15,0 13-5 16,0 10 0-16,0 5-2 16,-5 2-17-16,-7-2-7 15,-2 0-1-15,-2-8-2 16,-1 2 9-16,-4-5-1 0,8-10-13 15,2-6 3 1,5-6 29-16,6 0-1 0,0 0-6 16,0-11 9-16,0-2 12 15,8-7 18-15,12 8 5 16,3-1-4-16,2 9-1 16,4 4-1-16,-4 0-18 15,-3 0 2-15,-5 0-7 16,-3 0-3-16,1 0-2 15,-5 4-1-15,2 1-32 16,-7 3-58-16,2 2-76 16,-5-8-160-16,1 2-546 0</inkml:trace>
          <inkml:trace contextRef="#ctx0" brushRef="#br0" timeOffset="466098.4815">5118 7815 452 0,'0'0'242'16,"0"0"-88"-16,0 0 8 16,0 0-15-16,0 0-25 15,0 0-39-15,0-51-18 16,0 64-2-16,0 25-28 16,0 13-14-16,0 18 0 15,0-1-16-15,0-7-5 0,8-9-1 16,4-3-23-1,5-13-10-15,-3-8 1 0,-4-16-1 16,0-9-4-16,-8-3 7 16,1 0-7-16,-3-10 2 15,0-23 8-15,0-19 28 16,-22-8 12-16,-18-11-7 16,-8 0-3-16,-6-5 1 15,-2 5 3-15,3 8 0 16,11 12 6-16,10 11 11 15,13 17 2-15,10 13 6 16,6 10 2-16,3 0-3 16,0 0-5-16,0 0-11 15,31 10-4-15,20 9 31 16,11 5 2-16,8 1-1 0,4-1-13 16,4-8-6-1,2-7-7-15,-7-7-3 0,-12-2-8 16,-17 0-5-16,-22 0 0 15,-17 0-17-15,-5 0-40 16,-25 0-53-16,-28 0-156 16,-15 2-364-16</inkml:trace>
          <inkml:trace contextRef="#ctx0" brushRef="#br0" timeOffset="466473.9158">4923 8290 199 0,'0'0'440'0,"0"0"-333"0,0 0 0 16,0 0 75 0,0 0-42-16,0 0-50 0,161-11-28 15,-97 11 13-15,-1 0-11 16,-15 0-28-16,-11 5-15 15,-22 3-21-15,-8-4 0 16,-7-4-54-16,0 0-123 16,-20 0-301-16</inkml:trace>
          <inkml:trace contextRef="#ctx0" brushRef="#br0" timeOffset="469129.2277">5513 8302 200 0,'0'0'31'0,"0"0"-18"0,0 0 32 16,0 0 3-16,0 0 4 16,0 0 20-16,-26 0 18 15,26 0-10-15,-3 5 5 16,-2-5 13-16,-2 5-14 16,2-2-21-16,0 2-5 15,-2 0-12-15,5 0-10 16,2-5 1-16,0 0 8 15,-3 0-2-15,3 0-1 16,0 0-7-16,0 0 4 16,0 0-9-16,0 0-10 15,0 0-9-15,0-5-11 0,0-13 2 16,20 1 4-16,-1-4 29 16,5 3-3-16,1 5-5 15,-1 9 3-15,3 4-7 16,-3 0-3-16,-4 7-7 15,-3 21-1-15,-5 10-3 16,-7-5-9-16,-5 3-23 16,0-3-54-16,0-5-51 15,-25-6-28-15,-9 6-134 16,-5 2-225-16</inkml:trace>
          <inkml:trace contextRef="#ctx0" brushRef="#br0" timeOffset="469973.741">6425 8459 608 0,'0'0'269'0,"0"0"-108"15,0 0-37-15,0 0-16 16,0 0-48-16,0 0-29 0,0 0 43 16,122-74 4-16,-75 37-16 15,-1 6-23-15,-15 10-4 16,-11 9-4-16,-10 12-6 15,2 0-9-15,-4 23-9 16,9 22 9-16,-6 17 1 16,1 1-6-16,-1-8-11 15,-2-9-17-15,1-7-12 16,-1-9-6-16,-1-7-1 16,-3-8-1-16,2-10-6 15,-2-3 0-15,-5-2-14 16,3 0-10-16,-3 0-22 0,0 0 2 15,0 0-10 1,-3 0-19-16,-24 0-31 0,-7 0-83 16,-12 0-205-16</inkml:trace>
          <inkml:trace contextRef="#ctx0" brushRef="#br0" timeOffset="470156.8109">6547 8708 365 0,'0'0'246'0,"0"0"-124"16,0 0 29-16,0 0-4 15,0 0-41-15,78-134-5 16,-32 92-27-16,8 10-9 16,-2-1-12-16,-6 9-24 15,-10 12-23-15,-7-3-6 0,-7 8-6 16,-2-4-47-16,7-6-73 16,5-12-144-16,2 2-400 15</inkml:trace>
          <inkml:trace contextRef="#ctx0" brushRef="#br0" timeOffset="470933.789">7464 8363 155 0,'0'0'213'15,"0"0"-56"-15,0 0-16 16,0 0 17-16,0 0-10 16,0 0-21-16,-109-96-29 0,109 96-8 15,0 0-15 1,0 0-29-16,17 0-30 0,19 0 5 16,13 2-4-16,4 8-7 15,13-10-10-15,7 0-16 16,0-12-103-16,-12-14-148 15</inkml:trace>
          <inkml:trace contextRef="#ctx0" brushRef="#br0" timeOffset="470771.8548">7513 8160 569 0,'0'0'266'16,"0"0"-100"-16,0 0-15 15,0 0-18-15,0 0-63 16,0 0-40-16,-3 74-8 0,3-41-14 15,0-4-8-15,3 0-3 16,6-2-20-16,1-9-25 16,2 0-18-16,-7-8-34 15,1 1-54-15,-6-11-36 16,0 0-37-16,0 0-45 16,0 0 40-16</inkml:trace>
        </inkml:traceGroup>
        <inkml:traceGroup>
          <inkml:annotationXML>
            <emma:emma xmlns:emma="http://www.w3.org/2003/04/emma" version="1.0">
              <emma:interpretation id="{FB56BBFC-6690-46B4-95C2-950914592774}" emma:medium="tactile" emma:mode="ink">
                <msink:context xmlns:msink="http://schemas.microsoft.com/ink/2010/main" type="inkWord" rotatedBoundingBox="27815,17699 29188,17722 29177,18378 27804,18355"/>
              </emma:interpretation>
              <emma:one-of disjunction-type="recognition" id="oneOf26">
                <emma:interpretation id="interp34" emma:lang="" emma:confidence="0">
                  <emma:literal>por</emma:literal>
                </emma:interpretation>
                <emma:interpretation id="interp35" emma:lang="" emma:confidence="0">
                  <emma:literal>nos</emma:literal>
                </emma:interpretation>
                <emma:interpretation id="interp36" emma:lang="" emma:confidence="0">
                  <emma:literal>Por</emma:literal>
                </emma:interpretation>
                <emma:interpretation id="interp37" emma:lang="" emma:confidence="0">
                  <emma:literal>Mor</emma:literal>
                </emma:interpretation>
                <emma:interpretation id="interp38" emma:lang="" emma:confidence="0">
                  <emma:literal>mor</emma:literal>
                </emma:interpretation>
              </emma:one-of>
            </emma:emma>
          </inkml:annotationXML>
          <inkml:trace contextRef="#ctx0" brushRef="#br0" timeOffset="471412.9154">8010 8290 857 0,'0'0'273'0,"0"0"-191"16,0 0-23-1,0 0 12-15,0 0-39 0,0 0-25 16,47-79 50-16,-8 17 10 16,9 0-23-16,-3-10-7 15,-5 14 2-15,-10 12-11 16,-6 19 7-16,-16 14-11 15,-6 13-2-15,1 8 1 16,-3 48-4-16,0 22-9 16,0 13-1-16,0 0-9 15,-11-12-22-15,5-13-51 16,6-21-43-16,0-14-37 16,0-16-14-16,0-15-69 15,12 0-172-15</inkml:trace>
          <inkml:trace contextRef="#ctx0" brushRef="#br0" timeOffset="471752.9821">8471 8149 452 0,'0'0'398'0,"0"0"-222"16,0 0-65-16,0 0 26 16,-48 153-37-16,45-107-32 15,3-6-31-15,0 3-7 16,12-2-12-16,24-13-18 15,15-5-2-15,8-14 0 16,3-9-8-16,3 0 6 16,-14-16-4-16,-9-23-6 0,-20-17-7 15,-15-7 6-15,-7-5 8 16,-10-6-1-16,-34 7-1 16,-10 18 9-16,-6 16 0 15,4 30 3-15,9 3 6 16,4 27 6-16,13 25-10 15,6 6 3-15,19 3-7 16,5-6-1-16,0-3-4 16,34-7-9-16,10-16-41 15,17-8-61-15,12-13-93 16,3-8-476-16</inkml:trace>
          <inkml:trace contextRef="#ctx0" brushRef="#br0" timeOffset="472240.6454">8995 8156 144 0,'0'0'613'15,"0"0"-408"-15,0 0-44 0,0 0-13 16,0 0-26-16,0 0-36 16,0-92-30-16,12 110-13 15,-4 22-4-15,6 16-6 16,-2 0-23-16,-2 2-10 15,7-2-17-15,0-16-17 16,3-7-13-16,0-12-10 16,-1-14 17-16,5-7 13 15,-5 0 15-15,-2-22 12 16,6-24 14-16,-4-18 18 16,1-12 4-16,-1-5-5 15,-2 3-11-15,0 22-5 16,-5 20-4-16,-4 26 1 0,-5 10 0 15,-1 0-12-15,5 0-14 16,1 18-19-16,1 10-5 16,-1 4-68-16,1-1-95 15,-7 2-176-15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5:55.34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E9F1B9D-2599-496B-93C3-22998D4694EF}" emma:medium="tactile" emma:mode="ink">
          <msink:context xmlns:msink="http://schemas.microsoft.com/ink/2010/main" type="inkDrawing" rotatedBoundingBox="29203,11785 34535,12146 34392,14253 29061,13891" hotPoints="29433,11989 34272,12143 34213,13998 29374,13844" semanticType="enclosure" shapeName="Rectangle">
            <msink:sourceLink direction="with" ref="{80317A4B-0ED5-4B25-8889-43FD5373F2BD}"/>
            <msink:sourceLink direction="with" ref="{F56FFA3C-6C37-45D4-873C-31F628565E95}"/>
          </msink:context>
        </emma:interpretation>
      </emma:emma>
    </inkml:annotationXML>
    <inkml:trace contextRef="#ctx0" brushRef="#br0">0-1 581 0,'0'0'133'15,"0"0"-128"-15,0 0 3 16,0 0 126-16,0 0-18 15,226-6-35-15,-105 22-22 16,28 13-13-16,29-1-20 16,25-1-6-16,28-7-1 15,23-2-9-15,10-9-3 16,1-9 1-16,-11 0-8 16,-20 0-1-16,-17 0 1 0,-15 0 2 15,-16 0-2-15,-13 0 1 16,-22 25 0-16,-7 2-1 15,-5 1 0-15,4-1 1 16,6-9 1-16,0-2 0 16,-2-4-2-16,-3-2-2 15,-3 5 2-15,-9 1 0 16,-16 4-4-16,-26-2 4 16,-22-3-7-16,-26-4 4 15,-22-4-13-15,-12-3-10 16,-8-4-1-16,0 3-3 15,0-3 3-15,0 3-2 16,-11 0 25-16,2-1 4 0,1 1 12 16,3-3 6-16,-2 0 0 15,2 0-6-15,3 0-6 16,-5 2-6-16,2-2-5 16,-3 0-47-16,-4 5-130 15,-2 5-294-15</inkml:trace>
    <inkml:trace contextRef="#ctx0" brushRef="#br0" timeOffset="-1597.0964">175 367 161 0,'0'0'128'0,"0"0"-54"0,0 0 22 16,0 0 12 0,-23-138 5-16,23 94-14 0,0 5 10 15,0 17-7-15,0 9-8 16,0 13 2-16,0 0-13 15,0 0-9-15,0 54-12 16,-14 37-7-16,-3 40-16 16,-3 41-19-16,6 11-14 15,0-2-5-15,11-7-1 16,3-20-3-16,0-14-11 16,0-21-8-16,14-22-10 15,1-24-16-15,-1-22-27 16,-1-15-51-16,-1-16-59 15,-12-8-171-15</inkml:trace>
    <inkml:trace contextRef="#ctx0" brushRef="#br0" timeOffset="-997.2061">-54 1741 692 0,'0'0'124'0,"0"0"-123"0,0 0 2 16,0 0 98-16,226 63 21 16,-97-20-54-16,21 0-32 15,17 1-14-15,18-6-2 16,15-13 3-16,20-12 1 16,12-13-16-16,4 0 2 15,9-16-9-15,-2-9 1 16,8 7-2-16,5 12 0 15,3 6 0-15,1 14 0 16,4 34-1-16,-1 10-7 16,-16 0 6-16,-11-11-3 15,-21-12-12-15,-26-17-11 0,-23-15-35 16,-22-3-18 0,-26 0-26-16,-28-18-2 0,-36 3-100 15,-37-1-276-15</inkml:trace>
    <inkml:trace contextRef="#ctx0" brushRef="#br0" timeOffset="436.282">4520 519 622 0,'0'0'149'0,"0"0"-76"16,0 0 39-16,0 0 58 15,0 0-65-15,7 137-49 0,-28 8-12 16,-12 29-26-16,-8 19 7 16,5 5 1-16,8-6-12 15,6-7-11-15,8-20-3 16,7-27-14-16,7-30 7 16,0-30-2-16,4-24 3 15,7-23-22-15,-2-17-19 16,-7-8 5-16,4-6-12 15,-4 0-1-15,5-25-63 16,-2-11 33-16,-2 1-98 16,-3 6-188-16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6:50.82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08BA9CD0-B9C1-4D64-864F-4973DBA1BF8E}" emma:medium="tactile" emma:mode="ink">
          <msink:context xmlns:msink="http://schemas.microsoft.com/ink/2010/main" type="inkDrawing" rotatedBoundingBox="11621,16538 16373,16107 16539,17937 11787,18367" hotPoints="15996,16177 16235,17899 11954,18252 11715,16530" semanticType="enclosure" shapeName="Parallelogram">
            <msink:sourceLink direction="with" ref="{B7D2BD35-9C74-4A68-8BCF-10A33A22B40D}"/>
            <msink:sourceLink direction="with" ref="{AE927BFF-8258-43FD-BDD8-1BBA43A6E4C6}"/>
          </msink:context>
        </emma:interpretation>
      </emma:emma>
    </inkml:annotationXML>
    <inkml:trace contextRef="#ctx0" brushRef="#br0">-1 422 217 0,'0'0'261'0,"0"0"-180"16,0 0 2-16,0 0 86 16,0 0-35-16,0 0-54 15,-23-18-34-15,23 18 6 0,0 0 3 16,0-4-16 0,7 4-2-16,26 0-16 0,18-2 41 15,19-1 7-15,15-4-36 16,16-4-1-16,23-2-2 15,17-2-2-15,15 3-1 16,29-4-14-16,18 4 1 16,17-1-6-16,19-1-3 15,-5-5-2-15,-5-2-3 16,-10 7 0-16,-19-1 2 16,-10-1-2-16,-27 9 0 15,-14-6 0-15,-19 4 0 16,-9 3 0-16,-6-4 5 15,2-1-5-15,-8 5 0 16,-5-8-1-16,-5-1-1 0,-6 3 1 16,-3 1-1-16,0-6 2 15,-2-1-1-15,-10 2-1 16,-7 1 1-16,-15 8-2 16,-10 7-1-16,-13 0 1 15,-5 0 2-15,1 0 1 16,-1 0-4-16,-6 0 4 15,4 0 4-15,-7 0-3 16,1 0-1-16,-3 0 0 16,-5 0 0-16,-2 0 0 15,-1 0 1-15,-3 0 0 16,2 0 0-16,1 0-1 0,1 0 0 16,5 0 0-16,-1 0 0 15,0 0 2-15,-3 0-1 16,-5 0 1-16,-3 0-2 15,-3 0 2-15,0 0 0 16,0 0 2-16,0 0 0 16,0 0 0-16,0 0-4 15,0 0-16-15,0 5-64 16,-20 7-133-16,-8 11-356 16</inkml:trace>
    <inkml:trace contextRef="#ctx0" brushRef="#br0" timeOffset="-968.7886">16 499 441 0,'0'0'193'16,"0"0"-95"-16,0 0-4 15,0 0 59-15,0 0-20 0,0 0-59 16,9 88-46-1,16 29 64-15,9 30-39 16,2 11-31-16,10-2-5 0,-2 4-10 16,2-20-7-16,-1-9 0 15,-6-29-5-15,-5-18-13 16,-3-22-8-16,-6-22-18 16,-8-24-6-16,-5-10-29 15,-12-6-119-15,0-10-150 16</inkml:trace>
    <inkml:trace contextRef="#ctx0" brushRef="#br0" timeOffset="8242.0491">422 2083 320 0,'0'0'176'16,"0"0"-99"-16,0 0-20 0,0 0 25 16,0 0 24-16,0 0-18 15,81-7-15-15,-42 7-17 16,10 0 8-16,4 0-8 15,4 0-6-15,-1 0-25 16,4 0 2-16,4 0-3 16,4 0-4-16,10 0-3 15,13 0-4-15,-1 0 3 16,9 0-5-16,-6 0 0 16,-8-5 3-16,-4-8-7 15,-8-8 0-15,-2 9 1 16,2-3 2-16,3 7 5 0,0-3-3 15,1 5 4-15,-1 0-8 16,-3-4-3-16,0 5 1 16,-2-2-3-16,-3 1-1 15,-4-3-1-15,4 0 0 16,-4 0 0-16,1-4 1 16,-4 2-2-16,5-4 0 15,-5 8 1-15,2-3 1 16,-4 5 0-16,-8 5-2 15,0 0 0-15,-4 0 1 16,-1-3-1-16,2 3 0 16,2-5 0-16,1 1 1 15,2-3-1-15,-2-2 0 0,0 6 0 16,3 3 3 0,-10-5-3-16,5 5-2 0,-10 0 2 15,0 0 1 1,-2 0 0-16,-3 0 0 0,2 0-1 15,-2-5 0-15,0 0 0 16,0-1 1-16,-4 5-1 16,2-5 0-16,-6 6 1 15,1 0-1-15,-1 0 1 16,2 0-1-16,1 0 2 16,-5 0 1-16,5 0-3 15,-1 0 1-15,0 0 0 16,0 0-1-16,-2 0 1 15,-1 0-1-15,-3 0 2 0,-2 0-2 16,-3 0 0-16,0 0 2 16,2 0-2-16,-2 0 1 15,3 0-1-15,-3 0 0 16,0 0 1-16,-5 0-1 16,-4 0 0-16,-6 0 0 15,-2 0 1-15,0 0-2 16,0 0 2-16,0-5-3 15,0 5 1-15,0-4 0 16,0-2 0-16,0 6 1 16,0-3 0-16,0 3 0 15,0 0 1-15,7 0 1 16,-5 0 0-16,-2 0 0 0,0 0-2 16,0 0 0-16,0 0-6 15,0 0-25-15,0-4-36 16,0-7-43-16,0-1 28 15,0 2 44-15,0 2 26 16,0 8 9-16,0 0 3 16,0 0-1-16,0 8-14 15,0 20-44-15,-22 5-155 16,-12 1-593-16</inkml:trace>
    <inkml:trace contextRef="#ctx0" brushRef="#br0" timeOffset="576.7093">4511 213 331 0,'0'0'135'16,"0"0"-76"-16,0 0 79 15,0 0 19-15,0 0-17 16,-19-134-44-16,19 128-18 16,0 6 9-16,0 0-13 15,0 0 3-15,0 46-15 16,0 28-9-16,-7 37 1 16,5 25-18-16,-4 8-11 15,6 9 7-15,-2-3 3 16,-5-6-15-16,2-7-8 15,0-8-3-15,-2-22 0 0,7-16-9 16,0-25 0-16,0-21-2 16,0-16 3-16,0-16-2 15,0-1-2-15,4-2-1 16,4 5 3-16,-3-2 1 16,-5-3 0-16,0 3-10 15,0-3-9-15,0-10-23 16,0 0-32-16,-5-5-48 15,-17-36-42-15,-1-14-62 16,-3-1-111-16,-4 10-228 16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0:48.18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EFA2FC76-E839-4134-9F46-08A046EA3776}" emma:medium="tactile" emma:mode="ink">
          <msink:context xmlns:msink="http://schemas.microsoft.com/ink/2010/main" type="inkDrawing" rotatedBoundingBox="2617,13920 4269,13887 4271,13957 2618,13989" shapeName="Other">
            <msink:destinationLink direction="with" ref="{2DF941CC-B502-49BB-82BA-541FE5E132CA}"/>
          </msink:context>
        </emma:interpretation>
      </emma:emma>
    </inkml:annotationXML>
    <inkml:trace contextRef="#ctx0" brushRef="#br0">-1778 153 251 0,'0'0'141'0,"0"0"21"15,0 0-20-15,0 0-8 16,0 0-26-16,0 0-18 15,-10-4-22-15,10 4-7 16,0 0-10-16,15 0-16 16,31 0-9-16,19 12 61 15,22 7-14-15,15-5-15 16,13-6-3-16,14-8 5 16,12 0-14-16,12 0-15 0,-4-13-7 15,0-2-7-15,-19-3-10 16,-23 8-7-16,-22 2 0 15,-17 4 0-15,-21 4 0 16,-10 0-7-16,-18 0-25 16,-10 0-44-16,-9 0-66 15,0 0-69-15,-9 0-189 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0:50.02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95F6E15-D7FE-4CEB-ACE1-0F21AD97BABD}" emma:medium="tactile" emma:mode="ink">
          <msink:context xmlns:msink="http://schemas.microsoft.com/ink/2010/main" type="inkDrawing" rotatedBoundingBox="5727,14066 7717,13875 7724,13949 5734,14140" semanticType="callout" shapeName="Other">
            <msink:sourceLink direction="with" ref="{FD83024D-9E03-422F-A20E-7A7FBE9A9D7C}"/>
            <msink:sourceLink direction="with" ref="{9BD52A90-476F-4880-91D0-FC42CBF05C18}"/>
          </msink:context>
        </emma:interpretation>
      </emma:emma>
    </inkml:annotationXML>
    <inkml:trace contextRef="#ctx0" brushRef="#br0">1331 296 236 0,'0'0'103'0,"0"0"27"15,0 0-4-15,0 0-4 16,0 0-27-16,0 0-13 0,-9 0 7 16,9 0-11-16,0 0-10 15,0 0-14-15,0 0-1 16,0 0-8-16,0 0-7 16,0 0-4-16,0 0-5 15,0 0-2-15,0 0-5 16,0 0-11-16,31 2-5 15,23 6 14-15,28 0 15 16,19-4-3-16,23-4 6 16,31 0-13-16,22-20-1 15,20-13 11-15,12-3-11 16,-3 1-5-16,-17 10-7 0,-28 2-7 16,-34 13-2-1,-41 8-3-15,-32 2-1 0,-26 0-21 16,-20 0-27-16,-4 0-47 15,-4 2-86-15,0 5-155 16,-9 3-633-16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01:01.57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B05AA8C-33C7-4E54-887D-3F353513E93C}" emma:medium="tactile" emma:mode="ink">
          <msink:context xmlns:msink="http://schemas.microsoft.com/ink/2010/main" type="inkDrawing" rotatedBoundingBox="6505,7333 15214,10353 15151,10533 6442,7513" semanticType="callout" shapeName="Other">
            <msink:sourceLink direction="with" ref="{811D2810-74CA-4CCA-B869-EA65F7BADCBB}"/>
            <msink:sourceLink direction="with" ref="{1E7E46A4-F633-4455-A7FA-9F2697D7F174}"/>
          </msink:context>
        </emma:interpretation>
      </emma:emma>
    </inkml:annotationXML>
    <inkml:trace contextRef="#ctx0" brushRef="#br0">0 0 331 0,'0'0'29'0,"0"0"12"15,0 0 31-15,0 0 2 16,0 0-8-16,150 35 7 16,-111-19 13-16,6-2-13 15,3 7-20-15,3-3-16 16,3 2-5-16,-1-2-10 16,1-1 1-16,2-1-13 15,-2 2 7-15,2 1-5 16,0 2 6-16,-2-1-7 0,-1 3-3 15,1 1-2-15,2-2 4 16,3-4 0-16,4 0 7 16,1-3-8-16,4-1-4 15,0-1-2-15,-2 1 2 16,5 0 0-16,-6 1-2 16,-3 5 3-16,3 1-4 15,-9 2 3-15,3 2-3 16,-3-3-1-16,-2 2 0 15,-3-4-2-15,0 0 2 16,-6-2 1-16,3 0-2 0,-2-4 1 16,-2 4 0-1,4 1 0-15,-3 1 2 0,3 0-1 16,-1 0 0-16,2 3-2 16,-1 0 1-16,-1-1 0 15,-1 2-1-15,-2-6 0 16,2-3 0-16,-1 0 0 15,3 1 0-15,0 0 1 16,-1 2-1-16,7 6 0 16,2 1 3-16,-2 2-3 15,2 4 1-15,1-1 0 16,0-2-1-16,-1-2 0 16,3-1 0-16,0-2 1 15,3 2 0-15,0-2-1 0,3 2 0 16,-3 3 3-16,3 3-2 15,-6-2-1-15,0 2 1 16,1-4-1-16,-1-2 0 16,2-3 4-16,2-4-4 15,-7 0 0-15,8-1 0 16,-1 1-2-16,-2 2 2 16,2 5 1-16,-4 1 1 15,0-1-2-15,-1 3 0 16,5-3 1-16,-1 2-1 15,3-5 1-15,3-2-1 0,-4-6 0 16,4 3-2 0,0-1 2-16,5 3 4 0,-2 4-4 15,-1 2 3-15,-3 3-3 16,-2 6 2-16,-1-5-1 16,-1 0 4-16,1-2-5 15,-1-5 0-15,-2 2 1 16,5-4-1-16,-5 0 0 15,5 1 1-15,-5-2 0 16,2 8-1-16,-2-5 0 16,2-1 0-16,4-2 0 15,1-1 2-15,2 0-2 16,3-5 0-16,-5-1 0 16,3 1-2-16,-4-1 1 15,1 5 1-15,-6 5 2 0,2-4-2 16,-1 4 2-16,1-1-2 15,4-2 0-15,0-1-1 16,-1-5 0-16,1 1 1 16,-3-5 1-16,-6 4-1 15,0 2 0-15,-6 0 0 16,-2 3 1-16,-2-3 0 16,-5 0 0-16,-2 1-1 15,1-6 0-15,-4-3 0 16,-2-2-1-16,-3 4-1 15,0-3 1-15,3 3 1 16,-3 3 1-16,2-2-1 0,3 5 2 16,-2 3-2-16,5 0 1 15,-3-1-1-15,4 0 0 16,-6-1 0-16,-1-3 0 16,-2-1 0-16,6 2 0 15,-1-5 0-15,0 1 0 16,3 3 0-16,1 0 0 15,1 3 2-15,0-3 0 16,0-1-2-16,-5-2 0 16,-7-3-2-16,-4-2 0 15,-5-2 4-15,-4 3-2 16,1-2 0-16,-3 3 0 16,2-1 2-16,-2 1 3 0,6-1 1 15,-1 1-1 1,-5 0-3-16,0 1 4 0,-8-5-5 15,-4 0 0-15,1-3-1 16,-6 0 0-16,0 0-3 16,0 0-4-16,0 0-9 15,0 0-21-15,0 0-74 16,0-6-133-16,-14 6-120 16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1:10.21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7BB3ADF-5C60-4493-B182-21CC9D83C9D4}" emma:medium="tactile" emma:mode="ink">
          <msink:context xmlns:msink="http://schemas.microsoft.com/ink/2010/main" type="writingRegion" rotatedBoundingBox="7170,11729 7388,12995 6311,13180 6094,11914">
            <msink:destinationLink direction="with" ref="{4B1ACCE0-655A-48E4-9BE1-E8CAFCE6275D}"/>
          </msink:context>
        </emma:interpretation>
      </emma:emma>
    </inkml:annotationXML>
    <inkml:traceGroup>
      <inkml:annotationXML>
        <emma:emma xmlns:emma="http://www.w3.org/2003/04/emma" version="1.0">
          <emma:interpretation id="{CBBBA881-1224-4DAF-BBD9-50525765AC5E}" emma:medium="tactile" emma:mode="ink">
            <msink:context xmlns:msink="http://schemas.microsoft.com/ink/2010/main" type="paragraph" rotatedBoundingBox="7170,11729 7388,12995 6311,13180 6094,119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C13C2E-1D97-43EE-9C6A-609A16FCB51D}" emma:medium="tactile" emma:mode="ink">
              <msink:context xmlns:msink="http://schemas.microsoft.com/ink/2010/main" type="line" rotatedBoundingBox="7170,11729 7388,12995 6311,13180 6094,11914"/>
            </emma:interpretation>
          </emma:emma>
        </inkml:annotationXML>
        <inkml:traceGroup>
          <inkml:annotationXML>
            <emma:emma xmlns:emma="http://www.w3.org/2003/04/emma" version="1.0">
              <emma:interpretation id="{FD83024D-9E03-422F-A20E-7A7FBE9A9D7C}" emma:medium="tactile" emma:mode="ink">
                <msink:context xmlns:msink="http://schemas.microsoft.com/ink/2010/main" type="inkWord" rotatedBoundingBox="7170,11729 7388,12995 6311,13180 6094,11914">
                  <msink:destinationLink direction="with" ref="{795F6E15-D7FE-4CEB-ACE1-0F21AD97BABD}"/>
                  <msink:destinationLink direction="with" ref="{902BC632-7E79-44F5-8769-D0F1A37C7D3B}"/>
                </msink:context>
              </emma:interpretation>
              <emma:one-of disjunction-type="recognition" id="oneOf0">
                <emma:interpretation id="interp0" emma:lang="" emma:confidence="0">
                  <emma:literal>F2</emma:literal>
                </emma:interpretation>
                <emma:interpretation id="interp1" emma:lang="" emma:confidence="0">
                  <emma:literal>F</emma:literal>
                </emma:interpretation>
                <emma:interpretation id="interp2" emma:lang="" emma:confidence="0">
                  <emma:literal>Iz</emma:literal>
                </emma:interpretation>
                <emma:interpretation id="interp3" emma:lang="" emma:confidence="0">
                  <emma:literal>In</emma:literal>
                </emma:interpretation>
                <emma:interpretation id="interp4" emma:lang="" emma:confidence="0">
                  <emma:literal>F,</emma:literal>
                </emma:interpretation>
              </emma:one-of>
            </emma:emma>
          </inkml:annotationXML>
          <inkml:trace contextRef="#ctx0" brushRef="#br0">2069-1358 793 0,'0'0'228'0,"0"0"-84"15,0 0 3-15,0 0-38 16,0 0-39-16,0 0-23 15,76 183-25-15,-56-130-13 16,-1-9-8-16,1-10 2 0,0-7-3 16,-9-10-2-16,-3-6 2 15,-4-10-1-15,-4-1-3 16,0 0-20-16,0 0-6 16,0 0-21-16,0-16-33 15,-9-13 8-15,-11-9 30 16,-8-2 20-16,-5-9 14 15,-13 0 12-15,-7-3 4 16,-4 4 0-16,-1 1 14 16,4 7 7-16,6 10 23 15,8 7-2-15,14 11 1 0,16 6 5 16,5 4-3-16,1 2 9 16,4 0-12-16,0 0-7 15,0 0-13-15,9 0-22 16,30 13 2-16,15 2 14 15,14 0-5-15,15-7-5 16,14-8 3-16,-2 0-2 16,-7 0-8-16,-27 0-3 15,-24 0-1-15,-20 0-23 16,-17 0-37-16,0 0-44 16,-30 2-61-16,-21 21-163 15,-5 8-501-15</inkml:trace>
          <inkml:trace contextRef="#ctx0" brushRef="#br0" timeOffset="340.2396">1956-891 575 0,'0'0'205'0,"0"0"-77"15,0 0 12-15,0 0-52 16,0 0 8-16,0 0-6 15,209-20-15-15,-133 1-14 16,-3 5-30-16,-8 3-26 16,-20 7-5-16,-14 4-29 15,-17 0-110-15,-11 13-148 16</inkml:trace>
          <inkml:trace contextRef="#ctx0" brushRef="#br0" timeOffset="1131.784">2565-1020 593 0,'0'0'201'0,"0"0"-62"16,0 0 21-16,0 0-44 16,0 0-37-16,0 0-10 15,0 0-16-15,0 0-6 16,0 0-11-16,0 0-5 16,0 0-1-16,0 0-2 15,2 0-5-15,5 0 0 0,-7 0-7 16,5-6-7-1,0-3 3-15,5-2-1 0,3-5 10 16,1 7 1-16,0-4-2 16,-2 6 1-16,-1 2-11 15,-5 5-6-15,-3 0-2 16,2 0-2-16,0 5 0 16,2 13 1-16,-2 7 0 15,-2 6-1-15,-3-2-11 16,0 4-7-16,0-2-2 15,0-5 1-15,0-4 5 16,-15 3-3-16,2-7-6 16,-4 3-9-16,0-6-9 15,3-5 8-15,5-5 2 16,3-5 22-16,6 0 9 0,0 0 11 16,0 0 3-16,0 0 5 15,0 0-1-15,3 0-1 16,14 0 4-16,5 0 6 15,2 0-12-15,-2 0-1 16,7 0-2-16,-2 0-11 16,5 0 0-16,-2 0 2 15,-2 0-3-15,-5 0 0 16,-9 0-4-16,-2 0-2 16,-10 3-38-16,-2 1-58 15,0 3-84-15,0 2-149 16</inkml:trace>
          <inkml:trace contextRef="#ctx0" brushRef="#br0" timeOffset="-808.7996">2469-1971 635 0,'0'0'205'0,"0"0"-48"16,0 0 4-16,0 0-32 16,0 0-33-16,0 0-17 15,-17-17-10-15,17 17-9 16,0 0-25-16,0 0-19 16,23 0-9-16,13 7 11 15,13 0 0-15,2 1-8 16,-2-5-1-16,-3-1-6 15,-9 1-2-15,-15-1-2 16,-8 2 1-16,-11 0-3 16,-3 0 3-16,0 12-9 15,-15 5-9-15,-9 7 10 0,-10 2-18 16,9-5-3 0,-1-2-3-16,9-5 4 0,4-3 1 15,6-5 17-15,4 1 4 16,3-5 4-16,0 5-5 15,-2 2 4-15,2-4-20 16,0 0-80-16,0-2-77 16,0-4-203-16</inkml:trace>
          <inkml:trace contextRef="#ctx0" brushRef="#br0" timeOffset="-1288.9758">2021-1907 580 0,'0'0'152'0,"0"0"-23"15,0 0 31-15,0 0-49 16,0 0-26-16,0 0-2 15,-42 4-13-15,42-4-3 0,0 0-12 16,0 0-11-16,0 0-13 16,0 0 1-16,0 0-1 15,25 0-8-15,23 3 4 16,16-3 1-16,14 0-13 16,5 0-7-16,5 0-2 15,-3 0-2-15,-15-5-4 16,-13 3 1-16,-23 2-2 15,-17 0-3-15,-10 0-16 16,-7 0-15-16,0 0-33 16,0 0-55-16,-5 0-37 15,-18 2-109-15,7 3-280 16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8:18.39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B1ACCE0-655A-48E4-9BE1-E8CAFCE6275D}" emma:medium="tactile" emma:mode="ink">
          <msink:context xmlns:msink="http://schemas.microsoft.com/ink/2010/main" type="inkDrawing" rotatedBoundingBox="1377,10700 8617,8608 10240,14228 3001,16320" hotPoints="9450,12457 6158,15750 2866,12457 6158,9165" semanticType="enclosure" shapeName="Circle">
            <msink:sourceLink direction="with" ref="{57BB3ADF-5C60-4493-B182-21CC9D83C9D4}"/>
            <msink:sourceLink direction="with" ref="{EE295C12-BD83-4526-8BC6-A2734254B06C}"/>
            <msink:sourceLink direction="with" ref="{D1A88897-7536-4753-85E2-4BA6411FF35A}"/>
            <msink:destinationLink direction="with" ref="{2DF941CC-B502-49BB-82BA-541FE5E132CA}"/>
            <msink:destinationLink direction="with" ref="{C1207199-7324-4F57-B920-BFAB35F378FE}"/>
          </msink:context>
        </emma:interpretation>
      </emma:emma>
    </inkml:annotationXML>
    <inkml:trace contextRef="#ctx0" brushRef="#br0">62 2005 204 0,'0'0'124'16,"0"0"-109"-16,0 0-8 16,0 0 46-16,0 0 29 0,0 0-27 15,0 0-22 1,0 0 3-16,5 0 4 0,-5 0-5 16,0 0-9-16,0 0 13 15,0 0-1-15,0 0 3 16,0 0 0-16,0 0-2 15,0 0-5-15,0 0 3 16,0 0-4-16,0 0-10 16,0 0-3-16,0 0-7 15,0 9-5-15,0 6-1 16,0 9-3-16,0 3 4 16,0 4-3-16,-9 2 2 15,1-1 2-15,0 8-5 16,2-1 2-16,-2 13 1 15,-1 1-4-15,1-2-1 0,-1-2 2 16,6-7-3-16,0-1 3 16,3-4-1-16,0 0 1 15,0 9 4-15,0 8-2 16,0-1 1-16,10 3 1 16,0-3-3-16,-7-2-3 15,6 2 2-15,-4-4-2 16,4-2 0-16,2-2 5 15,0-1-4-15,-3 1 4 16,7 1 0-16,-4-1-1 16,6 4-2-16,0 2-3 15,3 3 2-15,5-3-1 0,-3 1-1 16,4-4 1-16,-1-2 2 16,0-3 1-16,4 3-1 15,-1-3-2-15,3 3 7 16,0-3-8-16,3 0 3 15,0 3 1-15,2-9 6 16,-2 4-3-16,0-8-4 16,-1-1-2-16,-1 5-2 15,1-5 0-15,1 6 4 16,-2-5-1-16,-5-4-1 16,2-2 0-16,-1-4 0 15,-2 0-2-15,1 4 7 16,-5 2-4-16,4-2 2 15,-1 1 0-15,4-3 0 16,-1-2-1-16,3 3 2 0,-2-4-1 16,1 3 0-16,-1-5 8 15,4 4-5-15,-2-2-3 16,-3 1 3-16,1-1 0 16,-4 0-4-16,-3-3-2 15,0 0 0-15,2-2 1 16,-2 4 0-16,0-5 2 15,1 6-1-15,0 0 7 16,-1 4-8-16,-2 1 4 16,2 1-5-16,2-2 1 0,1-6-3 15,-3 4 3-15,4-8 2 16,-4 5 1-16,-5-4-6 16,5 3 1-16,-2 2-1 15,0-2 3-15,2 0 2 16,4-2-5-16,-4-3 0 15,3 6 0-15,-1-5-3 16,-5-2 6-16,6 0-3 16,-3 2 0-16,2-1 0 15,1-1 0-15,1 5-2 16,1-5 1-16,5 2 1 16,-5-3 0-16,4-2 0 15,-2-2-6-15,-1 0 6 0,-2 0-1 16,-1 1 1-1,-1 2-1-15,3-6 1 0,-5 4 0 16,3-4 1-16,1 1-1 16,1 0 0-16,2-1 0 15,-2-1-2-15,5 0 2 16,-1-5 1-16,3 2 0 16,0 2-1-16,3 2 1 15,-1 3 0-15,6-2-1 16,4 4 0-16,4 3 2 15,3 1-2-15,-2 3 1 16,0-3-1-16,-6 4 0 16,-2-8 0-16,-7-3-1 15,-6-3-1-15,-1 0 1 0,-7-5 1 16,2 4-2-16,-2-4 2 16,0 0 2-16,1 0-2 15,5 4 0-15,4-2 2 16,7 7-2-16,8-2-2 15,9-7 2-15,7 3 2 16,-2-3 1-16,5 0-3 16,-7 0 0-16,-1 0 0 15,0 0 0-15,1 0 1 16,-3 0-1-16,0 0 0 16,6 0-1-16,0 0 1 15,0 0 1-15,1-3 1 16,-5-4-3-16,1-4 1 0,-3 1-2 15,-2-6 1 1,0 5 1-16,-3-1-5 0,2-1 5 16,1 1 0-16,2 2 1 15,3-10-1-15,4 2 0 16,-5 0 0-16,5 1 0 16,-7-2 0-16,1 2 2 15,-1 1-2-15,0-6-2 16,3-3 2-16,4 2 0 15,3-7 0-15,0-1 0 16,2-1 0-16,0-1 0 16,-4-1 2-16,-2 6-4 15,-5 1 2-15,-4 1 0 16,-6-5 0-16,2 1 1 0,-5-3-1 16,4-7 0-16,1-5-2 15,7-6-1-15,3-4 3 16,2 1 0-16,10-6 0 15,-3 5 0-15,2-1 1 16,-2 3 0-16,-3-3-1 16,-5 7 0-16,-7-5 0 15,-3 3 0-15,-4 9 0 16,-7-5 0-16,-3 3-3 16,-2-1 3-16,3-2-1 15,2-4 0-15,7-2 1 16,-2-3 0-16,2-2 1 15,-7 1-1-15,1-1 0 0,-6 0-1 16,0-3-1-16,-4-1-1 16,-2-2 3-16,1-1-1 15,-4 5-1-15,3 2-1 16,-2 2 3-16,-1 3-1 16,-2 5-1-16,-7 5 2 15,-4 7 0-15,-7-2 5 16,4 0-5-16,-7 0 0 15,4-11-1-15,-4-3 0 16,7-15 1-16,6 0-1 16,2 0 2-16,0 7-1 15,0 11 0-15,-7 1 1 0,2 0 0 16,-1-3 0-16,-2 3-1 16,-4 5 0-16,-5 10 4 15,0 0-4-15,0 1 2 16,0 1-2-16,0-5-1 15,0-9 1-15,-3 5 1 16,1-2 2-16,-1 5-3 16,0 12 1-16,-3 0 1 15,1-2 5-15,-4-1-3 16,-2-8 1-16,2-1-5 16,1 0 0-16,-4 3 1 15,4 9 2-15,-1-4-3 16,-1 2 2-16,-5-9-2 15,4 3-1-15,-2 0 1 16,1 5 0-16,-2 9 1 0,3-4 0 16,-3 1-1-16,-3-11 1 15,0 4-1-15,0-4 1 16,0 0 0-16,0 8 0 16,0-6-2-16,2 6 0 15,2 5 0-15,1 0 1 16,3 4 3-16,1-2-2 15,-6-1-1-15,-5-6 1 16,-6-4-2-16,-1-2-1 16,-2-4 2-16,-1-1 0 15,4 2 0-15,-1 0 2 0,-1 3 0 16,1 3-2-16,-2 1 1 16,0 1-1-16,0 1 0 15,-3 3 2-15,-3-3-2 16,0 3 1-16,-6-5-2 15,1 1-1-15,0-1 0 16,-4-2 1-16,1 2 1 16,0 2 0-16,-1-1 4 15,-1 3-4-15,2 8 1 16,-4-3 2-16,7 6-2 16,0-4-1-16,-1 7-1 15,-3-7 1-15,7 4 0 16,-4-3 0-16,-1-6 0 15,1 2 0-15,-3 2-1 0,-1 1 1 16,1 4-1-16,-4-3 1 16,-2 2 0-16,1 1 3 15,-2 0 0-15,-6-4-3 16,-7 1 2-16,-1 0-1 16,-4-4-1-16,3 7 0 15,1 0 0-15,1 2 0 16,2-1 0-16,2 1-1 15,-1 0 1-15,3-3 1 16,4 3 1-16,-3-5 1 16,-3 0-2-16,0 1-1 15,-4 0 0-15,4 4-1 0,3 1 2 16,0 3-1-16,2 0 1 16,1 0-1-16,-7-5 1 15,-4 3-1-15,-7 3 0 16,-7 0 0-16,-7 0-1 15,0 5-3-15,1 0 3 16,7 0 0-16,10 0 0 16,4 0 0-16,7 0 1 15,3 0 0-15,-1 0 1 16,-5 0-1-16,0 0 0 16,-6 0 0-16,-6 5-1 15,1 2 0-15,-6 2-1 16,0-5 2-16,-4 5 1 0,2-6 1 15,2 3-2 1,-2-1 0-16,7 3 2 0,3-1-2 16,3 4 1-16,1 0-1 15,4 3 4-15,3-1-4 16,-1-4 1-16,1 5 0 16,-1-8-1-16,1 7 0 15,6-2 1-15,6-2-1 16,5 2-1-16,9 3 1 15,1-5 0-15,1 0 0 16,7 2 2-16,-4-1 0 16,1 3 0-16,-6-1-2 0,-9 7 1 15,-13 4-1-15,-3 4 0 16,-6 3-2-16,-3 6 2 16,6 0-5-16,-4-4 5 15,4 1-1-15,1-6 1 16,-5 0 3-16,4-5-3 15,5 3 2-15,7-4 0 16,11-6 0-16,10-3-1 16,6-1-1-16,6-3 1 15,-3-2 1-15,3 8-2 16,-6 1 1-16,-5 8-1 16,-7 5-3-16,-2 3 2 15,4-4 0-15,2-2-2 0,8-2 0 16,6-4 3-1,3-4 1-15,-3 3-1 0,-3-2 1 16,-3 5 0 0,3-2 0-16,3-4-1 0,3-6 3 15,5-4-2-15,3-1 4 16,3-4 5-16,0 0 4 16,0 0-5-16,0 0-6 15,0 0-1-15,0 0-4 16,0 0-10-16,0 0-29 15,-10 0-41-15,-5-9-66 16,-4 3-226-16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8:19.12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1A88897-7536-4753-85E2-4BA6411FF35A}" emma:medium="tactile" emma:mode="ink">
          <msink:context xmlns:msink="http://schemas.microsoft.com/ink/2010/main" type="writingRegion" rotatedBoundingBox="1677,10482 8026,9950 8179,11768 1829,12300">
            <msink:destinationLink direction="with" ref="{4B1ACCE0-655A-48E4-9BE1-E8CAFCE6275D}"/>
          </msink:context>
        </emma:interpretation>
      </emma:emma>
    </inkml:annotationXML>
    <inkml:traceGroup>
      <inkml:annotationXML>
        <emma:emma xmlns:emma="http://www.w3.org/2003/04/emma" version="1.0">
          <emma:interpretation id="{B4531FF5-3F21-455D-8DDF-F1482D55F53C}" emma:medium="tactile" emma:mode="ink">
            <msink:context xmlns:msink="http://schemas.microsoft.com/ink/2010/main" type="paragraph" rotatedBoundingBox="1677,10482 8026,9950 8179,11768 1829,123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F94CDD-403B-4FA9-8FDE-61B2E18BDEE8}" emma:medium="tactile" emma:mode="ink">
              <msink:context xmlns:msink="http://schemas.microsoft.com/ink/2010/main" type="line" rotatedBoundingBox="1677,10482 8026,9950 8179,11768 1829,12300"/>
            </emma:interpretation>
          </emma:emma>
        </inkml:annotationXML>
        <inkml:traceGroup>
          <inkml:annotationXML>
            <emma:emma xmlns:emma="http://www.w3.org/2003/04/emma" version="1.0">
              <emma:interpretation id="{8DECA354-99F3-455B-B9D4-AFFF88E5E5C2}" emma:medium="tactile" emma:mode="ink">
                <msink:context xmlns:msink="http://schemas.microsoft.com/ink/2010/main" type="inkWord" rotatedBoundingBox="1677,10482 3657,10316 3810,12134 1829,12300">
                  <msink:destinationLink direction="with" ref="{FE913103-2269-4229-98A0-68F5A9997D40}"/>
                  <msink:destinationLink direction="with" ref="{46492FB7-73A1-429C-A0D4-342A1265903C}"/>
                </msink:context>
              </emma:interpretation>
              <emma:one-of disjunction-type="recognition" id="oneOf0">
                <emma:interpretation id="interp0" emma:lang="" emma:confidence="0">
                  <emma:literal>h</emma:literal>
                </emma:interpretation>
                <emma:interpretation id="interp1" emma:lang="" emma:confidence="0">
                  <emma:literal>n</emma:literal>
                </emma:interpretation>
                <emma:interpretation id="interp2" emma:lang="" emma:confidence="0">
                  <emma:literal>u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.</emma:literal>
                </emma:interpretation>
              </emma:one-of>
            </emma:emma>
          </inkml:annotationXML>
          <inkml:trace contextRef="#ctx0" brushRef="#br0">-1863-3281 187 0,'0'0'408'0,"0"0"-315"15,0 0-1-15,0 0 27 16,0 0 2-16,0 0-34 16,0 0-30-16,46-38-15 0,-46 38-5 15,0 0 1-15,3 0 2 16,-3 0 0-16,0 0-16 16,0 0 2-16,0 15-20 15,0 8-2-15,0 8 6 16,-8 11-5-16,-4 1-2 15,0 2-3-15,2 1-10 16,-2-2-8-16,7-1-6 16,2-8-3-16,3-8-1 15,0-6 7-15,0-9 20 16,0-5 1-16,0-7-3 16,3 0-2-16,16 0 5 15,13 0 24-15,9 0 5 0,8 0 6 16,7-13-5-1,0 0 6-15,-2-1-7 0,-7 5 2 16,-7-2-4-16,-12 6-9 16,-8-1-6-16,-6 6-2 15,-2 0-7-15,-7 0-2 16,0 0-1-16,-2 0 0 16,-3 0-5-16,0 0-19 15,0 0-36-15,0 0-21 16,0 4-51-16,-5 19-175 15,-12 8-486-15</inkml:trace>
          <inkml:trace contextRef="#ctx0" brushRef="#br0" timeOffset="-445972.6252">-2727-3277 503 0,'0'0'154'0,"0"0"-23"16,0 0 30-16,0 0-23 15,0 0-36-15,0 0-25 16,0 0-28-16,5 10-13 16,0 11-3-16,5 9 7 15,0 8-5-15,4 10-9 0,-2 4-13 16,3-3-10 0,0 0 3-16,-3-9-5 0,0-4-1 15,-4-5 2-15,3-3-2 16,-3-3-1-16,1-3-1 15,-3-6-6-15,-4-10-10 16,-2-2 5-16,3-4-2 16,-3 0 1-16,0 0 13 15,0-8 1-15,-3-10 1 16,-14-7 0-16,0-3-1 16,-2-2 0-16,8-3-2 15,-1-5-1-15,1-5 3 16,3-3 1-16,-4-1 0 15,4-1 1-15,3 5-1 16,1 6 0-16,4 10 4 16,0 6-3-16,0 6 0 0,12 5 0 15,10 5-2-15,4 5 3 16,2 0 0-16,-9 0-2 16,-4 15 0-16,-6 18 0 15,-9 10-1-15,0 3-2 16,0 2-26-16,-4-5-30 15,-7-13-16-15,0-4-10 16,3-11-9-16,1-9 1 16,7-4 40-16,0-2 49 0,0 0 1 15,0 0-5 1,0 0 7-16,0 0 19 0,20 0 33 16,9 0-4-16,10 0-2 15,4 0-3-15,4 9-21 16,-5 4-2-16,-11 0-8 15,-8-1-9-15,-14 1-3 16,-9 0 0-16,0-3 4 16,0 9 6-16,-9-5 2 15,-22 6-4-15,-3 1-3 16,-5-6-2-16,3-3-2 16,2 2-1-16,0-7 1 15,11-3 1-15,6-4-1 16,8 0-1-16,7 0 0 15,2 0-9-15,0 0-12 0,0 0-37 16,5 0-117-16,18 0-134 16</inkml:trace>
          <inkml:trace contextRef="#ctx0" brushRef="#br0" timeOffset="-462341.3582">-2361-2371 483 0,'0'0'189'16,"0"0"-30"-16,0 0 0 16,0 0-52-16,0 0-27 15,0 0-28-15,5 58-22 16,21-51-14-16,2-5 0 15,6-2 2-15,0 0-6 0,-9-11 1 16,-8-9-6 0,-11-2 4-16,-6 5 3 0,0-2 3 15,-12 8 15-15,-19 6-3 16,-8 5-17-16,0 0-11 16,2 10 0-16,8 10-1 15,12-3-3-15,9-1 0 16,8-3 0-16,0 1-8 15,8 1-1-15,29-1 1 16,9-3-43-16,5-9-90 16,-10 2-167-16</inkml:trace>
          <inkml:trace contextRef="#ctx0" brushRef="#br0" timeOffset="-459591.3464">-2073-2397 207 0,'0'0'245'0,"0"0"-123"16,0 0-21-16,0 0 2 15,0 0-21-15,0 0 0 16,-40 0-7-16,40 0-6 16,0 0-4-16,0 0-22 15,14 0-26-15,22 0 9 16,18 0 42-16,8 0-1 16,12 0-13-16,7-5 3 0,9-2-25 15,3-2-4 1,-6 3-15-16,-4 4-9 0,-22 2-4 15,-15 0-4-15,-24 0-29 16,-14 0-66-16,-8 19-78 16,-25 11-131-16</inkml:trace>
          <inkml:trace contextRef="#ctx0" brushRef="#br0" timeOffset="-290901.7043">-1631-2782 131 0,'0'0'111'16,"0"0"-42"-16,0 0 44 16,0 0-11-16,0 0-32 15,0 0-6-15,-3 0-6 16,3 0 12-16,-3 0-15 16,3 0 7-16,0 0 6 15,0 0-4-15,0 0-16 16,-2 0 1-16,2 0-7 15,0 0-4-15,0 0-6 0,0 0-5 16,0 0-2-16,0 0-3 16,0 0-5-16,0 0 4 15,0 0-1-15,0 0 0 16,0 0 0-16,0 0-4 16,0 0-10-16,0 0-2 15,22 0 4-15,3 0 16 16,6 0-2-16,0 0-2 15,6 0 1-15,0 0-5 16,2 0 9-16,-5 0-10 16,-9 0-8-16,-8 0-1 15,-8 0 1-15,-9 0-6 0,0 0 3 16,0 6-4-16,-26 19-11 16,-16 0-53-16,-9-1-140 15,0 0-222-15</inkml:trace>
          <inkml:trace contextRef="#ctx0" brushRef="#br0" timeOffset="-291801.587">-1552-2871 426 0,'0'0'149'0,"0"0"-49"16,0 0 39-16,0 0-25 16,0 0-37-16,0 0-27 0,0 0-10 15,-4-7 1 1,4 7-3-16,0 0-1 0,0 0 7 16,0 0-3-16,-2 0 3 15,2 0-7-15,0 0-7 16,0 0-8-16,0 0-1 15,0 0-9-15,0 0-3 16,0 0 1-16,0 0-4 16,0 5 3-16,0 12 1 15,0 9-7-15,0 6 2 16,0 4 1-16,0-3-6 16,0-2-3-16,0-6 1 15,0-10-7-15,0-3-3 16,0-6 3-16,0-3 1 15,0-3 3-15,0 0-5 0,0 0 1 16,0 0-8-16,0 0-5 16,0-14 3-16,0 3-7 15,0-3-33-15,0 7-45 16,0 3-72-16,0 4-175 16</inkml:trace>
          <inkml:trace contextRef="#ctx0" brushRef="#br0" timeOffset="-458826.0329">-1231-3072 466 0,'0'0'170'15,"0"0"-46"-15,0 0 54 16,0 0-28-16,0 0-56 0,0 0-4 16,0-49-11-16,0 45-5 15,0 2 0-15,0 2 0 16,0 0-9-16,0 0-12 16,-3 0-17-16,3 2-3 15,0 12-5-15,0 34-2 16,0 30-8-16,20 31 13 15,8 28-12-15,4 2-13 16,-2-5-5-16,1 1-1 16,-2-13 0-16,-4-12-4 15,-6-10-16-15,-11-11 1 16,-4-11-4-16,-4-12-4 16,0-12-3-16,0-14 6 15,0-12-2-15,-4-9-8 0,-1-4-4 16,0-8 11-16,2-4-4 15,0-3-10-15,3 0-9 16,0 0 2-16,0-19-38 16,0-18-66-16,0-12-103 15,0 1-204-15</inkml:trace>
          <inkml:trace contextRef="#ctx0" brushRef="#br0" timeOffset="-290000.3699">-912-2745 616 0,'0'0'179'16,"0"0"-44"-16,0 0 8 16,0 0-47-16,0 0-28 15,0 0-1-15,51 0 16 16,-15 0-17-16,3 0-21 16,-5-2-27-16,-9 2-14 15,-8 0-4-15,-2 0-18 16,-8 0-86-16,-7 0-112 0,0 2-425 15</inkml:trace>
        </inkml:traceGroup>
        <inkml:traceGroup>
          <inkml:annotationXML>
            <emma:emma xmlns:emma="http://www.w3.org/2003/04/emma" version="1.0">
              <emma:interpretation id="{F0014CA3-E1E9-467A-908B-2B9C6785E081}" emma:medium="tactile" emma:mode="ink">
                <msink:context xmlns:msink="http://schemas.microsoft.com/ink/2010/main" type="inkWord" rotatedBoundingBox="4613,10765 5042,10729 5068,11045 4640,11081">
                  <msink:destinationLink direction="with" ref="{46492FB7-73A1-429C-A0D4-342A1265903C}"/>
                </msink:context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40480.353">441-3003 160 0,'0'0'249'0,"0"0"-85"16,0 0 7-16,0 0 14 15,0 0-33-15,0 0-36 16,0 0 1-16,0-20-22 16,0 18-16-16,0 2-11 15,0 0-3-15,0 0-16 16,0 0-14-16,0 0-18 15,5 15-17-15,0 15-1 16,7 5 1-16,-4 1 9 0,-2 0-9 16,-1-5-7-16,-5-7-17 15,3 1-10-15,-3 1-11 16,3-8-13-16,-3 0-10 16,2-7-18-16,-2-5-4 15,0-3 4-15,0-3 20 16,0 0 20-16,-2-9-14 15,-18-7 6-15,-2-4 25 16,0 0-2-16,-1 3 10 16,2 5 21-16,2-1 0 15,-3 1 2-15,-1 0 12 16,1-4 14-16,-1 3 13 0,6 1 4 16,0 3 17-16,9 3 6 15,3 0 8-15,2 3-11 16,-1 1-5-16,4 2 3 15,0 0-13-15,0 0-12 16,0 0-12-16,0-2-12 16,24 2-1-16,17 0 2 15,13 0 23-15,11 0-9 16,-3 0-5-16,-3 0-8 16,-8 0-9-16,-15 0-3 15,-14 0-1-15,-7 0-3 16,-13 0-1-16,-2 0-21 15,0 11-42-15,-7 6-65 16,-27 10-170-16,-12 11-679 16</inkml:trace>
        </inkml:traceGroup>
        <inkml:traceGroup>
          <inkml:annotationXML>
            <emma:emma xmlns:emma="http://www.w3.org/2003/04/emma" version="1.0">
              <emma:interpretation id="{F9F80E05-019D-41CB-9801-BF403548C6CD}" emma:medium="tactile" emma:mode="ink">
                <msink:context xmlns:msink="http://schemas.microsoft.com/ink/2010/main" type="inkWord" rotatedBoundingBox="5661,10213 6740,10122 6807,10922 5728,11013">
                  <msink:destinationLink direction="with" ref="{9AA9F098-19C9-41EB-A119-DA488F217F9B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442710.9144">1675-3230 520 0,'0'0'265'16,"0"0"-124"-16,0 0-11 15,0 0-41-15,0 0-25 16,0 0 6-16,56-28 20 15,-22-6-3-15,0-1-23 16,-7 7 2-16,2 8-15 16,-9 14-25-16,-6 6-18 15,0 0-2-15,-1 18-3 0,4 18 12 16,0 10-3-16,0-4-12 16,0-6-2-16,-2-5-23 15,-5-11-12-15,-3-7 1 16,-2-6-20-16,-2-7-21 15,-1 0-14-15,-2 0-24 16,0 0-41-16,0 7-75 16,0 7-58-16,-13 9-273 15</inkml:trace>
          <inkml:trace contextRef="#ctx0" brushRef="#br0" timeOffset="-442528.536">1748-2940 660 0,'0'0'118'0,"0"0"66"0,59-141-13 16,-28 80-68-16,0 9-27 15,-3 5-30-15,-9 16-27 16,-2 11-18-16,-5 11-1 16,-7 9-46-16,-2 0-154 15,-3 4-391-15</inkml:trace>
          <inkml:trace contextRef="#ctx0" brushRef="#br0" timeOffset="-443181.8082">1258-3558 596 0,'0'0'188'16,"0"0"-33"-16,0 0 9 15,0 0-25-15,0 0-39 0,0 0-29 16,0 0-20-16,0 0-19 16,0 0-10-16,0 0-8 15,0 15-2-15,7 15 4 16,5 11 3-16,3 5-8 16,-5 2-8-16,-1-2-1 15,-4 3-2-15,-2-7 1 16,-3-1-1-16,0-6 0 15,0-12 0-15,3-11-5 16,-3-7-5-16,0-5 0 16,0 0-3-16,0 0 9 15,0 0 2-15,0 0 2 0,0 0 0 16,0 0-3 0,0 0-2-16,0-2-4 0,0-16-3 15,0-9 7-15,0-9 0 16,-3-12 1-16,3 0 4 15,0-5-3-15,0 2 3 16,0 4 3-16,17 8 1 16,0 8 2-16,-5 10-2 15,-4 12 0-15,-6 9 3 16,5 0-6-16,-2 0-1 16,9 0-4-16,-6 15 4 15,4 6 6-15,-9 6-6 16,-3 4-9-16,0 4-20 15,0-2-13-15,-6-3-8 16,-8 3 9-16,2-4 4 0,4-9 3 16,6-6-1-16,2-14 6 15,0 0 7-15,0 0-6 16,0-7 0-16,13-5 28 16,1 1 5-16,1 4-2 15,-4 7 16-15,-3 0 12 16,4 5 2-16,2 22 2 15,-3 4-2-15,1 7-8 16,-5-4-14-16,5-10-11 16,-4-9-1-16,6-10-13 15,6-5-54-15,0 0-79 16,6-25-89-16,-9-3-144 0</inkml:trace>
          <inkml:trace contextRef="#ctx0" brushRef="#br0" timeOffset="-339667.4292">2086-2853 697 0,'0'0'234'16,"0"0"-109"-16,0 0 15 15,0 0-34-15,0 0-38 16,0 0 18-16,0 0 8 0,130-18-35 16,-79 18-23-16,-7 0-16 15,-5 0-19-15,-10 0-1 16,-9 0-44-16,-18 0-121 16,-2 23-285-16</inkml:trace>
        </inkml:traceGroup>
        <inkml:traceGroup>
          <inkml:annotationXML>
            <emma:emma xmlns:emma="http://www.w3.org/2003/04/emma" version="1.0">
              <emma:interpretation id="{4D717FE1-81E8-414F-8690-387514412B26}" emma:medium="tactile" emma:mode="ink">
                <msink:context xmlns:msink="http://schemas.microsoft.com/ink/2010/main" type="inkWord" rotatedBoundingBox="7687,10541 8073,10509 8101,10835 7714,10867"/>
              </emma:interpretation>
            </emma:emma>
          </inkml:annotationXML>
          <inkml:trace contextRef="#ctx0" brushRef="#br0" timeOffset="-444673.5925">3442-3234 379 0,'0'0'281'0,"0"0"-107"16,0 0-16-16,0 0-38 15,0 0-43-15,0 0-27 16,13 0-10-16,-4-5-3 16,-1 3-2-16,-1 2-13 15,-5-2-3-15,-2 2-4 0,0 0-1 16,0 0 5 0,0-3 2-16,0 3 0 0,0 0 2 15,0 0-1-15,0 0-2 16,0 0-10-16,0 0-3 15,0 0-3-15,0 0-2 16,0 0-1-16,0 0 1 16,0 0-2-16,0 0 1 15,0 0 0-15,0 0 1 16,0 0 3-16,0 0 1 16,0 0 3-16,0 0-1 15,0 0-7-15,0 0-1 16,0 0 3-16,0 0-2 15,0 0 4-15,-2 0 1 0,-19 3-1 16,-4 15-4-16,0 4-1 16,-4 3 2-16,12-2-2 15,0 0 0-15,3 3 0 16,6-1 0-16,0 3-2 16,2-4 2-16,3 2-2 15,3-6 0-15,0-2 0 16,0-3 0-16,12-1-1 15,18-5 2-15,13-7 0 16,11-2-4-16,2 0 5 16,3 0 0-16,-8-4-10 15,-15-1-30-15,-8 3-34 16,-14 2-105-16,-7 0-265 0</inkml:trace>
        </inkml:traceGroup>
      </inkml:traceGroup>
    </inkml:traceGroup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0:45.37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CB536588-4058-4DB6-9B88-36C7C06112EB}" emma:medium="tactile" emma:mode="ink">
          <msink:context xmlns:msink="http://schemas.microsoft.com/ink/2010/main" type="inkDrawing" rotatedBoundingBox="7752,11366 9229,11269 9234,11342 7757,11439" shapeName="Other">
            <msink:destinationLink direction="to" ref="{29F6B830-C34D-45FE-853E-5F0114F8465D}"/>
          </msink:context>
        </emma:interpretation>
      </emma:emma>
    </inkml:annotationXML>
    <inkml:trace contextRef="#ctx0" brushRef="#br0">3384-2382 307 0,'0'0'263'16,"0"0"-130"-16,0 0-9 15,0 0 32-15,0 0-26 16,0 0-51-16,-36-17-12 0,36 17-24 15,6 0-20 1,31 0-8-16,24 0 38 0,32 6 12 16,26 3 6-16,33-9-17 15,11 0-7-15,10-9-15 16,-5-20-10-16,-9-2-19 16,-22 6-3-16,-30 10 0 15,-39 9-1-15,-37 6-23 16,-28 0-51-16,-3 26-89 15,-29 21-155-15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0:43.57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AA9F098-19C9-41EB-A119-DA488F217F9B}" emma:medium="tactile" emma:mode="ink">
          <msink:context xmlns:msink="http://schemas.microsoft.com/ink/2010/main" type="inkDrawing" rotatedBoundingBox="6369,11351 7645,11304 7648,11359 6371,11407" semanticType="underline" shapeName="Other">
            <msink:sourceLink direction="with" ref="{F9F80E05-019D-41CB-9801-BF403548C6CD}"/>
            <msink:destinationLink direction="with" ref="{902BC632-7E79-44F5-8769-D0F1A37C7D3B}"/>
            <msink:destinationLink direction="from" ref="{29F6B830-C34D-45FE-853E-5F0114F8465D}"/>
          </msink:context>
        </emma:interpretation>
      </emma:emma>
    </inkml:annotationXML>
    <inkml:trace contextRef="#ctx0" brushRef="#br0">1977-2393 212 0,'0'0'156'16,"0"0"-30"-16,0 0-12 15,0 0 1-15,0 0-7 16,0 0-8-16,0 0 0 15,-10-6-31-15,10 6-17 0,-2 0-12 16,2 0 2 0,0 0-5-16,0 0-1 0,0 0-10 15,0 0-4-15,0 0-5 16,2-3-7-16,30 1-2 16,19 2 39-16,18 0 6 15,21 0-3-15,17 0 9 16,15 0-14-16,10 0-18 15,4 0-6-15,5 0-16 16,-11-16 1-16,-18-4-4 16,-27 3-1-16,-38 8-1 15,-27 9-33-15,-20 0-43 0,-11 18-80 16,-37 21-162 0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0:40.67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C1207199-7324-4F57-B920-BFAB35F378FE}" emma:medium="tactile" emma:mode="ink">
          <msink:context xmlns:msink="http://schemas.microsoft.com/ink/2010/main" type="inkDrawing" rotatedBoundingBox="1997,11373 2215,11348 2232,11493 2014,11518" semanticType="callout" shapeName="Other">
            <msink:sourceLink direction="with" ref="{85A4600D-EA88-497B-9A2A-D038580F8F00}"/>
            <msink:sourceLink direction="with" ref="{4B1ACCE0-655A-48E4-9BE1-E8CAFCE6275D}"/>
          </msink:context>
        </emma:interpretation>
      </emma:emma>
    </inkml:annotationXML>
    <inkml:trace contextRef="#ctx0" brushRef="#br0">-905-2426 455 0,'0'0'193'0,"0"0"-54"15,0 0 42-15,0 0-24 0,0 0-57 16,0 0-18-16,27 93 1 15,-17-61-29-15,4-2-36 16,1-1-18-16,-1-6 0 16,0-5-62-16,-3-5-156 15,-6-4-557-15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0:41.40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6492FB7-73A1-429C-A0D4-342A1265903C}" emma:medium="tactile" emma:mode="ink">
          <msink:context xmlns:msink="http://schemas.microsoft.com/ink/2010/main" type="inkDrawing" rotatedBoundingBox="2291,11363 3102,11340 3104,11393 2293,11415" semanticType="underline" shapeName="Other">
            <msink:sourceLink direction="with" ref="{8DECA354-99F3-455B-B9D4-AFFF88E5E5C2}"/>
            <msink:sourceLink direction="with" ref="{F0014CA3-E1E9-467A-908B-2B9C6785E081}"/>
          </msink:context>
        </emma:interpretation>
      </emma:emma>
    </inkml:annotationXML>
    <inkml:trace contextRef="#ctx0" brushRef="#br0">-803-2344 389 0,'0'0'116'0,"0"0"-1"16,0 0 30-16,0 0-37 16,0 0-8-16,0 0-18 15,-11 0-7-15,11 0-9 16,0 0-5-16,0 0-6 15,0 0-13-15,0 0-11 16,0-2-9-16,0 2-14 16,17 0-8-16,26 0 0 15,23-2 6-15,25-3 24 0,18-4 4 16,25-6-7 0,20-5 7-16,13-5-6 0,5 2-10 15,-14 8-18-15,-29 5 2 16,-36 10-2-1,-37 0-4-15,-34 0-42 0,-22 17-76 16,-22 14-144-16,-37 7-777 16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0:36.21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5A4600D-EA88-497B-9A2A-D038580F8F00}" emma:medium="tactile" emma:mode="ink">
          <msink:context xmlns:msink="http://schemas.microsoft.com/ink/2010/main" type="inkDrawing" rotatedBoundingBox="1087,11462 2048,11408 2050,11443 1089,11497" semanticType="underline" shapeName="Other">
            <msink:sourceLink direction="with" ref="{0140A9D6-14D2-4F86-98A3-9C77B371F144}"/>
            <msink:destinationLink direction="with" ref="{C1207199-7324-4F57-B920-BFAB35F378FE}"/>
          </msink:context>
        </emma:interpretation>
      </emma:emma>
    </inkml:annotationXML>
    <inkml:trace contextRef="#ctx0" brushRef="#br0">-3317-2306 566 0,'0'0'306'0,"0"0"-168"16,0 0-12-16,0 0 7 15,0 0-52-15,0 0-37 0,32 0-4 16,38 0 30-16,28 0 8 15,24 0-27-15,5 0-17 16,0 0-21-16,-10-20-4 16,-15 5-7-16,-26 3-2 15,-25 5 0-15,-22 7-23 16,-19 0-45-16,-10 0-77 16,0 7-168-16,-14 15-609 15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0:42.69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FE913103-2269-4229-98A0-68F5A9997D40}" emma:medium="tactile" emma:mode="ink">
          <msink:context xmlns:msink="http://schemas.microsoft.com/ink/2010/main" type="inkDrawing" rotatedBoundingBox="3211,10637 3444,12161 3377,12171 3144,10648" semanticType="callout" shapeName="Other">
            <msink:sourceLink direction="with" ref="{9BD52A90-476F-4880-91D0-FC42CBF05C18}"/>
            <msink:sourceLink direction="with" ref="{8DECA354-99F3-455B-B9D4-AFFF88E5E5C2}"/>
          </msink:context>
        </emma:interpretation>
      </emma:emma>
    </inkml:annotationXML>
    <inkml:trace contextRef="#ctx0" brushRef="#br0">648-2337 372 0,'0'0'195'0,"0"0"-68"16,0 0 29 0,0 0-14-16,0 0-63 0,0 0-23 15,0 0-6-15,0 0 3 16,0 0-6-16,0 0-12 15,0 0 1-15,0 0-11 16,0-4 5-16,0 1-3 16,0-1-11-16,3-10-2 15,6-8-12-15,6-14 14 16,2-11 18-16,2-10-2 16,1 4 3-16,-1 8 6 15,-4 9-18-15,-5 21-5 16,-3 10 1-16,-5 5-16 15,4 0-2-15,8 38 4 16,3 13-4-16,8 7 10 0,-3-9-11 16,4-7-14-16,-4-13-7 15,-5-11 5-15,-2-9 4 16,-5-9 0-16,5 0-3 16,-1-23 15-16,3-18 8 15,3-11 1-15,-1-5 14 16,-4 12-4-16,-5 12-5 15,-1 21 4-15,-9 12-7 16,8 1-11-16,6 47 3 16,6 14-1-16,9 8-2 15,-2-8-13-15,7-18-25 16,0-15 1-16,-5-18 18 0,-2-11 6 16,0-6 13-16,0-32 0 15,2-13 20-15,-10-1 18 16,-2 6-10-16,-6 10 2 15,-2 18-7-15,-4 16-15 16,0 2-7-16,10 0-1 16,11 18-7-16,11 2 7 15,4-4 0-15,1-14-5 16,-3-2-11-16,2 0 7 16,-11-27 8-16,-6-2 2 15,-5 0 3-15,-8 13 1 16,-5 8 10-16,-1 8-3 15,-2 0-7-15,0 0-5 0,3 30 4 16,5 4-9-16,6 6-14 16,2-6-62-16,7-10-56 15,2-4-98-15,1-6-94 16,-10-3-326-16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7T22:41:04.29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EE295C12-BD83-4526-8BC6-A2734254B06C}" emma:medium="tactile" emma:mode="ink">
          <msink:context xmlns:msink="http://schemas.microsoft.com/ink/2010/main" type="writingRegion" rotatedBoundingBox="3301,12308 6826,14367 5982,15811 2458,13751">
            <msink:destinationLink direction="with" ref="{4B1ACCE0-655A-48E4-9BE1-E8CAFCE6275D}"/>
          </msink:context>
        </emma:interpretation>
      </emma:emma>
    </inkml:annotationXML>
    <inkml:traceGroup>
      <inkml:annotationXML>
        <emma:emma xmlns:emma="http://www.w3.org/2003/04/emma" version="1.0">
          <emma:interpretation id="{98BF4417-B83A-4533-B2A7-76AF1E5970B1}" emma:medium="tactile" emma:mode="ink">
            <msink:context xmlns:msink="http://schemas.microsoft.com/ink/2010/main" type="paragraph" rotatedBoundingBox="3301,12308 6195,13999 5730,14795 2836,131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FA16F1-7E92-4D18-ACA6-1BD360FCD8E4}" emma:medium="tactile" emma:mode="ink">
              <msink:context xmlns:msink="http://schemas.microsoft.com/ink/2010/main" type="line" rotatedBoundingBox="3301,12308 6195,13999 5730,14795 2836,13104"/>
            </emma:interpretation>
          </emma:emma>
        </inkml:annotationXML>
        <inkml:traceGroup>
          <inkml:annotationXML>
            <emma:emma xmlns:emma="http://www.w3.org/2003/04/emma" version="1.0">
              <emma:interpretation id="{9BD52A90-476F-4880-91D0-FC42CBF05C18}" emma:medium="tactile" emma:mode="ink">
                <msink:context xmlns:msink="http://schemas.microsoft.com/ink/2010/main" type="inkWord" rotatedBoundingBox="3301,12308 6195,13999 5730,14795 2836,13104">
                  <msink:destinationLink direction="with" ref="{FE913103-2269-4229-98A0-68F5A9997D40}"/>
                  <msink:destinationLink direction="with" ref="{795F6E15-D7FE-4CEB-ACE1-0F21AD97BABD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-1344-1051 581 0,'0'0'195'0,"0"0"-110"16,0 0 39-16,0 0-8 15,0 0-34-15,0 0-27 16,0 41-10-16,0 10-12 16,3 11 2-16,14 11-13 0,2-8-11 15,1-1-8-15,6-6 3 16,2-6 4-16,3-6 2 15,3-8-1-15,5-9 5 16,0-7-3-16,10-9-6 16,-1-8 0-16,-1-5-7 15,2 0 4-15,-10-9 2 16,-8-10-4-16,-6 4 3 16,-16 2 3-16,-6 5 0 15,-3 7 0-15,0-3 0 16,0 2-1-16,0 2 0 15,-3-2-7-15,-3-1-14 0,0 3-20 16,-2-4-46-16,-3 4-72 16,-1 0-132-16,1 0-484 15</inkml:trace>
          <inkml:trace contextRef="#ctx0" brushRef="#br0" timeOffset="449.7376">-847-612 603 0,'0'0'228'0,"0"0"-132"16,0 0 21-16,0 0 3 15,0 0-23-15,0 0-4 16,-12-13-8-16,12 13-19 15,0 0-7-15,0 0-9 16,0 0-12-16,0 0-11 16,0 0-7-16,0 0-9 15,0 0-9-15,14 3-2 16,26 15-3-16,13 4 3 16,9 3 5-16,-11 6-5 15,-9-6 0-15,-16 1 0 16,-9-8 0-16,-12-6-6 0,-5-2 0 15,0-2 2 1,-12 5 4-16,-27 2 3 0,-8 1-3 16,-11-1-3-16,2-3-11 15,12 3 0-15,10 1-6 16,12-4-6-16,10-4 0 16,12-4-17-16,0-1-26 15,0-3-36-15,5 0-32 16,26 0-90-16,9-11-263 15</inkml:trace>
          <inkml:trace contextRef="#ctx0" brushRef="#br0" timeOffset="2227.6436">-583-1033 519 0,'0'0'138'0,"0"0"-7"16,0 0 44-16,0 0-36 16,0 0-66-16,0 0-28 15,0 56-6-15,12-19 12 16,-4 5-29-16,1-7-16 16,-4-5-4-16,3-5 4 15,-2-4-4-15,-6-6-2 16,6-2-6-16,-4-4-23 15,-2-5-20-15,7-4-30 16,-7 0-25-16,2 0-10 16,-2-5 30-16,0-19 41 15,0-3 43-15,-14-6 6 0,-11 0 13 16,-9-8 29 0,-5-2 9-16,-7 0 0 0,2 3-4 15,3 4-16-15,11 14 3 16,13 4 15-16,8 7-4 15,9 9-7-15,0 2 2 16,0 0-6-16,0 0-8 16,0 0-18-16,9 0-11 15,13 0 5-15,12 0 6 16,0 0 4-16,0 0 2 16,3 0 2-16,-4 0-5 15,-2 0-15-15,-5 0 4 16,-6 0-6-16,-10 0 0 15,-10 0-36-15,0-2-70 0,-30 2-112 16,-24 0-412-16</inkml:trace>
          <inkml:trace contextRef="#ctx0" brushRef="#br0" timeOffset="2783.2383">-661-782 370 0,'0'0'274'16,"0"0"-150"-16,0 0 32 15,0 0 6-15,0 0-74 16,0 0-25-16,0 0-13 15,5 0-20-15,24 3 11 16,10-1-8-16,0-2-12 16,3 0-16-16,-2 0-1 15,-7-2-4-15,-2-14-18 16,-5 3-60-16,-10 11-65 16,-9 2-212-16</inkml:trace>
          <inkml:trace contextRef="#ctx0" brushRef="#br0" timeOffset="3562.4914">-205-824 561 0,'0'0'203'16,"0"0"-58"-16,0 0 26 15,0 0-51-15,0 0-31 16,0 0-21-16,-8-6-23 0,8 1-10 16,8 3-3-1,11 2-10-15,1 0-11 0,2 0-5 16,-1 9-6-16,-5 11 1 15,-4 1-1-15,-1 0-7 16,-5-6-21-16,-6 1-10 16,0-4-3-16,0-2 10 15,0 2-4-15,-23-1 2 16,4-4 17-16,2-1 6 16,8-5 9-16,6-1 1 15,3 0 2-15,0 3 6 16,0-1 8-16,5 1-12 0,21 3 0 15,11-2 14 1,5 2-1-16,-3-2-4 0,-2 4-4 16,-6 0 2-16,-14-1-1 15,-5 1-1-15,-7-1 3 16,-5 4-4-16,0 3 3 16,-3 1 1-16,-23 1-8 15,-4 2-4-15,-6 0 0 16,-1-1 0-16,3-1-1 15,5-3 3-15,10-4-2 16,11-3 4-16,1-6 7 16,7 0 7-16,0 0 5 15,0 0-11-15,0 0-12 0,0 0-5 16,0 0-3 0,0 0-13-16,0 0-57 0,4 0-80 15,7 0-170-15,6 0-382 16</inkml:trace>
          <inkml:trace contextRef="#ctx0" brushRef="#br0" timeOffset="-14965.3713">20 204 179 0,'0'0'176'16,"0"0"-86"-16,0 0 1 16,0 0 11-16,0 0-17 15,0 0-14-15,-20 43-13 16,20-40 10-16,0-3-5 15,0 0-15-15,0 0-10 16,0 0-3-16,0-5 0 16,0-18-12-16,4-10 0 15,9-7 58-15,7-3-12 0,-3 7-19 16,2 3-5 0,-2 13-4-16,-2 7-11 0,-4 11-6 15,0 2-17-15,3 0-5 16,6 15-1-16,9 15 2 15,-2 5 8-15,2 1-11 16,-2-5-13-16,-1-6-5 16,-3-7 6-16,-9-6 8 15,0-7 4-15,-8-3-1 16,5-2-1-16,0 0-4 16,8-14 6-16,5-18 0 15,1 1 19-15,-3 0 4 16,-5 13-5-16,-3 13-8 15,-6 5-5-15,4 0-3 16,0 15 0-16,5 14 18 0,2 3-14 16,1-4-6-16,-3-8-4 15,3-7-8-15,-3-5 4 16,-7-8 3-16,7 0-2 16,0-3 2-16,3-22 5 15,-1-3 17-15,-2 2 5 16,-5 11 1-16,-7 11-4 15,2 4-12-15,1 0-5 16,6 16 0-16,6 13 7 16,4-1-5-16,5-5-4 15,3-8-6-15,-5-8-1 16,4-7 0-16,-6 0 5 0,-1 0-2 16,-2-25 4-1,0-8 0-15,0-2 12 0,-2 1-4 16,-6 14-3-16,-4 12 0 15,-5 6-5-15,3 2 0 16,1 0-1-16,1 7 1 16,7 7 1-16,0 0-1 15,3-6-26-15,1-2-32 16,-6-6-58-16,2 0-103 16,0 0-248-16</inkml:trace>
          <inkml:trace contextRef="#ctx0" brushRef="#br0" timeOffset="98111.7356">1345 521 97 0,'0'0'553'15,"0"0"-355"-15,0 0-27 16,0 0-32-16,0 0-45 16,0 0-25-16,11 0 8 15,20 0 7-15,6 0-30 16,4 0-17-16,3 0-22 15,-5 0-15-15,-8 0-1 16,-11 0-62-16,-10 2-129 16,-10 14-383-16</inkml:trace>
        </inkml:traceGroup>
      </inkml:traceGroup>
    </inkml:traceGroup>
    <inkml:traceGroup>
      <inkml:annotationXML>
        <emma:emma xmlns:emma="http://www.w3.org/2003/04/emma" version="1.0">
          <emma:interpretation id="{163D1C20-0B5F-4117-94DD-F1B04F9B00E3}" emma:medium="tactile" emma:mode="ink">
            <msink:context xmlns:msink="http://schemas.microsoft.com/ink/2010/main" type="paragraph" rotatedBoundingBox="4367,14004 6370,15140 5990,15809 3987,146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9BDD53F-10CC-46F8-B38B-E8A4C28CF642}" emma:medium="tactile" emma:mode="ink">
              <msink:context xmlns:msink="http://schemas.microsoft.com/ink/2010/main" type="line" rotatedBoundingBox="4367,14004 6370,15140 5990,15809 3987,14673"/>
            </emma:interpretation>
          </emma:emma>
        </inkml:annotationXML>
        <inkml:traceGroup>
          <inkml:annotationXML>
            <emma:emma xmlns:emma="http://www.w3.org/2003/04/emma" version="1.0">
              <emma:interpretation id="{8AA0A249-5691-4457-A653-DD017D9476D2}" emma:medium="tactile" emma:mode="ink">
                <msink:context xmlns:msink="http://schemas.microsoft.com/ink/2010/main" type="inkWord" rotatedBoundingBox="5060,14397 6370,15140 5990,15809 4681,1506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5480.9666">592 739 758 0,'0'0'178'15,"0"0"-66"-15,0 0 1 16,0 0-20-16,0 0-25 16,0 0-16-16,0 0-14 15,17 0-11-15,-2 6 3 16,2 10 8-16,2 9 2 15,-2 8-8-15,0 1 0 16,0 9-7-16,-4 5-6 16,2 5-9-16,-4 1-3 15,-3 2-6-15,1-3 0 16,-1-7-1-16,-5-11-7 0,1-16-14 16,-4-10 1-16,0-9-7 15,0 0 13-15,0 0-3 16,-4-21-1-16,-18-19-5 15,-3-16-2-15,-4-14 0 16,9-13 15-16,6 3 7 16,9 2 3-16,5 9 4 15,0 21-4-15,0 15 10 16,5 14 5-16,12 19-1 16,5 0 2-16,7 0-1 15,2 31-1-15,-1 12-1 16,-6 1-6-16,-11 7-7 0,-6-4-13 15,-7-3-23-15,0-6-18 16,0-9-25-16,0-4-5 16,0-14 3-16,0-3 18 15,0-8-8-15,0 0 8 16,10 0-7-16,14-13 61 16,6 7 9-16,-2 0 40 15,0 6 43-15,-2 0-2 16,-6 21-9-16,-3 11-9 15,-6 1-13-15,-3-2-24 16,-3-4-23-16,2-3-3 16,1-8-40-16,1-3-47 15,4-2-37-15,1-2-83 0,-2-6-107 16</inkml:trace>
          <inkml:trace contextRef="#ctx0" brushRef="#br0" timeOffset="-4912.8079">1280 1140 746 0,'0'0'124'16,"0"0"-45"-16,0 0 32 15,0 0-39-15,0 0-17 16,0 0 1-16,78-56-12 15,-57 43-16-15,-13 10-16 0,-5 3-11 16,-3 3-2-16,0 27 2 16,0 7-9-16,0-2-14 15,0-10-37-15,0-13-33 16,0-9-13-16,0-3 32 16,2 0 44-16,5 0 0 15,3-3 29-15,7-5 9 16,0 8 16-16,3 0 9 15,9 0-9-15,-2 8-9 16,4 17-9-16,1 0-6 16,2 2 3-16,-4-2-2 15,10 0-1-15,0 0 2 16,-1 6 0-16,-8 0 31 0,-9 10 28 16,-11 1-10-16,-11 2-15 15,0 1-3-15,-20 4-3 16,-22-1-24-16,-14-7-4 15,-12 1-3-15,-8-11-14 16,-11-13-13-16,2-9-5 16,6-9-11-16,18 0-8 15,22-5 44-15,18-26 7 16,18-9 7-16,3-13-6 16,24-7 6-16,32-4 15 15,22 6 8-15,10 8-2 16,-7 23-21-16,-13 10-7 0,-26 17-100 15,-13 0-264-15</inkml:trace>
        </inkml:traceGroup>
        <inkml:traceGroup>
          <inkml:annotationXML>
            <emma:emma xmlns:emma="http://www.w3.org/2003/04/emma" version="1.0">
              <emma:interpretation id="{4713220D-4B66-4862-BE2C-5D469DFFA4B7}" emma:medium="tactile" emma:mode="ink">
                <msink:context xmlns:msink="http://schemas.microsoft.com/ink/2010/main" type="inkWord" rotatedBoundingBox="4273,14169 4554,14329 4429,14549 4148,14390"/>
              </emma:interpretation>
            </emma:emma>
          </inkml:annotationXML>
          <inkml:trace contextRef="#ctx0" brushRef="#br0" timeOffset="96990.6334">-144 683 330 0,'0'0'291'15,"0"0"-100"-15,0 0 5 16,0 0-53-16,0 0-41 16,0 0-21-16,-106-75-25 15,109 75-27-15,22 0 6 16,11 0 6-16,4 0-9 15,5 0-10-15,6 0-17 16,-1-9-5-16,4 0-36 0,-3-4-90 16,-12 5-183-1</inkml:trace>
          <inkml:trace contextRef="#ctx0" brushRef="#br0" timeOffset="96822.5318">-59 440 905 0,'0'0'222'0,"0"0"-121"15,0 0 25-15,0 0-47 16,0 0-38-16,0 0-20 16,39 112-18-16,-27-84-2 15,-7 0-1-15,2-6 0 0,-4-2-14 16,-3-2-21 0,0-5-41-16,0-6-47 0,0-4-49 15,0 0-82-15,-7 0-20 16,-3-1-102-16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0FC-9107-4420-84B9-5E28EE36D8BC}" type="datetimeFigureOut">
              <a:rPr lang="es-AR" smtClean="0"/>
              <a:t>27/5/2021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4B60-0910-4CD6-A0C3-F6C0B62288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66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0FC-9107-4420-84B9-5E28EE36D8BC}" type="datetimeFigureOut">
              <a:rPr lang="es-AR" smtClean="0"/>
              <a:t>27/5/2021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4B60-0910-4CD6-A0C3-F6C0B62288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898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0FC-9107-4420-84B9-5E28EE36D8BC}" type="datetimeFigureOut">
              <a:rPr lang="es-AR" smtClean="0"/>
              <a:t>27/5/2021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4B60-0910-4CD6-A0C3-F6C0B62288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18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0FC-9107-4420-84B9-5E28EE36D8BC}" type="datetimeFigureOut">
              <a:rPr lang="es-AR" smtClean="0"/>
              <a:t>27/5/2021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4B60-0910-4CD6-A0C3-F6C0B62288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609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0FC-9107-4420-84B9-5E28EE36D8BC}" type="datetimeFigureOut">
              <a:rPr lang="es-AR" smtClean="0"/>
              <a:t>27/5/2021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4B60-0910-4CD6-A0C3-F6C0B62288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700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0FC-9107-4420-84B9-5E28EE36D8BC}" type="datetimeFigureOut">
              <a:rPr lang="es-AR" smtClean="0"/>
              <a:t>27/5/2021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4B60-0910-4CD6-A0C3-F6C0B62288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5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0FC-9107-4420-84B9-5E28EE36D8BC}" type="datetimeFigureOut">
              <a:rPr lang="es-AR" smtClean="0"/>
              <a:t>27/5/2021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4B60-0910-4CD6-A0C3-F6C0B62288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361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0FC-9107-4420-84B9-5E28EE36D8BC}" type="datetimeFigureOut">
              <a:rPr lang="es-AR" smtClean="0"/>
              <a:t>27/5/2021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4B60-0910-4CD6-A0C3-F6C0B62288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70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0FC-9107-4420-84B9-5E28EE36D8BC}" type="datetimeFigureOut">
              <a:rPr lang="es-AR" smtClean="0"/>
              <a:t>27/5/2021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4B60-0910-4CD6-A0C3-F6C0B62288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65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0FC-9107-4420-84B9-5E28EE36D8BC}" type="datetimeFigureOut">
              <a:rPr lang="es-AR" smtClean="0"/>
              <a:t>27/5/2021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4B60-0910-4CD6-A0C3-F6C0B62288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311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0FC-9107-4420-84B9-5E28EE36D8BC}" type="datetimeFigureOut">
              <a:rPr lang="es-AR" smtClean="0"/>
              <a:t>27/5/2021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4B60-0910-4CD6-A0C3-F6C0B62288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176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CB0FC-9107-4420-84B9-5E28EE36D8BC}" type="datetimeFigureOut">
              <a:rPr lang="es-AR" smtClean="0"/>
              <a:t>27/5/2021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54B60-0910-4CD6-A0C3-F6C0B62288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38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emf"/><Relationship Id="rId21" Type="http://schemas.openxmlformats.org/officeDocument/2006/relationships/customXml" Target="../ink/ink10.xml"/><Relationship Id="rId42" Type="http://schemas.openxmlformats.org/officeDocument/2006/relationships/image" Target="../media/image21.emf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emf"/><Relationship Id="rId84" Type="http://schemas.openxmlformats.org/officeDocument/2006/relationships/image" Target="../media/image42.emf"/><Relationship Id="rId89" Type="http://schemas.openxmlformats.org/officeDocument/2006/relationships/customXml" Target="../ink/ink44.xml"/><Relationship Id="rId16" Type="http://schemas.openxmlformats.org/officeDocument/2006/relationships/image" Target="../media/image8.emf"/><Relationship Id="rId11" Type="http://schemas.openxmlformats.org/officeDocument/2006/relationships/customXml" Target="../ink/ink5.xml"/><Relationship Id="rId32" Type="http://schemas.openxmlformats.org/officeDocument/2006/relationships/image" Target="../media/image16.emf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emf"/><Relationship Id="rId74" Type="http://schemas.openxmlformats.org/officeDocument/2006/relationships/image" Target="../media/image37.emf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5.emf"/><Relationship Id="rId95" Type="http://schemas.openxmlformats.org/officeDocument/2006/relationships/customXml" Target="../ink/ink47.xml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emf"/><Relationship Id="rId64" Type="http://schemas.openxmlformats.org/officeDocument/2006/relationships/image" Target="../media/image32.emf"/><Relationship Id="rId69" Type="http://schemas.openxmlformats.org/officeDocument/2006/relationships/customXml" Target="../ink/ink34.xml"/><Relationship Id="rId80" Type="http://schemas.openxmlformats.org/officeDocument/2006/relationships/image" Target="../media/image40.emf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emf"/><Relationship Id="rId46" Type="http://schemas.openxmlformats.org/officeDocument/2006/relationships/image" Target="../media/image23.emf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emf"/><Relationship Id="rId41" Type="http://schemas.openxmlformats.org/officeDocument/2006/relationships/customXml" Target="../ink/ink20.xml"/><Relationship Id="rId54" Type="http://schemas.openxmlformats.org/officeDocument/2006/relationships/image" Target="../media/image27.emf"/><Relationship Id="rId62" Type="http://schemas.openxmlformats.org/officeDocument/2006/relationships/image" Target="../media/image31.emf"/><Relationship Id="rId70" Type="http://schemas.openxmlformats.org/officeDocument/2006/relationships/image" Target="../media/image35.emf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emf"/><Relationship Id="rId91" Type="http://schemas.openxmlformats.org/officeDocument/2006/relationships/customXml" Target="../ink/ink45.xml"/><Relationship Id="rId96" Type="http://schemas.openxmlformats.org/officeDocument/2006/relationships/image" Target="../media/image4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emf"/><Relationship Id="rId31" Type="http://schemas.openxmlformats.org/officeDocument/2006/relationships/customXml" Target="../ink/ink15.xml"/><Relationship Id="rId44" Type="http://schemas.openxmlformats.org/officeDocument/2006/relationships/image" Target="../media/image22.emf"/><Relationship Id="rId52" Type="http://schemas.openxmlformats.org/officeDocument/2006/relationships/image" Target="../media/image26.emf"/><Relationship Id="rId60" Type="http://schemas.openxmlformats.org/officeDocument/2006/relationships/image" Target="../media/image30.emf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emf"/><Relationship Id="rId81" Type="http://schemas.openxmlformats.org/officeDocument/2006/relationships/customXml" Target="../ink/ink40.xml"/><Relationship Id="rId86" Type="http://schemas.openxmlformats.org/officeDocument/2006/relationships/image" Target="../media/image43.emf"/><Relationship Id="rId94" Type="http://schemas.openxmlformats.org/officeDocument/2006/relationships/image" Target="../media/image47.emf"/><Relationship Id="rId99" Type="http://schemas.openxmlformats.org/officeDocument/2006/relationships/customXml" Target="../ink/ink4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39" Type="http://schemas.openxmlformats.org/officeDocument/2006/relationships/customXml" Target="../ink/ink19.xml"/><Relationship Id="rId34" Type="http://schemas.openxmlformats.org/officeDocument/2006/relationships/image" Target="../media/image17.emf"/><Relationship Id="rId50" Type="http://schemas.openxmlformats.org/officeDocument/2006/relationships/image" Target="../media/image25.emf"/><Relationship Id="rId55" Type="http://schemas.openxmlformats.org/officeDocument/2006/relationships/customXml" Target="../ink/ink27.xml"/><Relationship Id="rId76" Type="http://schemas.openxmlformats.org/officeDocument/2006/relationships/image" Target="../media/image38.emf"/><Relationship Id="rId97" Type="http://schemas.openxmlformats.org/officeDocument/2006/relationships/customXml" Target="../ink/ink48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emf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emf"/><Relationship Id="rId40" Type="http://schemas.openxmlformats.org/officeDocument/2006/relationships/image" Target="../media/image20.emf"/><Relationship Id="rId45" Type="http://schemas.openxmlformats.org/officeDocument/2006/relationships/customXml" Target="../ink/ink22.xml"/><Relationship Id="rId66" Type="http://schemas.openxmlformats.org/officeDocument/2006/relationships/image" Target="../media/image33.emf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1.emf"/><Relationship Id="rId19" Type="http://schemas.openxmlformats.org/officeDocument/2006/relationships/customXml" Target="../ink/ink9.xml"/><Relationship Id="rId14" Type="http://schemas.openxmlformats.org/officeDocument/2006/relationships/image" Target="../media/image7.emf"/><Relationship Id="rId30" Type="http://schemas.openxmlformats.org/officeDocument/2006/relationships/image" Target="../media/image15.emf"/><Relationship Id="rId35" Type="http://schemas.openxmlformats.org/officeDocument/2006/relationships/customXml" Target="../ink/ink17.xml"/><Relationship Id="rId56" Type="http://schemas.openxmlformats.org/officeDocument/2006/relationships/image" Target="../media/image28.emf"/><Relationship Id="rId77" Type="http://schemas.openxmlformats.org/officeDocument/2006/relationships/customXml" Target="../ink/ink38.xml"/><Relationship Id="rId100" Type="http://schemas.openxmlformats.org/officeDocument/2006/relationships/image" Target="../media/image50.emf"/><Relationship Id="rId8" Type="http://schemas.openxmlformats.org/officeDocument/2006/relationships/image" Target="../media/image4.emf"/><Relationship Id="rId51" Type="http://schemas.openxmlformats.org/officeDocument/2006/relationships/customXml" Target="../ink/ink25.xml"/><Relationship Id="rId72" Type="http://schemas.openxmlformats.org/officeDocument/2006/relationships/image" Target="../media/image36.emf"/><Relationship Id="rId93" Type="http://schemas.openxmlformats.org/officeDocument/2006/relationships/customXml" Target="../ink/ink46.xml"/><Relationship Id="rId98" Type="http://schemas.openxmlformats.org/officeDocument/2006/relationships/image" Target="../media/image4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56.emf"/><Relationship Id="rId18" Type="http://schemas.openxmlformats.org/officeDocument/2006/relationships/customXml" Target="../ink/ink58.xml"/><Relationship Id="rId3" Type="http://schemas.openxmlformats.org/officeDocument/2006/relationships/image" Target="../media/image51.emf"/><Relationship Id="rId21" Type="http://schemas.openxmlformats.org/officeDocument/2006/relationships/image" Target="../media/image60.emf"/><Relationship Id="rId7" Type="http://schemas.openxmlformats.org/officeDocument/2006/relationships/image" Target="../media/image53.emf"/><Relationship Id="rId12" Type="http://schemas.openxmlformats.org/officeDocument/2006/relationships/customXml" Target="../ink/ink55.xml"/><Relationship Id="rId17" Type="http://schemas.openxmlformats.org/officeDocument/2006/relationships/image" Target="../media/image58.emf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.xml"/><Relationship Id="rId11" Type="http://schemas.openxmlformats.org/officeDocument/2006/relationships/image" Target="../media/image55.emf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23" Type="http://schemas.openxmlformats.org/officeDocument/2006/relationships/image" Target="../media/image61.emf"/><Relationship Id="rId10" Type="http://schemas.openxmlformats.org/officeDocument/2006/relationships/customXml" Target="../ink/ink54.xml"/><Relationship Id="rId19" Type="http://schemas.openxmlformats.org/officeDocument/2006/relationships/image" Target="../media/image59.emf"/><Relationship Id="rId4" Type="http://schemas.openxmlformats.org/officeDocument/2006/relationships/customXml" Target="../ink/ink51.xml"/><Relationship Id="rId9" Type="http://schemas.openxmlformats.org/officeDocument/2006/relationships/image" Target="../media/image54.emf"/><Relationship Id="rId14" Type="http://schemas.openxmlformats.org/officeDocument/2006/relationships/customXml" Target="../ink/ink56.xml"/><Relationship Id="rId22" Type="http://schemas.openxmlformats.org/officeDocument/2006/relationships/customXml" Target="../ink/ink60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6.xml"/><Relationship Id="rId18" Type="http://schemas.openxmlformats.org/officeDocument/2006/relationships/image" Target="../media/image70.emf"/><Relationship Id="rId26" Type="http://schemas.openxmlformats.org/officeDocument/2006/relationships/image" Target="../media/image74.emf"/><Relationship Id="rId3" Type="http://schemas.openxmlformats.org/officeDocument/2006/relationships/customXml" Target="../ink/ink61.xml"/><Relationship Id="rId21" Type="http://schemas.openxmlformats.org/officeDocument/2006/relationships/customXml" Target="../ink/ink70.xml"/><Relationship Id="rId34" Type="http://schemas.openxmlformats.org/officeDocument/2006/relationships/image" Target="../media/image78.emf"/><Relationship Id="rId7" Type="http://schemas.openxmlformats.org/officeDocument/2006/relationships/customXml" Target="../ink/ink63.xml"/><Relationship Id="rId12" Type="http://schemas.openxmlformats.org/officeDocument/2006/relationships/image" Target="../media/image67.emf"/><Relationship Id="rId17" Type="http://schemas.openxmlformats.org/officeDocument/2006/relationships/customXml" Target="../ink/ink68.xml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2" Type="http://schemas.openxmlformats.org/officeDocument/2006/relationships/image" Target="../media/image62.png"/><Relationship Id="rId16" Type="http://schemas.openxmlformats.org/officeDocument/2006/relationships/image" Target="../media/image69.emf"/><Relationship Id="rId20" Type="http://schemas.openxmlformats.org/officeDocument/2006/relationships/image" Target="../media/image71.emf"/><Relationship Id="rId29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emf"/><Relationship Id="rId11" Type="http://schemas.openxmlformats.org/officeDocument/2006/relationships/customXml" Target="../ink/ink65.xml"/><Relationship Id="rId24" Type="http://schemas.openxmlformats.org/officeDocument/2006/relationships/image" Target="../media/image73.emf"/><Relationship Id="rId32" Type="http://schemas.openxmlformats.org/officeDocument/2006/relationships/image" Target="../media/image77.emf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28" Type="http://schemas.openxmlformats.org/officeDocument/2006/relationships/image" Target="../media/image75.emf"/><Relationship Id="rId36" Type="http://schemas.openxmlformats.org/officeDocument/2006/relationships/image" Target="../media/image79.emf"/><Relationship Id="rId10" Type="http://schemas.openxmlformats.org/officeDocument/2006/relationships/image" Target="../media/image66.emf"/><Relationship Id="rId19" Type="http://schemas.openxmlformats.org/officeDocument/2006/relationships/customXml" Target="../ink/ink69.xml"/><Relationship Id="rId31" Type="http://schemas.openxmlformats.org/officeDocument/2006/relationships/customXml" Target="../ink/ink75.xml"/><Relationship Id="rId4" Type="http://schemas.openxmlformats.org/officeDocument/2006/relationships/image" Target="../media/image63.emf"/><Relationship Id="rId9" Type="http://schemas.openxmlformats.org/officeDocument/2006/relationships/customXml" Target="../ink/ink64.xml"/><Relationship Id="rId14" Type="http://schemas.openxmlformats.org/officeDocument/2006/relationships/image" Target="../media/image68.emf"/><Relationship Id="rId22" Type="http://schemas.openxmlformats.org/officeDocument/2006/relationships/image" Target="../media/image72.emf"/><Relationship Id="rId27" Type="http://schemas.openxmlformats.org/officeDocument/2006/relationships/customXml" Target="../ink/ink73.xml"/><Relationship Id="rId30" Type="http://schemas.openxmlformats.org/officeDocument/2006/relationships/image" Target="../media/image76.emf"/><Relationship Id="rId35" Type="http://schemas.openxmlformats.org/officeDocument/2006/relationships/customXml" Target="../ink/ink77.xml"/><Relationship Id="rId8" Type="http://schemas.openxmlformats.org/officeDocument/2006/relationships/image" Target="../media/image65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3.xml"/><Relationship Id="rId18" Type="http://schemas.openxmlformats.org/officeDocument/2006/relationships/image" Target="../media/image87.emf"/><Relationship Id="rId26" Type="http://schemas.openxmlformats.org/officeDocument/2006/relationships/image" Target="../media/image91.emf"/><Relationship Id="rId39" Type="http://schemas.openxmlformats.org/officeDocument/2006/relationships/customXml" Target="../ink/ink96.xml"/><Relationship Id="rId21" Type="http://schemas.openxmlformats.org/officeDocument/2006/relationships/customXml" Target="../ink/ink87.xml"/><Relationship Id="rId34" Type="http://schemas.openxmlformats.org/officeDocument/2006/relationships/image" Target="../media/image95.emf"/><Relationship Id="rId42" Type="http://schemas.openxmlformats.org/officeDocument/2006/relationships/image" Target="../media/image99.emf"/><Relationship Id="rId47" Type="http://schemas.openxmlformats.org/officeDocument/2006/relationships/customXml" Target="../ink/ink100.xml"/><Relationship Id="rId50" Type="http://schemas.openxmlformats.org/officeDocument/2006/relationships/image" Target="../media/image103.emf"/><Relationship Id="rId7" Type="http://schemas.openxmlformats.org/officeDocument/2006/relationships/customXml" Target="../ink/ink80.xml"/><Relationship Id="rId2" Type="http://schemas.openxmlformats.org/officeDocument/2006/relationships/image" Target="../media/image62.png"/><Relationship Id="rId16" Type="http://schemas.openxmlformats.org/officeDocument/2006/relationships/image" Target="../media/image86.emf"/><Relationship Id="rId29" Type="http://schemas.openxmlformats.org/officeDocument/2006/relationships/customXml" Target="../ink/ink91.xml"/><Relationship Id="rId11" Type="http://schemas.openxmlformats.org/officeDocument/2006/relationships/customXml" Target="../ink/ink82.xml"/><Relationship Id="rId24" Type="http://schemas.openxmlformats.org/officeDocument/2006/relationships/image" Target="../media/image90.emf"/><Relationship Id="rId32" Type="http://schemas.openxmlformats.org/officeDocument/2006/relationships/image" Target="../media/image94.emf"/><Relationship Id="rId37" Type="http://schemas.openxmlformats.org/officeDocument/2006/relationships/customXml" Target="../ink/ink95.xml"/><Relationship Id="rId40" Type="http://schemas.openxmlformats.org/officeDocument/2006/relationships/image" Target="../media/image98.emf"/><Relationship Id="rId45" Type="http://schemas.openxmlformats.org/officeDocument/2006/relationships/customXml" Target="../ink/ink99.xml"/><Relationship Id="rId5" Type="http://schemas.openxmlformats.org/officeDocument/2006/relationships/customXml" Target="../ink/ink79.xml"/><Relationship Id="rId15" Type="http://schemas.openxmlformats.org/officeDocument/2006/relationships/customXml" Target="../ink/ink84.xml"/><Relationship Id="rId23" Type="http://schemas.openxmlformats.org/officeDocument/2006/relationships/customXml" Target="../ink/ink88.xml"/><Relationship Id="rId28" Type="http://schemas.openxmlformats.org/officeDocument/2006/relationships/image" Target="../media/image92.emf"/><Relationship Id="rId36" Type="http://schemas.openxmlformats.org/officeDocument/2006/relationships/image" Target="../media/image96.emf"/><Relationship Id="rId49" Type="http://schemas.openxmlformats.org/officeDocument/2006/relationships/customXml" Target="../ink/ink101.xml"/><Relationship Id="rId10" Type="http://schemas.openxmlformats.org/officeDocument/2006/relationships/image" Target="../media/image83.emf"/><Relationship Id="rId19" Type="http://schemas.openxmlformats.org/officeDocument/2006/relationships/customXml" Target="../ink/ink86.xml"/><Relationship Id="rId31" Type="http://schemas.openxmlformats.org/officeDocument/2006/relationships/customXml" Target="../ink/ink92.xml"/><Relationship Id="rId44" Type="http://schemas.openxmlformats.org/officeDocument/2006/relationships/image" Target="../media/image100.emf"/><Relationship Id="rId4" Type="http://schemas.openxmlformats.org/officeDocument/2006/relationships/image" Target="../media/image80.emf"/><Relationship Id="rId9" Type="http://schemas.openxmlformats.org/officeDocument/2006/relationships/customXml" Target="../ink/ink81.xml"/><Relationship Id="rId14" Type="http://schemas.openxmlformats.org/officeDocument/2006/relationships/image" Target="../media/image85.emf"/><Relationship Id="rId22" Type="http://schemas.openxmlformats.org/officeDocument/2006/relationships/image" Target="../media/image89.emf"/><Relationship Id="rId27" Type="http://schemas.openxmlformats.org/officeDocument/2006/relationships/customXml" Target="../ink/ink90.xml"/><Relationship Id="rId30" Type="http://schemas.openxmlformats.org/officeDocument/2006/relationships/image" Target="../media/image93.emf"/><Relationship Id="rId35" Type="http://schemas.openxmlformats.org/officeDocument/2006/relationships/customXml" Target="../ink/ink94.xml"/><Relationship Id="rId43" Type="http://schemas.openxmlformats.org/officeDocument/2006/relationships/customXml" Target="../ink/ink98.xml"/><Relationship Id="rId48" Type="http://schemas.openxmlformats.org/officeDocument/2006/relationships/image" Target="../media/image102.emf"/><Relationship Id="rId8" Type="http://schemas.openxmlformats.org/officeDocument/2006/relationships/image" Target="../media/image82.emf"/><Relationship Id="rId3" Type="http://schemas.openxmlformats.org/officeDocument/2006/relationships/customXml" Target="../ink/ink78.xml"/><Relationship Id="rId12" Type="http://schemas.openxmlformats.org/officeDocument/2006/relationships/image" Target="../media/image84.emf"/><Relationship Id="rId17" Type="http://schemas.openxmlformats.org/officeDocument/2006/relationships/customXml" Target="../ink/ink85.xml"/><Relationship Id="rId25" Type="http://schemas.openxmlformats.org/officeDocument/2006/relationships/customXml" Target="../ink/ink89.xml"/><Relationship Id="rId33" Type="http://schemas.openxmlformats.org/officeDocument/2006/relationships/customXml" Target="../ink/ink93.xml"/><Relationship Id="rId38" Type="http://schemas.openxmlformats.org/officeDocument/2006/relationships/image" Target="../media/image97.emf"/><Relationship Id="rId46" Type="http://schemas.openxmlformats.org/officeDocument/2006/relationships/image" Target="../media/image101.emf"/><Relationship Id="rId20" Type="http://schemas.openxmlformats.org/officeDocument/2006/relationships/image" Target="../media/image88.emf"/><Relationship Id="rId41" Type="http://schemas.openxmlformats.org/officeDocument/2006/relationships/customXml" Target="../ink/ink9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18" Type="http://schemas.openxmlformats.org/officeDocument/2006/relationships/image" Target="../media/image111.emf"/><Relationship Id="rId26" Type="http://schemas.openxmlformats.org/officeDocument/2006/relationships/image" Target="../media/image115.emf"/><Relationship Id="rId39" Type="http://schemas.openxmlformats.org/officeDocument/2006/relationships/customXml" Target="../ink/ink120.xml"/><Relationship Id="rId21" Type="http://schemas.openxmlformats.org/officeDocument/2006/relationships/customXml" Target="../ink/ink111.xml"/><Relationship Id="rId34" Type="http://schemas.openxmlformats.org/officeDocument/2006/relationships/image" Target="../media/image119.emf"/><Relationship Id="rId7" Type="http://schemas.openxmlformats.org/officeDocument/2006/relationships/customXml" Target="../ink/ink104.xml"/><Relationship Id="rId12" Type="http://schemas.openxmlformats.org/officeDocument/2006/relationships/image" Target="../media/image108.emf"/><Relationship Id="rId17" Type="http://schemas.openxmlformats.org/officeDocument/2006/relationships/customXml" Target="../ink/ink109.xml"/><Relationship Id="rId25" Type="http://schemas.openxmlformats.org/officeDocument/2006/relationships/customXml" Target="../ink/ink113.xml"/><Relationship Id="rId33" Type="http://schemas.openxmlformats.org/officeDocument/2006/relationships/customXml" Target="../ink/ink117.xml"/><Relationship Id="rId38" Type="http://schemas.openxmlformats.org/officeDocument/2006/relationships/image" Target="../media/image121.emf"/><Relationship Id="rId2" Type="http://schemas.openxmlformats.org/officeDocument/2006/relationships/image" Target="../media/image62.png"/><Relationship Id="rId16" Type="http://schemas.openxmlformats.org/officeDocument/2006/relationships/image" Target="../media/image110.emf"/><Relationship Id="rId20" Type="http://schemas.openxmlformats.org/officeDocument/2006/relationships/image" Target="../media/image112.emf"/><Relationship Id="rId29" Type="http://schemas.openxmlformats.org/officeDocument/2006/relationships/customXml" Target="../ink/ink1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emf"/><Relationship Id="rId11" Type="http://schemas.openxmlformats.org/officeDocument/2006/relationships/customXml" Target="../ink/ink106.xml"/><Relationship Id="rId24" Type="http://schemas.openxmlformats.org/officeDocument/2006/relationships/image" Target="../media/image114.emf"/><Relationship Id="rId32" Type="http://schemas.openxmlformats.org/officeDocument/2006/relationships/image" Target="../media/image118.emf"/><Relationship Id="rId37" Type="http://schemas.openxmlformats.org/officeDocument/2006/relationships/customXml" Target="../ink/ink119.xml"/><Relationship Id="rId40" Type="http://schemas.openxmlformats.org/officeDocument/2006/relationships/image" Target="../media/image122.emf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3" Type="http://schemas.openxmlformats.org/officeDocument/2006/relationships/customXml" Target="../ink/ink112.xml"/><Relationship Id="rId28" Type="http://schemas.openxmlformats.org/officeDocument/2006/relationships/image" Target="../media/image116.emf"/><Relationship Id="rId36" Type="http://schemas.openxmlformats.org/officeDocument/2006/relationships/image" Target="../media/image120.emf"/><Relationship Id="rId10" Type="http://schemas.openxmlformats.org/officeDocument/2006/relationships/image" Target="../media/image107.emf"/><Relationship Id="rId19" Type="http://schemas.openxmlformats.org/officeDocument/2006/relationships/customXml" Target="../ink/ink110.xml"/><Relationship Id="rId31" Type="http://schemas.openxmlformats.org/officeDocument/2006/relationships/customXml" Target="../ink/ink116.xml"/><Relationship Id="rId4" Type="http://schemas.openxmlformats.org/officeDocument/2006/relationships/image" Target="../media/image104.emf"/><Relationship Id="rId9" Type="http://schemas.openxmlformats.org/officeDocument/2006/relationships/customXml" Target="../ink/ink105.xml"/><Relationship Id="rId14" Type="http://schemas.openxmlformats.org/officeDocument/2006/relationships/image" Target="../media/image109.emf"/><Relationship Id="rId22" Type="http://schemas.openxmlformats.org/officeDocument/2006/relationships/image" Target="../media/image113.emf"/><Relationship Id="rId27" Type="http://schemas.openxmlformats.org/officeDocument/2006/relationships/customXml" Target="../ink/ink114.xml"/><Relationship Id="rId30" Type="http://schemas.openxmlformats.org/officeDocument/2006/relationships/image" Target="../media/image117.emf"/><Relationship Id="rId35" Type="http://schemas.openxmlformats.org/officeDocument/2006/relationships/customXml" Target="../ink/ink118.xml"/><Relationship Id="rId8" Type="http://schemas.openxmlformats.org/officeDocument/2006/relationships/image" Target="../media/image106.emf"/><Relationship Id="rId3" Type="http://schemas.openxmlformats.org/officeDocument/2006/relationships/customXml" Target="../ink/ink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5" y="283986"/>
            <a:ext cx="10258425" cy="3829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Entrada de lápiz 8"/>
              <p14:cNvContentPartPr/>
              <p14:nvPr/>
            </p14:nvContentPartPr>
            <p14:xfrm>
              <a:off x="9205356" y="1776596"/>
              <a:ext cx="2870280" cy="902160"/>
            </p14:xfrm>
          </p:contentPart>
        </mc:Choice>
        <mc:Fallback>
          <p:pic>
            <p:nvPicPr>
              <p:cNvPr id="9" name="Entrada de lápiz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3556" y="1774436"/>
                <a:ext cx="287424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Entrada de lápiz 30"/>
              <p14:cNvContentPartPr/>
              <p14:nvPr/>
            </p14:nvContentPartPr>
            <p14:xfrm>
              <a:off x="7770756" y="1259996"/>
              <a:ext cx="725760" cy="26640"/>
            </p14:xfrm>
          </p:contentPart>
        </mc:Choice>
        <mc:Fallback>
          <p:pic>
            <p:nvPicPr>
              <p:cNvPr id="31" name="Entrada de lápiz 3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68956" y="1259636"/>
                <a:ext cx="7286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3" name="Entrada de lápiz 52"/>
              <p14:cNvContentPartPr/>
              <p14:nvPr/>
            </p14:nvContentPartPr>
            <p14:xfrm>
              <a:off x="10038036" y="1220756"/>
              <a:ext cx="899280" cy="67320"/>
            </p14:xfrm>
          </p:contentPart>
        </mc:Choice>
        <mc:Fallback>
          <p:pic>
            <p:nvPicPr>
              <p:cNvPr id="53" name="Entrada de lápiz 5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36956" y="1218956"/>
                <a:ext cx="9021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0" name="Entrada de lápiz 69"/>
              <p14:cNvContentPartPr/>
              <p14:nvPr/>
            </p14:nvContentPartPr>
            <p14:xfrm>
              <a:off x="11724276" y="3112196"/>
              <a:ext cx="515880" cy="752400"/>
            </p14:xfrm>
          </p:contentPart>
        </mc:Choice>
        <mc:Fallback>
          <p:pic>
            <p:nvPicPr>
              <p:cNvPr id="70" name="Entrada de lápiz 6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722836" y="3110756"/>
                <a:ext cx="51840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2" name="Entrada de lápiz 71"/>
              <p14:cNvContentPartPr/>
              <p14:nvPr/>
            </p14:nvContentPartPr>
            <p14:xfrm>
              <a:off x="9030756" y="3578756"/>
              <a:ext cx="2496240" cy="432360"/>
            </p14:xfrm>
          </p:contentPart>
        </mc:Choice>
        <mc:Fallback>
          <p:pic>
            <p:nvPicPr>
              <p:cNvPr id="72" name="Entrada de lápiz 7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29316" y="3576956"/>
                <a:ext cx="24994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8" name="Entrada de lápiz 77"/>
              <p14:cNvContentPartPr/>
              <p14:nvPr/>
            </p14:nvContentPartPr>
            <p14:xfrm>
              <a:off x="2278236" y="1526036"/>
              <a:ext cx="4812840" cy="1523520"/>
            </p14:xfrm>
          </p:contentPart>
        </mc:Choice>
        <mc:Fallback>
          <p:pic>
            <p:nvPicPr>
              <p:cNvPr id="78" name="Entrada de lápiz 7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77156" y="1524956"/>
                <a:ext cx="4815000" cy="15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9" name="Entrada de lápiz 78"/>
              <p14:cNvContentPartPr/>
              <p14:nvPr/>
            </p14:nvContentPartPr>
            <p14:xfrm>
              <a:off x="4746036" y="1190156"/>
              <a:ext cx="776160" cy="115560"/>
            </p14:xfrm>
          </p:contentPart>
        </mc:Choice>
        <mc:Fallback>
          <p:pic>
            <p:nvPicPr>
              <p:cNvPr id="79" name="Entrada de lápiz 7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44236" y="1188356"/>
                <a:ext cx="7794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1" name="Entrada de lápiz 80"/>
              <p14:cNvContentPartPr/>
              <p14:nvPr/>
            </p14:nvContentPartPr>
            <p14:xfrm>
              <a:off x="3104436" y="3076196"/>
              <a:ext cx="270720" cy="890640"/>
            </p14:xfrm>
          </p:contentPart>
        </mc:Choice>
        <mc:Fallback>
          <p:pic>
            <p:nvPicPr>
              <p:cNvPr id="81" name="Entrada de lápiz 8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02636" y="3074756"/>
                <a:ext cx="27468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2" name="Entrada de lápiz 81"/>
              <p14:cNvContentPartPr/>
              <p14:nvPr/>
            </p14:nvContentPartPr>
            <p14:xfrm>
              <a:off x="2334756" y="2661476"/>
              <a:ext cx="3141000" cy="1068480"/>
            </p14:xfrm>
          </p:contentPart>
        </mc:Choice>
        <mc:Fallback>
          <p:pic>
            <p:nvPicPr>
              <p:cNvPr id="82" name="Entrada de lápiz 8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33676" y="2660396"/>
                <a:ext cx="3143880" cy="10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4" name="Entrada de lápiz 113"/>
              <p14:cNvContentPartPr/>
              <p14:nvPr/>
            </p14:nvContentPartPr>
            <p14:xfrm>
              <a:off x="9028596" y="3603236"/>
              <a:ext cx="62640" cy="381600"/>
            </p14:xfrm>
          </p:contentPart>
        </mc:Choice>
        <mc:Fallback>
          <p:pic>
            <p:nvPicPr>
              <p:cNvPr id="114" name="Entrada de lápiz 1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027156" y="3601436"/>
                <a:ext cx="658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5" name="Entrada de lápiz 114"/>
              <p14:cNvContentPartPr/>
              <p14:nvPr/>
            </p14:nvContentPartPr>
            <p14:xfrm>
              <a:off x="9390756" y="3514676"/>
              <a:ext cx="39960" cy="474840"/>
            </p14:xfrm>
          </p:contentPart>
        </mc:Choice>
        <mc:Fallback>
          <p:pic>
            <p:nvPicPr>
              <p:cNvPr id="115" name="Entrada de lápiz 1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89316" y="3512876"/>
                <a:ext cx="432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8" name="Entrada de lápiz 127"/>
              <p14:cNvContentPartPr/>
              <p14:nvPr/>
            </p14:nvContentPartPr>
            <p14:xfrm>
              <a:off x="4360836" y="699116"/>
              <a:ext cx="399600" cy="307440"/>
            </p14:xfrm>
          </p:contentPart>
        </mc:Choice>
        <mc:Fallback>
          <p:pic>
            <p:nvPicPr>
              <p:cNvPr id="128" name="Entrada de lápiz 12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59036" y="697676"/>
                <a:ext cx="4024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9" name="Entrada de lápiz 128"/>
              <p14:cNvContentPartPr/>
              <p14:nvPr/>
            </p14:nvContentPartPr>
            <p14:xfrm>
              <a:off x="7828716" y="1259996"/>
              <a:ext cx="17280" cy="16560"/>
            </p14:xfrm>
          </p:contentPart>
        </mc:Choice>
        <mc:Fallback>
          <p:pic>
            <p:nvPicPr>
              <p:cNvPr id="129" name="Entrada de lápiz 12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28356" y="1259276"/>
                <a:ext cx="183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0" name="Entrada de lápiz 129"/>
              <p14:cNvContentPartPr/>
              <p14:nvPr/>
            </p14:nvContentPartPr>
            <p14:xfrm>
              <a:off x="4828476" y="1239836"/>
              <a:ext cx="23040" cy="70920"/>
            </p14:xfrm>
          </p:contentPart>
        </mc:Choice>
        <mc:Fallback>
          <p:pic>
            <p:nvPicPr>
              <p:cNvPr id="130" name="Entrada de lápiz 12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27756" y="1239476"/>
                <a:ext cx="241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2" name="Entrada de lápiz 131"/>
              <p14:cNvContentPartPr/>
              <p14:nvPr/>
            </p14:nvContentPartPr>
            <p14:xfrm>
              <a:off x="5795076" y="625676"/>
              <a:ext cx="1846080" cy="2559240"/>
            </p14:xfrm>
          </p:contentPart>
        </mc:Choice>
        <mc:Fallback>
          <p:pic>
            <p:nvPicPr>
              <p:cNvPr id="132" name="Entrada de lápiz 13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93636" y="624236"/>
                <a:ext cx="1848960" cy="25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39" name="Entrada de lápiz 138"/>
              <p14:cNvContentPartPr/>
              <p14:nvPr/>
            </p14:nvContentPartPr>
            <p14:xfrm>
              <a:off x="3128556" y="2062796"/>
              <a:ext cx="259560" cy="666360"/>
            </p14:xfrm>
          </p:contentPart>
        </mc:Choice>
        <mc:Fallback>
          <p:pic>
            <p:nvPicPr>
              <p:cNvPr id="139" name="Entrada de lápiz 13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27116" y="2060996"/>
                <a:ext cx="26208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1" name="Entrada de lápiz 150"/>
              <p14:cNvContentPartPr/>
              <p14:nvPr/>
            </p14:nvContentPartPr>
            <p14:xfrm>
              <a:off x="3838476" y="1847516"/>
              <a:ext cx="222480" cy="596160"/>
            </p14:xfrm>
          </p:contentPart>
        </mc:Choice>
        <mc:Fallback>
          <p:pic>
            <p:nvPicPr>
              <p:cNvPr id="151" name="Entrada de lápiz 15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36676" y="1845717"/>
                <a:ext cx="224640" cy="599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53" name="Entrada de lápiz 152"/>
              <p14:cNvContentPartPr/>
              <p14:nvPr/>
            </p14:nvContentPartPr>
            <p14:xfrm>
              <a:off x="5565036" y="3378956"/>
              <a:ext cx="1697760" cy="365400"/>
            </p14:xfrm>
          </p:contentPart>
        </mc:Choice>
        <mc:Fallback>
          <p:pic>
            <p:nvPicPr>
              <p:cNvPr id="153" name="Entrada de lápiz 15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63596" y="3377156"/>
                <a:ext cx="170064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55" name="Entrada de lápiz 154"/>
              <p14:cNvContentPartPr/>
              <p14:nvPr/>
            </p14:nvContentPartPr>
            <p14:xfrm>
              <a:off x="5073636" y="1757516"/>
              <a:ext cx="739440" cy="248040"/>
            </p14:xfrm>
          </p:contentPart>
        </mc:Choice>
        <mc:Fallback>
          <p:pic>
            <p:nvPicPr>
              <p:cNvPr id="155" name="Entrada de lápiz 15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072196" y="1756076"/>
                <a:ext cx="7423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56" name="Entrada de lápiz 155"/>
              <p14:cNvContentPartPr/>
              <p14:nvPr/>
            </p14:nvContentPartPr>
            <p14:xfrm>
              <a:off x="7173876" y="2630516"/>
              <a:ext cx="88200" cy="822240"/>
            </p14:xfrm>
          </p:contentPart>
        </mc:Choice>
        <mc:Fallback>
          <p:pic>
            <p:nvPicPr>
              <p:cNvPr id="156" name="Entrada de lápiz 15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72796" y="2629076"/>
                <a:ext cx="9108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90" name="Entrada de lápiz 189"/>
              <p14:cNvContentPartPr/>
              <p14:nvPr/>
            </p14:nvContentPartPr>
            <p14:xfrm>
              <a:off x="3978516" y="2021036"/>
              <a:ext cx="1542960" cy="425160"/>
            </p14:xfrm>
          </p:contentPart>
        </mc:Choice>
        <mc:Fallback>
          <p:pic>
            <p:nvPicPr>
              <p:cNvPr id="190" name="Entrada de lápiz 189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977436" y="2019236"/>
                <a:ext cx="15454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92" name="Entrada de lápiz 191"/>
              <p14:cNvContentPartPr/>
              <p14:nvPr/>
            </p14:nvContentPartPr>
            <p14:xfrm>
              <a:off x="3842076" y="2490836"/>
              <a:ext cx="79560" cy="780120"/>
            </p14:xfrm>
          </p:contentPart>
        </mc:Choice>
        <mc:Fallback>
          <p:pic>
            <p:nvPicPr>
              <p:cNvPr id="192" name="Entrada de lápiz 191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839916" y="2489396"/>
                <a:ext cx="8352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93" name="Entrada de lápiz 192"/>
              <p14:cNvContentPartPr/>
              <p14:nvPr/>
            </p14:nvContentPartPr>
            <p14:xfrm>
              <a:off x="4138716" y="2742836"/>
              <a:ext cx="193320" cy="271440"/>
            </p14:xfrm>
          </p:contentPart>
        </mc:Choice>
        <mc:Fallback>
          <p:pic>
            <p:nvPicPr>
              <p:cNvPr id="193" name="Entrada de lápiz 192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36916" y="2741036"/>
                <a:ext cx="1958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94" name="Entrada de lápiz 193"/>
              <p14:cNvContentPartPr/>
              <p14:nvPr/>
            </p14:nvContentPartPr>
            <p14:xfrm>
              <a:off x="4226196" y="2405876"/>
              <a:ext cx="11520" cy="486000"/>
            </p14:xfrm>
          </p:contentPart>
        </mc:Choice>
        <mc:Fallback>
          <p:pic>
            <p:nvPicPr>
              <p:cNvPr id="194" name="Entrada de lápiz 19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224036" y="2404076"/>
                <a:ext cx="1584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00" name="Entrada de lápiz 199"/>
              <p14:cNvContentPartPr/>
              <p14:nvPr/>
            </p14:nvContentPartPr>
            <p14:xfrm>
              <a:off x="11715996" y="3587036"/>
              <a:ext cx="33120" cy="523800"/>
            </p14:xfrm>
          </p:contentPart>
        </mc:Choice>
        <mc:Fallback>
          <p:pic>
            <p:nvPicPr>
              <p:cNvPr id="200" name="Entrada de lápiz 199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713836" y="3584876"/>
                <a:ext cx="3744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01" name="Entrada de lápiz 200"/>
              <p14:cNvContentPartPr/>
              <p14:nvPr/>
            </p14:nvContentPartPr>
            <p14:xfrm>
              <a:off x="11677476" y="4017236"/>
              <a:ext cx="238680" cy="187560"/>
            </p14:xfrm>
          </p:contentPart>
        </mc:Choice>
        <mc:Fallback>
          <p:pic>
            <p:nvPicPr>
              <p:cNvPr id="201" name="Entrada de lápiz 200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675676" y="4015436"/>
                <a:ext cx="2426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05" name="Entrada de lápiz 204"/>
              <p14:cNvContentPartPr/>
              <p14:nvPr/>
            </p14:nvContentPartPr>
            <p14:xfrm>
              <a:off x="8833476" y="2167556"/>
              <a:ext cx="230760" cy="619920"/>
            </p14:xfrm>
          </p:contentPart>
        </mc:Choice>
        <mc:Fallback>
          <p:pic>
            <p:nvPicPr>
              <p:cNvPr id="205" name="Entrada de lápiz 204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31316" y="2165396"/>
                <a:ext cx="23472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21" name="Entrada de lápiz 220"/>
              <p14:cNvContentPartPr/>
              <p14:nvPr/>
            </p14:nvContentPartPr>
            <p14:xfrm>
              <a:off x="9910956" y="3341516"/>
              <a:ext cx="377280" cy="187920"/>
            </p14:xfrm>
          </p:contentPart>
        </mc:Choice>
        <mc:Fallback>
          <p:pic>
            <p:nvPicPr>
              <p:cNvPr id="221" name="Entrada de lápiz 22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909516" y="3339716"/>
                <a:ext cx="3808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34" name="Entrada de lápiz 233"/>
              <p14:cNvContentPartPr/>
              <p14:nvPr/>
            </p14:nvContentPartPr>
            <p14:xfrm>
              <a:off x="9833196" y="4223156"/>
              <a:ext cx="528840" cy="2103840"/>
            </p14:xfrm>
          </p:contentPart>
        </mc:Choice>
        <mc:Fallback>
          <p:pic>
            <p:nvPicPr>
              <p:cNvPr id="234" name="Entrada de lápiz 233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832116" y="4220996"/>
                <a:ext cx="532080" cy="21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38" name="Entrada de lápiz 237"/>
              <p14:cNvContentPartPr/>
              <p14:nvPr/>
            </p14:nvContentPartPr>
            <p14:xfrm>
              <a:off x="5452356" y="2066756"/>
              <a:ext cx="41040" cy="73440"/>
            </p14:xfrm>
          </p:contentPart>
        </mc:Choice>
        <mc:Fallback>
          <p:pic>
            <p:nvPicPr>
              <p:cNvPr id="238" name="Entrada de lápiz 237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450556" y="2064956"/>
                <a:ext cx="439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40" name="Entrada de lápiz 239"/>
              <p14:cNvContentPartPr/>
              <p14:nvPr/>
            </p14:nvContentPartPr>
            <p14:xfrm>
              <a:off x="4960236" y="3013916"/>
              <a:ext cx="218880" cy="221760"/>
            </p14:xfrm>
          </p:contentPart>
        </mc:Choice>
        <mc:Fallback>
          <p:pic>
            <p:nvPicPr>
              <p:cNvPr id="240" name="Entrada de lápiz 239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58436" y="3012116"/>
                <a:ext cx="2224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41" name="Entrada de lápiz 240"/>
              <p14:cNvContentPartPr/>
              <p14:nvPr/>
            </p14:nvContentPartPr>
            <p14:xfrm>
              <a:off x="5056716" y="2558876"/>
              <a:ext cx="29880" cy="547920"/>
            </p14:xfrm>
          </p:contentPart>
        </mc:Choice>
        <mc:Fallback>
          <p:pic>
            <p:nvPicPr>
              <p:cNvPr id="241" name="Entrada de lápiz 240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054556" y="2557076"/>
                <a:ext cx="342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42" name="Entrada de lápiz 241"/>
              <p14:cNvContentPartPr/>
              <p14:nvPr/>
            </p14:nvContentPartPr>
            <p14:xfrm>
              <a:off x="5744316" y="2868836"/>
              <a:ext cx="267480" cy="255240"/>
            </p14:xfrm>
          </p:contentPart>
        </mc:Choice>
        <mc:Fallback>
          <p:pic>
            <p:nvPicPr>
              <p:cNvPr id="242" name="Entrada de lápiz 241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742876" y="2867396"/>
                <a:ext cx="2707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43" name="Entrada de lápiz 242"/>
              <p14:cNvContentPartPr/>
              <p14:nvPr/>
            </p14:nvContentPartPr>
            <p14:xfrm>
              <a:off x="5824596" y="2420276"/>
              <a:ext cx="33120" cy="623880"/>
            </p14:xfrm>
          </p:contentPart>
        </mc:Choice>
        <mc:Fallback>
          <p:pic>
            <p:nvPicPr>
              <p:cNvPr id="243" name="Entrada de lápiz 242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823876" y="2418476"/>
                <a:ext cx="3564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77" name="Entrada de lápiz 276"/>
              <p14:cNvContentPartPr/>
              <p14:nvPr/>
            </p14:nvContentPartPr>
            <p14:xfrm>
              <a:off x="9915996" y="6307556"/>
              <a:ext cx="885600" cy="508680"/>
            </p14:xfrm>
          </p:contentPart>
        </mc:Choice>
        <mc:Fallback>
          <p:pic>
            <p:nvPicPr>
              <p:cNvPr id="277" name="Entrada de lápiz 276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913836" y="6305396"/>
                <a:ext cx="8899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82" name="Entrada de lápiz 281"/>
              <p14:cNvContentPartPr/>
              <p14:nvPr/>
            </p14:nvContentPartPr>
            <p14:xfrm>
              <a:off x="9434316" y="3912836"/>
              <a:ext cx="10080" cy="240480"/>
            </p14:xfrm>
          </p:contentPart>
        </mc:Choice>
        <mc:Fallback>
          <p:pic>
            <p:nvPicPr>
              <p:cNvPr id="282" name="Entrada de lápiz 281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432516" y="3911036"/>
                <a:ext cx="136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83" name="Entrada de lápiz 282"/>
              <p14:cNvContentPartPr/>
              <p14:nvPr/>
            </p14:nvContentPartPr>
            <p14:xfrm>
              <a:off x="9366636" y="4053236"/>
              <a:ext cx="195120" cy="189720"/>
            </p14:xfrm>
          </p:contentPart>
        </mc:Choice>
        <mc:Fallback>
          <p:pic>
            <p:nvPicPr>
              <p:cNvPr id="283" name="Entrada de lápiz 282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364836" y="4051436"/>
                <a:ext cx="198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84" name="Entrada de lápiz 283"/>
              <p14:cNvContentPartPr/>
              <p14:nvPr/>
            </p14:nvContentPartPr>
            <p14:xfrm>
              <a:off x="10229556" y="5673236"/>
              <a:ext cx="960480" cy="868320"/>
            </p14:xfrm>
          </p:contentPart>
        </mc:Choice>
        <mc:Fallback>
          <p:pic>
            <p:nvPicPr>
              <p:cNvPr id="284" name="Entrada de lápiz 283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227396" y="5671076"/>
                <a:ext cx="96480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88" name="Entrada de lápiz 287"/>
              <p14:cNvContentPartPr/>
              <p14:nvPr/>
            </p14:nvContentPartPr>
            <p14:xfrm>
              <a:off x="10308756" y="4826876"/>
              <a:ext cx="467280" cy="166320"/>
            </p14:xfrm>
          </p:contentPart>
        </mc:Choice>
        <mc:Fallback>
          <p:pic>
            <p:nvPicPr>
              <p:cNvPr id="288" name="Entrada de lápiz 287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306596" y="4824356"/>
                <a:ext cx="4716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02" name="Entrada de lápiz 301"/>
              <p14:cNvContentPartPr/>
              <p14:nvPr/>
            </p14:nvContentPartPr>
            <p14:xfrm>
              <a:off x="2057196" y="2303636"/>
              <a:ext cx="129240" cy="172080"/>
            </p14:xfrm>
          </p:contentPart>
        </mc:Choice>
        <mc:Fallback>
          <p:pic>
            <p:nvPicPr>
              <p:cNvPr id="302" name="Entrada de lápiz 301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055396" y="2301476"/>
                <a:ext cx="1328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30" name="Entrada de lápiz 329"/>
              <p14:cNvContentPartPr/>
              <p14:nvPr/>
            </p14:nvContentPartPr>
            <p14:xfrm>
              <a:off x="9324876" y="3135236"/>
              <a:ext cx="219240" cy="199440"/>
            </p14:xfrm>
          </p:contentPart>
        </mc:Choice>
        <mc:Fallback>
          <p:pic>
            <p:nvPicPr>
              <p:cNvPr id="330" name="Entrada de lápiz 329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322716" y="3132716"/>
                <a:ext cx="2235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44" name="Entrada de lápiz 343"/>
              <p14:cNvContentPartPr/>
              <p14:nvPr/>
            </p14:nvContentPartPr>
            <p14:xfrm>
              <a:off x="10831476" y="3241796"/>
              <a:ext cx="330120" cy="917640"/>
            </p14:xfrm>
          </p:contentPart>
        </mc:Choice>
        <mc:Fallback>
          <p:pic>
            <p:nvPicPr>
              <p:cNvPr id="344" name="Entrada de lápiz 343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829676" y="3239996"/>
                <a:ext cx="333360" cy="9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55" name="Entrada de lápiz 354"/>
              <p14:cNvContentPartPr/>
              <p14:nvPr/>
            </p14:nvContentPartPr>
            <p14:xfrm>
              <a:off x="945876" y="4383356"/>
              <a:ext cx="754560" cy="11160"/>
            </p14:xfrm>
          </p:contentPart>
        </mc:Choice>
        <mc:Fallback>
          <p:pic>
            <p:nvPicPr>
              <p:cNvPr id="355" name="Entrada de lápiz 354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43716" y="4381556"/>
                <a:ext cx="75816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62" name="Entrada de lápiz 361"/>
              <p14:cNvContentPartPr/>
              <p14:nvPr/>
            </p14:nvContentPartPr>
            <p14:xfrm>
              <a:off x="257196" y="1866596"/>
              <a:ext cx="1610640" cy="1227960"/>
            </p14:xfrm>
          </p:contentPart>
        </mc:Choice>
        <mc:Fallback>
          <p:pic>
            <p:nvPicPr>
              <p:cNvPr id="362" name="Entrada de lápiz 361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54676" y="1864436"/>
                <a:ext cx="1614960" cy="12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73" name="Entrada de lápiz 372"/>
              <p14:cNvContentPartPr/>
              <p14:nvPr/>
            </p14:nvContentPartPr>
            <p14:xfrm>
              <a:off x="244236" y="3917876"/>
              <a:ext cx="6748560" cy="2974680"/>
            </p14:xfrm>
          </p:contentPart>
        </mc:Choice>
        <mc:Fallback>
          <p:pic>
            <p:nvPicPr>
              <p:cNvPr id="373" name="Entrada de lápiz 372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42076" y="3915716"/>
                <a:ext cx="6752520" cy="29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91" name="Entrada de lápiz 390"/>
              <p14:cNvContentPartPr/>
              <p14:nvPr/>
            </p14:nvContentPartPr>
            <p14:xfrm>
              <a:off x="2610516" y="5656676"/>
              <a:ext cx="1101600" cy="43560"/>
            </p14:xfrm>
          </p:contentPart>
        </mc:Choice>
        <mc:Fallback>
          <p:pic>
            <p:nvPicPr>
              <p:cNvPr id="391" name="Entrada de lápiz 390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607996" y="5654156"/>
                <a:ext cx="11052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06" name="Entrada de lápiz 405"/>
              <p14:cNvContentPartPr/>
              <p14:nvPr/>
            </p14:nvContentPartPr>
            <p14:xfrm>
              <a:off x="3707796" y="5578916"/>
              <a:ext cx="1837080" cy="72360"/>
            </p14:xfrm>
          </p:contentPart>
        </mc:Choice>
        <mc:Fallback>
          <p:pic>
            <p:nvPicPr>
              <p:cNvPr id="406" name="Entrada de lápiz 405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705996" y="5576756"/>
                <a:ext cx="18410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419" name="Entrada de lápiz 418"/>
              <p14:cNvContentPartPr/>
              <p14:nvPr/>
            </p14:nvContentPartPr>
            <p14:xfrm>
              <a:off x="5544156" y="5565956"/>
              <a:ext cx="1622160" cy="48600"/>
            </p14:xfrm>
          </p:contentPart>
        </mc:Choice>
        <mc:Fallback>
          <p:pic>
            <p:nvPicPr>
              <p:cNvPr id="419" name="Entrada de lápiz 418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542356" y="5564876"/>
                <a:ext cx="16261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428" name="Entrada de lápiz 427"/>
              <p14:cNvContentPartPr/>
              <p14:nvPr/>
            </p14:nvContentPartPr>
            <p14:xfrm>
              <a:off x="7264236" y="5279396"/>
              <a:ext cx="3425760" cy="686880"/>
            </p14:xfrm>
          </p:contentPart>
        </mc:Choice>
        <mc:Fallback>
          <p:pic>
            <p:nvPicPr>
              <p:cNvPr id="428" name="Entrada de lápiz 427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262796" y="5277956"/>
                <a:ext cx="342900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17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Entrada de lápiz 51"/>
              <p14:cNvContentPartPr/>
              <p14:nvPr/>
            </p14:nvContentPartPr>
            <p14:xfrm>
              <a:off x="1538796" y="134276"/>
              <a:ext cx="10147320" cy="2360160"/>
            </p14:xfrm>
          </p:contentPart>
        </mc:Choice>
        <mc:Fallback>
          <p:pic>
            <p:nvPicPr>
              <p:cNvPr id="52" name="Entrada de lápiz 5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6996" y="132116"/>
                <a:ext cx="10151280" cy="23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6" name="Entrada de lápiz 65"/>
              <p14:cNvContentPartPr/>
              <p14:nvPr/>
            </p14:nvContentPartPr>
            <p14:xfrm>
              <a:off x="3273276" y="1784516"/>
              <a:ext cx="145440" cy="0"/>
            </p14:xfrm>
          </p:contentPart>
        </mc:Choice>
        <mc:Fallback>
          <p:pic>
            <p:nvPicPr>
              <p:cNvPr id="66" name="Entrada de lápiz 6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454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5" name="Entrada de lápiz 74"/>
              <p14:cNvContentPartPr/>
              <p14:nvPr/>
            </p14:nvContentPartPr>
            <p14:xfrm>
              <a:off x="4115676" y="1874876"/>
              <a:ext cx="1053360" cy="48240"/>
            </p14:xfrm>
          </p:contentPart>
        </mc:Choice>
        <mc:Fallback>
          <p:pic>
            <p:nvPicPr>
              <p:cNvPr id="75" name="Entrada de lápiz 7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876" y="1872716"/>
                <a:ext cx="10573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9" name="Entrada de lápiz 98"/>
              <p14:cNvContentPartPr/>
              <p14:nvPr/>
            </p14:nvContentPartPr>
            <p14:xfrm>
              <a:off x="8535036" y="489956"/>
              <a:ext cx="0" cy="88560"/>
            </p14:xfrm>
          </p:contentPart>
        </mc:Choice>
        <mc:Fallback>
          <p:pic>
            <p:nvPicPr>
              <p:cNvPr id="99" name="Entrada de lápiz 9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0" name="Entrada de lápiz 129"/>
              <p14:cNvContentPartPr/>
              <p14:nvPr/>
            </p14:nvContentPartPr>
            <p14:xfrm>
              <a:off x="8468076" y="1878836"/>
              <a:ext cx="3516840" cy="970200"/>
            </p14:xfrm>
          </p:contentPart>
        </mc:Choice>
        <mc:Fallback>
          <p:pic>
            <p:nvPicPr>
              <p:cNvPr id="130" name="Entrada de lápiz 1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65556" y="1876676"/>
                <a:ext cx="3521520" cy="9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9" name="Entrada de lápiz 158"/>
              <p14:cNvContentPartPr/>
              <p14:nvPr/>
            </p14:nvContentPartPr>
            <p14:xfrm>
              <a:off x="9979356" y="1829156"/>
              <a:ext cx="2103120" cy="910080"/>
            </p14:xfrm>
          </p:contentPart>
        </mc:Choice>
        <mc:Fallback>
          <p:pic>
            <p:nvPicPr>
              <p:cNvPr id="159" name="Entrada de lápiz 15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77916" y="1827356"/>
                <a:ext cx="210672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0" name="Entrada de lápiz 169"/>
              <p14:cNvContentPartPr/>
              <p14:nvPr/>
            </p14:nvContentPartPr>
            <p14:xfrm>
              <a:off x="169716" y="1380236"/>
              <a:ext cx="905760" cy="844560"/>
            </p14:xfrm>
          </p:contentPart>
        </mc:Choice>
        <mc:Fallback>
          <p:pic>
            <p:nvPicPr>
              <p:cNvPr id="170" name="Entrada de lápiz 1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556" y="1378076"/>
                <a:ext cx="910080" cy="8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8" name="Entrada de lápiz 177"/>
              <p14:cNvContentPartPr/>
              <p14:nvPr/>
            </p14:nvContentPartPr>
            <p14:xfrm>
              <a:off x="400116" y="389876"/>
              <a:ext cx="505440" cy="1626840"/>
            </p14:xfrm>
          </p:contentPart>
        </mc:Choice>
        <mc:Fallback>
          <p:pic>
            <p:nvPicPr>
              <p:cNvPr id="178" name="Entrada de lápiz 17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7956" y="387356"/>
                <a:ext cx="509400" cy="16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0" name="Entrada de lápiz 179"/>
              <p14:cNvContentPartPr/>
              <p14:nvPr/>
            </p14:nvContentPartPr>
            <p14:xfrm>
              <a:off x="538356" y="1937156"/>
              <a:ext cx="805680" cy="775800"/>
            </p14:xfrm>
          </p:contentPart>
        </mc:Choice>
        <mc:Fallback>
          <p:pic>
            <p:nvPicPr>
              <p:cNvPr id="180" name="Entrada de lápiz 17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6196" y="1935356"/>
                <a:ext cx="81000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6" name="Entrada de lápiz 185"/>
              <p14:cNvContentPartPr/>
              <p14:nvPr/>
            </p14:nvContentPartPr>
            <p14:xfrm>
              <a:off x="858036" y="374396"/>
              <a:ext cx="734400" cy="2479680"/>
            </p14:xfrm>
          </p:contentPart>
        </mc:Choice>
        <mc:Fallback>
          <p:pic>
            <p:nvPicPr>
              <p:cNvPr id="186" name="Entrada de lápiz 18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5516" y="371876"/>
                <a:ext cx="739080" cy="24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9" name="Entrada de lápiz 188"/>
              <p14:cNvContentPartPr/>
              <p14:nvPr/>
            </p14:nvContentPartPr>
            <p14:xfrm>
              <a:off x="10669116" y="323996"/>
              <a:ext cx="1105920" cy="363600"/>
            </p14:xfrm>
          </p:contentPart>
        </mc:Choice>
        <mc:Fallback>
          <p:pic>
            <p:nvPicPr>
              <p:cNvPr id="189" name="Entrada de lápiz 18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67316" y="322196"/>
                <a:ext cx="1108800" cy="3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59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2" y="355423"/>
            <a:ext cx="10125075" cy="3076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Entrada de lápiz 9"/>
              <p14:cNvContentPartPr/>
              <p14:nvPr/>
            </p14:nvContentPartPr>
            <p14:xfrm>
              <a:off x="2592876" y="5347796"/>
              <a:ext cx="851400" cy="42840"/>
            </p14:xfrm>
          </p:contentPart>
        </mc:Choice>
        <mc:Fallback>
          <p:pic>
            <p:nvPicPr>
              <p:cNvPr id="10" name="Entrada de lápiz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0716" y="5345276"/>
                <a:ext cx="853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Entrada de lápiz 32"/>
              <p14:cNvContentPartPr/>
              <p14:nvPr/>
            </p14:nvContentPartPr>
            <p14:xfrm>
              <a:off x="6157956" y="5411516"/>
              <a:ext cx="1004040" cy="29880"/>
            </p14:xfrm>
          </p:contentPart>
        </mc:Choice>
        <mc:Fallback>
          <p:pic>
            <p:nvPicPr>
              <p:cNvPr id="33" name="Entrada de lápiz 3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6156" y="5409356"/>
                <a:ext cx="10069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Entrada de lápiz 39"/>
              <p14:cNvContentPartPr/>
              <p14:nvPr/>
            </p14:nvContentPartPr>
            <p14:xfrm>
              <a:off x="3079596" y="5497916"/>
              <a:ext cx="76680" cy="828000"/>
            </p14:xfrm>
          </p:contentPart>
        </mc:Choice>
        <mc:Fallback>
          <p:pic>
            <p:nvPicPr>
              <p:cNvPr id="40" name="Entrada de lápiz 3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7436" y="5495756"/>
                <a:ext cx="8100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0" name="Entrada de lápiz 49"/>
              <p14:cNvContentPartPr/>
              <p14:nvPr/>
            </p14:nvContentPartPr>
            <p14:xfrm>
              <a:off x="5510316" y="5427356"/>
              <a:ext cx="59400" cy="843480"/>
            </p14:xfrm>
          </p:contentPart>
        </mc:Choice>
        <mc:Fallback>
          <p:pic>
            <p:nvPicPr>
              <p:cNvPr id="50" name="Entrada de lápiz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08876" y="5425196"/>
                <a:ext cx="6300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1" name="Entrada de lápiz 220"/>
              <p14:cNvContentPartPr/>
              <p14:nvPr/>
            </p14:nvContentPartPr>
            <p14:xfrm>
              <a:off x="7145796" y="3157916"/>
              <a:ext cx="4893480" cy="3009240"/>
            </p14:xfrm>
          </p:contentPart>
        </mc:Choice>
        <mc:Fallback>
          <p:pic>
            <p:nvPicPr>
              <p:cNvPr id="221" name="Entrada de lápiz 2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43996" y="3156476"/>
                <a:ext cx="4896360" cy="30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1" name="Entrada de lápiz 230"/>
              <p14:cNvContentPartPr/>
              <p14:nvPr/>
            </p14:nvContentPartPr>
            <p14:xfrm>
              <a:off x="688116" y="3616196"/>
              <a:ext cx="1808280" cy="410040"/>
            </p14:xfrm>
          </p:contentPart>
        </mc:Choice>
        <mc:Fallback>
          <p:pic>
            <p:nvPicPr>
              <p:cNvPr id="231" name="Entrada de lápiz 2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5596" y="3613676"/>
                <a:ext cx="18129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1" name="Entrada de lápiz 270"/>
              <p14:cNvContentPartPr/>
              <p14:nvPr/>
            </p14:nvContentPartPr>
            <p14:xfrm>
              <a:off x="2008956" y="5578916"/>
              <a:ext cx="3573000" cy="755280"/>
            </p14:xfrm>
          </p:contentPart>
        </mc:Choice>
        <mc:Fallback>
          <p:pic>
            <p:nvPicPr>
              <p:cNvPr id="271" name="Entrada de lápiz 27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06796" y="5576756"/>
                <a:ext cx="357588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2" name="Entrada de lápiz 271"/>
              <p14:cNvContentPartPr/>
              <p14:nvPr/>
            </p14:nvContentPartPr>
            <p14:xfrm>
              <a:off x="3144756" y="6280196"/>
              <a:ext cx="729360" cy="54000"/>
            </p14:xfrm>
          </p:contentPart>
        </mc:Choice>
        <mc:Fallback>
          <p:pic>
            <p:nvPicPr>
              <p:cNvPr id="272" name="Entrada de lápiz 27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42956" y="6278036"/>
                <a:ext cx="7333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4" name="Entrada de lápiz 273"/>
              <p14:cNvContentPartPr/>
              <p14:nvPr/>
            </p14:nvContentPartPr>
            <p14:xfrm>
              <a:off x="4124316" y="6458396"/>
              <a:ext cx="386640" cy="294480"/>
            </p14:xfrm>
          </p:contentPart>
        </mc:Choice>
        <mc:Fallback>
          <p:pic>
            <p:nvPicPr>
              <p:cNvPr id="274" name="Entrada de lápiz 27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22156" y="6456236"/>
                <a:ext cx="3902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7" name="Entrada de lápiz 276"/>
              <p14:cNvContentPartPr/>
              <p14:nvPr/>
            </p14:nvContentPartPr>
            <p14:xfrm>
              <a:off x="710436" y="5034956"/>
              <a:ext cx="2845440" cy="514080"/>
            </p14:xfrm>
          </p:contentPart>
        </mc:Choice>
        <mc:Fallback>
          <p:pic>
            <p:nvPicPr>
              <p:cNvPr id="277" name="Entrada de lápiz 2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8636" y="5032796"/>
                <a:ext cx="28479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83" name="Entrada de lápiz 282"/>
              <p14:cNvContentPartPr/>
              <p14:nvPr/>
            </p14:nvContentPartPr>
            <p14:xfrm>
              <a:off x="2224596" y="4749476"/>
              <a:ext cx="4221360" cy="348840"/>
            </p14:xfrm>
          </p:contentPart>
        </mc:Choice>
        <mc:Fallback>
          <p:pic>
            <p:nvPicPr>
              <p:cNvPr id="283" name="Entrada de lápiz 28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22436" y="4747676"/>
                <a:ext cx="42253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87" name="Entrada de lápiz 286"/>
              <p14:cNvContentPartPr/>
              <p14:nvPr/>
            </p14:nvContentPartPr>
            <p14:xfrm>
              <a:off x="4030356" y="5073836"/>
              <a:ext cx="2128320" cy="542160"/>
            </p14:xfrm>
          </p:contentPart>
        </mc:Choice>
        <mc:Fallback>
          <p:pic>
            <p:nvPicPr>
              <p:cNvPr id="287" name="Entrada de lápiz 28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28196" y="5071676"/>
                <a:ext cx="213192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8" name="Entrada de lápiz 287"/>
              <p14:cNvContentPartPr/>
              <p14:nvPr/>
            </p14:nvContentPartPr>
            <p14:xfrm>
              <a:off x="4742796" y="5351036"/>
              <a:ext cx="730080" cy="29160"/>
            </p14:xfrm>
          </p:contentPart>
        </mc:Choice>
        <mc:Fallback>
          <p:pic>
            <p:nvPicPr>
              <p:cNvPr id="288" name="Entrada de lápiz 28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0636" y="5348876"/>
                <a:ext cx="7344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9" name="Entrada de lápiz 288"/>
              <p14:cNvContentPartPr/>
              <p14:nvPr/>
            </p14:nvContentPartPr>
            <p14:xfrm>
              <a:off x="3587916" y="5339876"/>
              <a:ext cx="641520" cy="38880"/>
            </p14:xfrm>
          </p:contentPart>
        </mc:Choice>
        <mc:Fallback>
          <p:pic>
            <p:nvPicPr>
              <p:cNvPr id="289" name="Entrada de lápiz 28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86116" y="5338076"/>
                <a:ext cx="6444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4" name="Entrada de lápiz 303"/>
              <p14:cNvContentPartPr/>
              <p14:nvPr/>
            </p14:nvContentPartPr>
            <p14:xfrm>
              <a:off x="8914116" y="5616716"/>
              <a:ext cx="1959840" cy="865080"/>
            </p14:xfrm>
          </p:contentPart>
        </mc:Choice>
        <mc:Fallback>
          <p:pic>
            <p:nvPicPr>
              <p:cNvPr id="304" name="Entrada de lápiz 30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11956" y="5614556"/>
                <a:ext cx="196452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7" name="Entrada de lápiz 306"/>
              <p14:cNvContentPartPr/>
              <p14:nvPr/>
            </p14:nvContentPartPr>
            <p14:xfrm>
              <a:off x="691356" y="1184756"/>
              <a:ext cx="199440" cy="325800"/>
            </p14:xfrm>
          </p:contentPart>
        </mc:Choice>
        <mc:Fallback>
          <p:pic>
            <p:nvPicPr>
              <p:cNvPr id="307" name="Entrada de lápiz 30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9196" y="1182236"/>
                <a:ext cx="2041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9" name="Entrada de lápiz 308"/>
              <p14:cNvContentPartPr/>
              <p14:nvPr/>
            </p14:nvContentPartPr>
            <p14:xfrm>
              <a:off x="4544076" y="2960276"/>
              <a:ext cx="96480" cy="138960"/>
            </p14:xfrm>
          </p:contentPart>
        </mc:Choice>
        <mc:Fallback>
          <p:pic>
            <p:nvPicPr>
              <p:cNvPr id="309" name="Entrada de lápiz 30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43716" y="2959916"/>
                <a:ext cx="97560" cy="1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02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56" y="202308"/>
            <a:ext cx="10125075" cy="30765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Entrada de lápiz 20"/>
              <p14:cNvContentPartPr/>
              <p14:nvPr/>
            </p14:nvContentPartPr>
            <p14:xfrm>
              <a:off x="779196" y="4146116"/>
              <a:ext cx="197640" cy="883440"/>
            </p14:xfrm>
          </p:contentPart>
        </mc:Choice>
        <mc:Fallback>
          <p:pic>
            <p:nvPicPr>
              <p:cNvPr id="21" name="Entrada de lápiz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036" y="4143956"/>
                <a:ext cx="202320" cy="8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9" name="Entrada de lápiz 38"/>
              <p14:cNvContentPartPr/>
              <p14:nvPr/>
            </p14:nvContentPartPr>
            <p14:xfrm>
              <a:off x="2718516" y="4101476"/>
              <a:ext cx="73440" cy="945720"/>
            </p14:xfrm>
          </p:contentPart>
        </mc:Choice>
        <mc:Fallback>
          <p:pic>
            <p:nvPicPr>
              <p:cNvPr id="39" name="Entrada de lápiz 3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6356" y="4099316"/>
                <a:ext cx="7812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1" name="Entrada de lápiz 90"/>
              <p14:cNvContentPartPr/>
              <p14:nvPr/>
            </p14:nvContentPartPr>
            <p14:xfrm>
              <a:off x="1103916" y="3470036"/>
              <a:ext cx="338400" cy="158760"/>
            </p14:xfrm>
          </p:contentPart>
        </mc:Choice>
        <mc:Fallback>
          <p:pic>
            <p:nvPicPr>
              <p:cNvPr id="91" name="Entrada de lápiz 9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2116" y="3467876"/>
                <a:ext cx="3423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2" name="Entrada de lápiz 131"/>
              <p14:cNvContentPartPr/>
              <p14:nvPr/>
            </p14:nvContentPartPr>
            <p14:xfrm>
              <a:off x="11080956" y="496796"/>
              <a:ext cx="788760" cy="655560"/>
            </p14:xfrm>
          </p:contentPart>
        </mc:Choice>
        <mc:Fallback>
          <p:pic>
            <p:nvPicPr>
              <p:cNvPr id="132" name="Entrada de lápiz 13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78796" y="494636"/>
                <a:ext cx="79308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2" name="Entrada de lápiz 141"/>
              <p14:cNvContentPartPr/>
              <p14:nvPr/>
            </p14:nvContentPartPr>
            <p14:xfrm>
              <a:off x="10940916" y="1489676"/>
              <a:ext cx="1020960" cy="358920"/>
            </p14:xfrm>
          </p:contentPart>
        </mc:Choice>
        <mc:Fallback>
          <p:pic>
            <p:nvPicPr>
              <p:cNvPr id="142" name="Entrada de lápiz 14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38756" y="1487516"/>
                <a:ext cx="10252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5" name="Entrada de lápiz 144"/>
              <p14:cNvContentPartPr/>
              <p14:nvPr/>
            </p14:nvContentPartPr>
            <p14:xfrm>
              <a:off x="11760636" y="1740596"/>
              <a:ext cx="15480" cy="0"/>
            </p14:xfrm>
          </p:contentPart>
        </mc:Choice>
        <mc:Fallback>
          <p:pic>
            <p:nvPicPr>
              <p:cNvPr id="145" name="Entrada de lápiz 14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0" y="0"/>
                <a:ext cx="154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5" name="Entrada de lápiz 184"/>
              <p14:cNvContentPartPr/>
              <p14:nvPr/>
            </p14:nvContentPartPr>
            <p14:xfrm>
              <a:off x="6800916" y="5433116"/>
              <a:ext cx="1858680" cy="86760"/>
            </p14:xfrm>
          </p:contentPart>
        </mc:Choice>
        <mc:Fallback>
          <p:pic>
            <p:nvPicPr>
              <p:cNvPr id="185" name="Entrada de lápiz 18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99116" y="5430956"/>
                <a:ext cx="18615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9" name="Entrada de lápiz 198"/>
              <p14:cNvContentPartPr/>
              <p14:nvPr/>
            </p14:nvContentPartPr>
            <p14:xfrm>
              <a:off x="239556" y="3425756"/>
              <a:ext cx="11810520" cy="3264120"/>
            </p14:xfrm>
          </p:contentPart>
        </mc:Choice>
        <mc:Fallback>
          <p:pic>
            <p:nvPicPr>
              <p:cNvPr id="199" name="Entrada de lápiz 19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7396" y="3423596"/>
                <a:ext cx="11814840" cy="32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5" name="Entrada de lápiz 204"/>
              <p14:cNvContentPartPr/>
              <p14:nvPr/>
            </p14:nvContentPartPr>
            <p14:xfrm>
              <a:off x="10492356" y="4269596"/>
              <a:ext cx="1894680" cy="841680"/>
            </p14:xfrm>
          </p:contentPart>
        </mc:Choice>
        <mc:Fallback>
          <p:pic>
            <p:nvPicPr>
              <p:cNvPr id="205" name="Entrada de lápiz 20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90916" y="4267796"/>
                <a:ext cx="189684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0" name="Entrada de lápiz 239"/>
              <p14:cNvContentPartPr/>
              <p14:nvPr/>
            </p14:nvContentPartPr>
            <p14:xfrm>
              <a:off x="4192716" y="5810036"/>
              <a:ext cx="1703520" cy="750240"/>
            </p14:xfrm>
          </p:contentPart>
        </mc:Choice>
        <mc:Fallback>
          <p:pic>
            <p:nvPicPr>
              <p:cNvPr id="240" name="Entrada de lápiz 23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90916" y="5807516"/>
                <a:ext cx="17074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4" name="Entrada de lápiz 243"/>
              <p14:cNvContentPartPr/>
              <p14:nvPr/>
            </p14:nvContentPartPr>
            <p14:xfrm>
              <a:off x="946236" y="5006156"/>
              <a:ext cx="587520" cy="25920"/>
            </p14:xfrm>
          </p:contentPart>
        </mc:Choice>
        <mc:Fallback>
          <p:pic>
            <p:nvPicPr>
              <p:cNvPr id="244" name="Entrada de lápiz 24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4436" y="5003636"/>
                <a:ext cx="591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5" name="Entrada de lápiz 244"/>
              <p14:cNvContentPartPr/>
              <p14:nvPr/>
            </p14:nvContentPartPr>
            <p14:xfrm>
              <a:off x="2065836" y="5001836"/>
              <a:ext cx="713520" cy="72000"/>
            </p14:xfrm>
          </p:contentPart>
        </mc:Choice>
        <mc:Fallback>
          <p:pic>
            <p:nvPicPr>
              <p:cNvPr id="245" name="Entrada de lápiz 24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63676" y="4999316"/>
                <a:ext cx="7178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6" name="Entrada de lápiz 245"/>
              <p14:cNvContentPartPr/>
              <p14:nvPr/>
            </p14:nvContentPartPr>
            <p14:xfrm>
              <a:off x="2218476" y="4242596"/>
              <a:ext cx="406800" cy="442440"/>
            </p14:xfrm>
          </p:contentPart>
        </mc:Choice>
        <mc:Fallback>
          <p:pic>
            <p:nvPicPr>
              <p:cNvPr id="246" name="Entrada de lápiz 24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15956" y="4240076"/>
                <a:ext cx="4118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7" name="Entrada de lápiz 256"/>
              <p14:cNvContentPartPr/>
              <p14:nvPr/>
            </p14:nvContentPartPr>
            <p14:xfrm>
              <a:off x="705756" y="3510356"/>
              <a:ext cx="2722680" cy="2030040"/>
            </p14:xfrm>
          </p:contentPart>
        </mc:Choice>
        <mc:Fallback>
          <p:pic>
            <p:nvPicPr>
              <p:cNvPr id="257" name="Entrada de lápiz 25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3956" y="3508196"/>
                <a:ext cx="2726640" cy="20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9" name="Entrada de lápiz 258"/>
              <p14:cNvContentPartPr/>
              <p14:nvPr/>
            </p14:nvContentPartPr>
            <p14:xfrm>
              <a:off x="604236" y="3677036"/>
              <a:ext cx="2312640" cy="706320"/>
            </p14:xfrm>
          </p:contentPart>
        </mc:Choice>
        <mc:Fallback>
          <p:pic>
            <p:nvPicPr>
              <p:cNvPr id="259" name="Entrada de lápiz 25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2436" y="3674876"/>
                <a:ext cx="231588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61" name="Entrada de lápiz 260"/>
              <p14:cNvContentPartPr/>
              <p14:nvPr/>
            </p14:nvContentPartPr>
            <p14:xfrm>
              <a:off x="2796276" y="4056116"/>
              <a:ext cx="527040" cy="44640"/>
            </p14:xfrm>
          </p:contentPart>
        </mc:Choice>
        <mc:Fallback>
          <p:pic>
            <p:nvPicPr>
              <p:cNvPr id="261" name="Entrada de lápiz 26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94476" y="4053596"/>
                <a:ext cx="5310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2" name="Entrada de lápiz 261"/>
              <p14:cNvContentPartPr/>
              <p14:nvPr/>
            </p14:nvContentPartPr>
            <p14:xfrm>
              <a:off x="2292636" y="4069436"/>
              <a:ext cx="460080" cy="27360"/>
            </p14:xfrm>
          </p:contentPart>
        </mc:Choice>
        <mc:Fallback>
          <p:pic>
            <p:nvPicPr>
              <p:cNvPr id="262" name="Entrada de lápiz 26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90476" y="4066916"/>
                <a:ext cx="4647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64" name="Entrada de lápiz 263"/>
              <p14:cNvContentPartPr/>
              <p14:nvPr/>
            </p14:nvContentPartPr>
            <p14:xfrm>
              <a:off x="1260156" y="4084556"/>
              <a:ext cx="39600" cy="89280"/>
            </p14:xfrm>
          </p:contentPart>
        </mc:Choice>
        <mc:Fallback>
          <p:pic>
            <p:nvPicPr>
              <p:cNvPr id="264" name="Entrada de lápiz 26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58356" y="4082756"/>
                <a:ext cx="424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5" name="Entrada de lápiz 264"/>
              <p14:cNvContentPartPr/>
              <p14:nvPr/>
            </p14:nvContentPartPr>
            <p14:xfrm>
              <a:off x="1297236" y="4060436"/>
              <a:ext cx="504000" cy="53640"/>
            </p14:xfrm>
          </p:contentPart>
        </mc:Choice>
        <mc:Fallback>
          <p:pic>
            <p:nvPicPr>
              <p:cNvPr id="265" name="Entrada de lápiz 26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295076" y="4057916"/>
                <a:ext cx="5083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6" name="Entrada de lápiz 265"/>
              <p14:cNvContentPartPr/>
              <p14:nvPr/>
            </p14:nvContentPartPr>
            <p14:xfrm>
              <a:off x="391836" y="4107596"/>
              <a:ext cx="345960" cy="20880"/>
            </p14:xfrm>
          </p:contentPart>
        </mc:Choice>
        <mc:Fallback>
          <p:pic>
            <p:nvPicPr>
              <p:cNvPr id="266" name="Entrada de lápiz 26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9676" y="4105076"/>
                <a:ext cx="3502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7" name="Entrada de lápiz 266"/>
              <p14:cNvContentPartPr/>
              <p14:nvPr/>
            </p14:nvContentPartPr>
            <p14:xfrm>
              <a:off x="1819236" y="3993836"/>
              <a:ext cx="467280" cy="129600"/>
            </p14:xfrm>
          </p:contentPart>
        </mc:Choice>
        <mc:Fallback>
          <p:pic>
            <p:nvPicPr>
              <p:cNvPr id="267" name="Entrada de lápiz 266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817076" y="3991316"/>
                <a:ext cx="4701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0" name="Entrada de lápiz 269"/>
              <p14:cNvContentPartPr/>
              <p14:nvPr/>
            </p14:nvContentPartPr>
            <p14:xfrm>
              <a:off x="1102116" y="4553276"/>
              <a:ext cx="1144440" cy="1065240"/>
            </p14:xfrm>
          </p:contentPart>
        </mc:Choice>
        <mc:Fallback>
          <p:pic>
            <p:nvPicPr>
              <p:cNvPr id="270" name="Entrada de lápiz 269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00316" y="4551116"/>
                <a:ext cx="114804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75" name="Entrada de lápiz 274"/>
              <p14:cNvContentPartPr/>
              <p14:nvPr/>
            </p14:nvContentPartPr>
            <p14:xfrm>
              <a:off x="3290556" y="3497396"/>
              <a:ext cx="731520" cy="249840"/>
            </p14:xfrm>
          </p:contentPart>
        </mc:Choice>
        <mc:Fallback>
          <p:pic>
            <p:nvPicPr>
              <p:cNvPr id="275" name="Entrada de lápiz 274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88756" y="3495596"/>
                <a:ext cx="7351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76" name="Entrada de lápiz 275"/>
              <p14:cNvContentPartPr/>
              <p14:nvPr/>
            </p14:nvContentPartPr>
            <p14:xfrm>
              <a:off x="2703036" y="4051436"/>
              <a:ext cx="99000" cy="72000"/>
            </p14:xfrm>
          </p:contentPart>
        </mc:Choice>
        <mc:Fallback>
          <p:pic>
            <p:nvPicPr>
              <p:cNvPr id="276" name="Entrada de lápiz 275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01236" y="4049276"/>
                <a:ext cx="10260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91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56" y="202308"/>
            <a:ext cx="10125075" cy="30765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Entrada de lápiz 8"/>
              <p14:cNvContentPartPr/>
              <p14:nvPr/>
            </p14:nvContentPartPr>
            <p14:xfrm>
              <a:off x="8330916" y="2023556"/>
              <a:ext cx="887400" cy="388800"/>
            </p14:xfrm>
          </p:contentPart>
        </mc:Choice>
        <mc:Fallback>
          <p:pic>
            <p:nvPicPr>
              <p:cNvPr id="9" name="Entrada de lápiz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8756" y="2021756"/>
                <a:ext cx="8917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Entrada de lápiz 16"/>
              <p14:cNvContentPartPr/>
              <p14:nvPr/>
            </p14:nvContentPartPr>
            <p14:xfrm>
              <a:off x="444036" y="3864236"/>
              <a:ext cx="11070360" cy="2567160"/>
            </p14:xfrm>
          </p:contentPart>
        </mc:Choice>
        <mc:Fallback>
          <p:pic>
            <p:nvPicPr>
              <p:cNvPr id="17" name="Entrada de lápiz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516" y="3861716"/>
                <a:ext cx="11075040" cy="25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2" name="Entrada de lápiz 41"/>
              <p14:cNvContentPartPr/>
              <p14:nvPr/>
            </p14:nvContentPartPr>
            <p14:xfrm>
              <a:off x="3848556" y="3864236"/>
              <a:ext cx="1147680" cy="137880"/>
            </p14:xfrm>
          </p:contentPart>
        </mc:Choice>
        <mc:Fallback>
          <p:pic>
            <p:nvPicPr>
              <p:cNvPr id="42" name="Entrada de lápiz 4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6396" y="3862076"/>
                <a:ext cx="11520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5" name="Entrada de lápiz 44"/>
              <p14:cNvContentPartPr/>
              <p14:nvPr/>
            </p14:nvContentPartPr>
            <p14:xfrm>
              <a:off x="4235556" y="3594956"/>
              <a:ext cx="430920" cy="174960"/>
            </p14:xfrm>
          </p:contentPart>
        </mc:Choice>
        <mc:Fallback>
          <p:pic>
            <p:nvPicPr>
              <p:cNvPr id="45" name="Entrada de lápiz 4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3396" y="3592796"/>
                <a:ext cx="4338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0" name="Entrada de lápiz 49"/>
              <p14:cNvContentPartPr/>
              <p14:nvPr/>
            </p14:nvContentPartPr>
            <p14:xfrm>
              <a:off x="7777956" y="1150196"/>
              <a:ext cx="2049120" cy="1703160"/>
            </p14:xfrm>
          </p:contentPart>
        </mc:Choice>
        <mc:Fallback>
          <p:pic>
            <p:nvPicPr>
              <p:cNvPr id="50" name="Entrada de lápiz 4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76516" y="1148756"/>
                <a:ext cx="2051280" cy="17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8" name="Entrada de lápiz 57"/>
              <p14:cNvContentPartPr/>
              <p14:nvPr/>
            </p14:nvContentPartPr>
            <p14:xfrm>
              <a:off x="9662556" y="1208516"/>
              <a:ext cx="59760" cy="65880"/>
            </p14:xfrm>
          </p:contentPart>
        </mc:Choice>
        <mc:Fallback>
          <p:pic>
            <p:nvPicPr>
              <p:cNvPr id="58" name="Entrada de lápiz 5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61836" y="1206716"/>
                <a:ext cx="619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Entrada de lápiz 62"/>
              <p14:cNvContentPartPr/>
              <p14:nvPr/>
            </p14:nvContentPartPr>
            <p14:xfrm>
              <a:off x="9530796" y="2747516"/>
              <a:ext cx="74160" cy="113400"/>
            </p14:xfrm>
          </p:contentPart>
        </mc:Choice>
        <mc:Fallback>
          <p:pic>
            <p:nvPicPr>
              <p:cNvPr id="63" name="Entrada de lápiz 6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28636" y="2745356"/>
                <a:ext cx="781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7" name="Entrada de lápiz 76"/>
              <p14:cNvContentPartPr/>
              <p14:nvPr/>
            </p14:nvContentPartPr>
            <p14:xfrm>
              <a:off x="6983436" y="1145156"/>
              <a:ext cx="1036440" cy="402120"/>
            </p14:xfrm>
          </p:contentPart>
        </mc:Choice>
        <mc:Fallback>
          <p:pic>
            <p:nvPicPr>
              <p:cNvPr id="77" name="Entrada de lápiz 7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81636" y="1143716"/>
                <a:ext cx="10400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5" name="Entrada de lápiz 114"/>
              <p14:cNvContentPartPr/>
              <p14:nvPr/>
            </p14:nvContentPartPr>
            <p14:xfrm>
              <a:off x="5181276" y="4641836"/>
              <a:ext cx="6776280" cy="918720"/>
            </p14:xfrm>
          </p:contentPart>
        </mc:Choice>
        <mc:Fallback>
          <p:pic>
            <p:nvPicPr>
              <p:cNvPr id="115" name="Entrada de lápiz 1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79476" y="4640036"/>
                <a:ext cx="677988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5" name="Entrada de lápiz 134"/>
              <p14:cNvContentPartPr/>
              <p14:nvPr/>
            </p14:nvContentPartPr>
            <p14:xfrm>
              <a:off x="6794436" y="1669316"/>
              <a:ext cx="1273680" cy="1518480"/>
            </p14:xfrm>
          </p:contentPart>
        </mc:Choice>
        <mc:Fallback>
          <p:pic>
            <p:nvPicPr>
              <p:cNvPr id="135" name="Entrada de lápiz 13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92636" y="1668236"/>
                <a:ext cx="1276560" cy="15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7" name="Entrada de lápiz 136"/>
              <p14:cNvContentPartPr/>
              <p14:nvPr/>
            </p14:nvContentPartPr>
            <p14:xfrm>
              <a:off x="8500116" y="1598036"/>
              <a:ext cx="2115360" cy="1600200"/>
            </p14:xfrm>
          </p:contentPart>
        </mc:Choice>
        <mc:Fallback>
          <p:pic>
            <p:nvPicPr>
              <p:cNvPr id="137" name="Entrada de lápiz 13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99756" y="1596236"/>
                <a:ext cx="2117880" cy="16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8" name="Entrada de lápiz 147"/>
              <p14:cNvContentPartPr/>
              <p14:nvPr/>
            </p14:nvContentPartPr>
            <p14:xfrm>
              <a:off x="8237316" y="3097436"/>
              <a:ext cx="331560" cy="233280"/>
            </p14:xfrm>
          </p:contentPart>
        </mc:Choice>
        <mc:Fallback>
          <p:pic>
            <p:nvPicPr>
              <p:cNvPr id="148" name="Entrada de lápiz 14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36596" y="3095276"/>
                <a:ext cx="3344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9" name="Entrada de lápiz 148"/>
              <p14:cNvContentPartPr/>
              <p14:nvPr/>
            </p14:nvContentPartPr>
            <p14:xfrm>
              <a:off x="7780476" y="2652476"/>
              <a:ext cx="334080" cy="774360"/>
            </p14:xfrm>
          </p:contentPart>
        </mc:Choice>
        <mc:Fallback>
          <p:pic>
            <p:nvPicPr>
              <p:cNvPr id="149" name="Entrada de lápiz 14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78676" y="2651036"/>
                <a:ext cx="33840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0" name="Entrada de lápiz 149"/>
              <p14:cNvContentPartPr/>
              <p14:nvPr/>
            </p14:nvContentPartPr>
            <p14:xfrm>
              <a:off x="8168916" y="3510356"/>
              <a:ext cx="563040" cy="279360"/>
            </p14:xfrm>
          </p:contentPart>
        </mc:Choice>
        <mc:Fallback>
          <p:pic>
            <p:nvPicPr>
              <p:cNvPr id="150" name="Entrada de lápiz 14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66396" y="3507836"/>
                <a:ext cx="5677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0" name="Entrada de lápiz 189"/>
              <p14:cNvContentPartPr/>
              <p14:nvPr/>
            </p14:nvContentPartPr>
            <p14:xfrm>
              <a:off x="4901556" y="5646596"/>
              <a:ext cx="427680" cy="823320"/>
            </p14:xfrm>
          </p:contentPart>
        </mc:Choice>
        <mc:Fallback>
          <p:pic>
            <p:nvPicPr>
              <p:cNvPr id="190" name="Entrada de lápiz 18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99756" y="5644436"/>
                <a:ext cx="43128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3" name="Entrada de lápiz 192"/>
              <p14:cNvContentPartPr/>
              <p14:nvPr/>
            </p14:nvContentPartPr>
            <p14:xfrm>
              <a:off x="3207756" y="5805716"/>
              <a:ext cx="1180440" cy="594720"/>
            </p14:xfrm>
          </p:contentPart>
        </mc:Choice>
        <mc:Fallback>
          <p:pic>
            <p:nvPicPr>
              <p:cNvPr id="193" name="Entrada de lápiz 19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05236" y="5803556"/>
                <a:ext cx="118404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0" name="Entrada de lápiz 199"/>
              <p14:cNvContentPartPr/>
              <p14:nvPr/>
            </p14:nvContentPartPr>
            <p14:xfrm>
              <a:off x="5111796" y="5610236"/>
              <a:ext cx="912240" cy="283680"/>
            </p14:xfrm>
          </p:contentPart>
        </mc:Choice>
        <mc:Fallback>
          <p:pic>
            <p:nvPicPr>
              <p:cNvPr id="200" name="Entrada de lápiz 19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09636" y="5608076"/>
                <a:ext cx="9154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1" name="Entrada de lápiz 200"/>
              <p14:cNvContentPartPr/>
              <p14:nvPr/>
            </p14:nvContentPartPr>
            <p14:xfrm>
              <a:off x="5188476" y="5779076"/>
              <a:ext cx="130320" cy="611280"/>
            </p14:xfrm>
          </p:contentPart>
        </mc:Choice>
        <mc:Fallback>
          <p:pic>
            <p:nvPicPr>
              <p:cNvPr id="201" name="Entrada de lápiz 20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86316" y="5777276"/>
                <a:ext cx="13464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03" name="Entrada de lápiz 202"/>
              <p14:cNvContentPartPr/>
              <p14:nvPr/>
            </p14:nvContentPartPr>
            <p14:xfrm>
              <a:off x="5935476" y="5671436"/>
              <a:ext cx="1794240" cy="380520"/>
            </p14:xfrm>
          </p:contentPart>
        </mc:Choice>
        <mc:Fallback>
          <p:pic>
            <p:nvPicPr>
              <p:cNvPr id="203" name="Entrada de lápiz 202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33316" y="5669276"/>
                <a:ext cx="1798920" cy="3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724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Ando</dc:creator>
  <cp:lastModifiedBy>Ando</cp:lastModifiedBy>
  <cp:revision>8</cp:revision>
  <dcterms:created xsi:type="dcterms:W3CDTF">2021-05-27T21:52:49Z</dcterms:created>
  <dcterms:modified xsi:type="dcterms:W3CDTF">2021-05-27T23:01:59Z</dcterms:modified>
</cp:coreProperties>
</file>