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5T22:08:36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5234 9475 0,'25'25'94,"-25"0"-94,24 0 15,1 0-15,-25-1 0,25 1 16,0 0-16,-25 25 0,49-26 0,-49 1 0,25 0 15,0 0-15,0 0 0,0-1 0,-25 1 16,24-25-16,-24 25 0,25-25 16,0 25-16,0 0 0,0-1 15,-1-24-15,1 25 16,0-25-16,0 0 0,-25 25 16,25-25-16,-1 0 0,1 0 15,-25 25-15,25-25 16,0 0-16,0 0 0,0 0 15,-1 0-15,1 0 16,0 0-16,0 0 0,24 0 16,-24 0-16,25 0 15,-25 0-15,-1 0 0,26 0 0,-25 0 16,0 0-16,-1 0 0,26 0 0,-25 0 16,0-25-16,24 25 0,-24-25 0,0 25 15,0-25-15,-1 25 0,1 0 16,-25-24-16,50 24 0,-25 0 15,-25-25-15,24 0 16,1 25-16,0-25 16,0 25-16,-25-25 0,49 25 0,-24-49 15,0 24-15,50-25 0,-26 26 0,-24-26 16,25 25-16,-26-24 0,26-1 0,-25 0 16,24 1-16,-49-26 0,50 26 15,-25 24-15,-25-25 0,0 1 0,0 24 16,0 0-16,25-24 0,-1 24 15,-24 0-15,0 0 16,0 0-16,0 0 16,0 1-1,-24 24 1,24-25 0,-25 0-16,25 0 15,-25 25-15,25-25 16,-25 25-16,0-24 0,25-1 15,0 0-15,0 0 47,-24 25 63,24-25-110,-25 25 31,0 0-15,0 0-1,0 0 1,1 0-16,-1 0 31,0 0-31,25 25 234,0 0-234,0 0 16,0 0-16,0-1 16,0-48 93,0-1-93,0 0-1,0 0-15,0 0 16,0 1 0,0-1 93,25 25-93,0 0-1,-1 0-15,1 0 31,0 0-31,0 0 16,0 0 0,-1 0 15,1 0-31</inkml:trace>
  <inkml:trace contextRef="#ctx0" brushRef="#br0" timeOffset="1296.2686">8086 9227 0,'0'25'78,"25"0"-63,-25 0-15,25-25 16,-25 25-16,25-25 16,0 0-1,-25 24-15,24-24 16,-24 25 15,25-25-31</inkml:trace>
  <inkml:trace contextRef="#ctx0" brushRef="#br0" timeOffset="1972.402">8210 9178 0,'0'-25'94,"-49"25"-78,24 25-16,25 0 15,-25-25-15,25 24 16,0 1-1,-25-25-15,25 25 16,0 0 0,-24-25-16,24 25 15,0-1 63,0 1-31,0 0-31</inkml:trace>
  <inkml:trace contextRef="#ctx0" brushRef="#br0" timeOffset="2976.5871">8260 9029 0,'-25'0'16,"0"0"0,1 0-16,-1 0 15,0 0 1,0 0 0,0 0-1,1 0 16,-1 0-15,0 0 15,0 25-15,25 0-16,-25-25 0,25 24 16,-25-24-16,25 25 15,-24-25-15,24 25 16,0 0-1,0 0-15,0-1 0,0 26 16,0-25-16,0 0 16,0-1-1,0 1-15,0 0 16,24 0-16,-24 0 16,25-25-16,0 24 15,-25 1-15,25-25 16,-25 25-16,25-25 15,-25 25-15,25-25 16,-1 0-16,1 0 16,0 0-1,0 0-15,0 0 16,-1 0 0,1 0-1,0 0 1,0 0-16,0 0 15,-25-25-15,0 0 16,24 0-16,-24 1 16,0-1-16,0 0 15,0 0-15,0 0 0,25 25 16,-25-24-16,0-1 16,0 0-16,0 0 15,0 0 1,0 1 62</inkml:trace>
  <inkml:trace contextRef="#ctx0" brushRef="#br0" timeOffset="4818.2079">11757 8954 0,'0'-24'15,"25"24"1,-25 24 0,0 26-16,0-25 0,0 0 15,0 24-15,0 1 0,0 0 0,0 24 0,0-24 16,0-1-16,0 1 0,0-1 0,0-24 16,0 50-16,0-51 0,0 1 15,0 25-15,0-25 0,-25 24 16,1-24-16,24 0 0,0 0 15,-25-1-15,0-24 0,25 50 0,-25-50 16,0 0-16,1 0 0,-26 25 0,25-25 16,-24 25-16,24-25 0,-25 0 15,1 0-15,-1 0 0,0 0 0,1 0 0,-1 0 16,-24 0-16,24 0 0,-24 24 0,24-24 16,-24 0-16,24 0 0,0 0 0,1 0 15,-1 0-15,1 0 0,-1 0 16,25 0-16,0 0 0,1 0 0,-1 0 15,0 0-15,-25 0 0,26 0 0,-26 0 16,0 0-16,26 0 16,-1 0-16,0 0 0,0 0 15,0 0-15,25-24 0,-49 24 16,24-25-16,0 25 0,25-25 16,-25 0-16,0 25 0,25-25 0,-24 1 15,-1-1-15,0 0 16,0 0-16,25 0 15,-25 25-15,25-24 0,-24 24 0,24-25 16,0 0-16,0 0 16,0 0-16,-25 1 15,25-1-15,0 0 32,0 0-32,0 0 15,0 1-15,0-1 0,0 0 16,0 0-16,0 0 0,0 1 15,0-1-15,0 0 157,0 0-157,0 0 0,0 1 15,0-1-15,0 0 0,0 0 16,-25 25-16,25-25 16,-25 25 109,0 0-110,25 25-15,0 0 16,0 0-16,0 0 0,-24-25 15,-1 24-15,25 1 0,-25-25 16,0 25 0,0-25-16,25 25 15,0-50 110,0 0-125,0 0 16,25 25-16,0-24 0,-25-1 16,0 0-1,25 25 1,0 0 31,-1 0-16,1 0-31,0 0 16,0 0-16,0 0 15,-1 0 1,1 0-16,0 0 0,0 25 15,0 0-15,-1-1 16,-24 1-16,25-25 16,-25 25-1,25-25-15</inkml:trace>
  <inkml:trace contextRef="#ctx0" brushRef="#br0" timeOffset="15515.731">8086 9971 0,'0'-24'31,"0"-1"-31,25 50 32,0-25-17,-25 24-15,25-24 0,0 25 0,-1-25 16,-24 50-16,25-50 0,-25 50 0,25-50 16,-25 24-16,25-24 0</inkml:trace>
  <inkml:trace contextRef="#ctx0" brushRef="#br0" timeOffset="15935.3166">8260 10021 0,'-25'0'78,"0"0"-78,1 0 16,-1 0-16,0 0 15,-25 0-15,26 0 0,-1 25 0,25 0 16,-25-25-16,-25 49 0,1-24 16,24 0-16,25 0 15,0 0 16</inkml:trace>
  <inkml:trace contextRef="#ctx0" brushRef="#br0" timeOffset="16786.168">8136 9798 0,'25'0'15,"-50"0"95,0 0-95,0 25 1,25-1 0,-24-24-1,24 25-15,0 0 16,0 0-16,-25 0 0,25-1 15,0 1 1,0 0-16,0 0 0,0 0 16,0 0-16,0-1 15,0 1 1,0 0-16,0 0 16,0 24-16,0-24 15,25 0-15,-25 0 16,24 0-16,1-1 0,0 1 15,0-25-15,-25 25 0,25 0 16,-1 0 0,1-25-1,0 0 1,0 0-16,0 0 0,-1 0 16,1-25-16,-25 0 15,25 0-15,0 0 16,-25 1-16,49-26 0,-49 25 0,25 0 0,0 1 15,-25-1-15,0 0 0,25 0 0,-25 0 16,0 1-16,0-1 16,0 0-1,0 0-15,0 0 0,0 0 16,0 1 0,0-1-16,0 0 15,0 0-15,0 0 0,0 1 16,0-1-16,-25 25 0,0-25 0,0 25 15,1-25-15,-1 25 0,0 0 16,25-25-16,-25 25 16</inkml:trace>
  <inkml:trace contextRef="#ctx0" brushRef="#br0" timeOffset="60208.9567">18703 14908 0,'0'0'0,"-25"0"16,-25 0-16,26 0 15,-26 0-15,25 0 0,-25 24 16,1 1-16,24 0 0,-25 25 0,1-50 16,-1 49-16,25-24 0,-24-25 0,-1 25 15,50 0-15,-49-25 0,49 49 0,-50-49 16,50 25-16,-25-25 0,25 25 0,0 0 16,-25-1-16,1 26 0,24-25 15,0 25-15,0-26 16,0 1-16,-25 0 0,25 0 15,0 0 1,0-1 0,0 1-16,0 0 15,25-25-15,-25 25 16,24-25 0,1 25-1,-50-25 48,25-25-63,0 0 15,0-25-15,-24 50 0,24-24 16,0-26-16,-25 50 0,0-25 0,25 0 16,-50-49-16,26 74 0,24-50 0,-25 25 15,25 1-15,-25 24 0,25-25 0,0 50 78,0-1-78,0 1 16,0 0-16,0 0 0,0 0 16,0 0-16,25-1 0,-25 1 0,25 0 15,-25 0-15,0 0 16,24-25-16,-24 24 15,0 1-15,0 0 16,25-25-16,0 0 16,0 0 15,0 0-31,-1 0 16,1-25-1,-25 0-15,0 1 16,25-1-16,-25 0 0,0-25 15,25 26-15,0-1 0,-25 0 0,24-25 16,-24 25-16,25 1 16,-25-1-16,0 0 0,25 25 15</inkml:trace>
  <inkml:trace contextRef="#ctx0" brushRef="#br0" timeOffset="61039.7814">16694 16049 0,'0'-25'78,"-25"25"-78,0 0 16,0 0-16,0 0 0,25 25 16,-24-1-16,-1-24 15,25 25-15,-25 0 0,25 0 0,0 24 16,0-24-16,0 25 0,0-25 16,0-1-16,0 1 15,0 0-15,0 0 16,0 0-16,0 0 0,0-1 15,25-24-15,0 0 16,-1 0-16,1 0 0,25 0 16,-1 0-16,-24 0 15,50 0-15,-51 0 0,1 0 0,0 0 16,25 0-16,-1-24 0,-24 24 0,25-50 0,-26 25 16,1 0-16,0 0 15,-25 1-15,25-1 0,-25 0 16,0 50 62,0 0-62,0-1-16,0 1 15,0 0-15</inkml:trace>
  <inkml:trace contextRef="#ctx0" brushRef="#br0" timeOffset="61283.6436">17165 15949 0</inkml:trace>
  <inkml:trace contextRef="#ctx0" brushRef="#br0" timeOffset="61595.5875">17239 14982 0,'0'0'0,"0"25"0,25 24 16,-25 26-16,0 49 15,0-75-15,0 26 0,0-25 0,0 24 16,0 0-16,0-24 0,0 24 0,0 1 16,0-26-16,0 26 0,0-26 0,0 1 15,0 0-15,25-26 0,-25 1 16,0 0-16,0 0 0,0 0 16,25-25-16</inkml:trace>
  <inkml:trace contextRef="#ctx0" brushRef="#br0" timeOffset="61860.2027">17462 15751 0,'0'25'31,"0"49"-31,25-49 0,-25 0 16,0 24-16,0 26 0,25-50 15,0 24-15,-25 1 16,25-50-16,-25 25 0,0-1 0,0 1 0,0 0 16,0 0-16</inkml:trace>
  <inkml:trace contextRef="#ctx0" brushRef="#br0" timeOffset="62127.3359">17587 15726 0</inkml:trace>
  <inkml:trace contextRef="#ctx0" brushRef="#br0" timeOffset="62588.0338">17735 16371 0,'0'-25'62,"0"-49"-46,0 24-16,0 1 0,0 24 0,0 0 16,0 0-16,0 0 15,0 1-15,0-1 32,25 25-32,0 0 15,-25 25 1,0-1-16,0 1 0,0 0 0,25-25 15,-25 25-15,25 0 0,-1-1 16,-24 1-16,0 0 16,0 0-16,0 0 15,0-1-15,0 1 16</inkml:trace>
  <inkml:trace contextRef="#ctx0" brushRef="#br0" timeOffset="63679.0167">18256 15528 0,'25'0'0,"0"0"0,0 49 15,-1-24-15,-24 25 16,0-25-16,0-1 0,25 1 0,0 25 0,-25-25 16,0-1-16,0 1 0,0 0 0,0 0 15,25 0-15,-25-1 0,25 26 0,-25-25 16,0 0-1,-25-50 48,0 25-47,25-25-16,-25 25 15,0 0 1,-24 0-1,24 0-15,-25 0 16,26 0-16,-1 0 16,25 25-16,0 0 0,0-1 0,0 26 15,0-25 1,0 0-16,0-1 16,0 1-16,0 0 15,25-25 1,-1 0-1,1 0-15,0 0 0,0 0 0,0 0 16,24 0-16,-24-50 0,25 50 0,-26-24 16,1-1-16,0 25 0,0-25 0,0 0 15,-25 0-15,0 1 16,25 24-16,-25-25 0,24 25 16,-24-25 15,25 25-16,-25 25-15,0 24 16,0 1-16,0 0 0,0-26 16,0 1-1,-25-25 1,1 0 0,24-49-16,0 24 15,0 0-15,-25-25 0,0 1 0,25 24 16,0-25-16,0 1 0,0-1 15,0 1-15,0 24 0,0 0 0,0 0 0,0 0 16,0 1-16,0-1 0,0 0 16,0 0-16,0 0 0,25 25 15,0 0-15,-25-24 16,24 24-16,1 0 16,0 0-16,0 0 15,0 0 1,-1 0-1,1 0 1,0 0 0,0 24-16,-25 1 15,0 0-15,0 0 16,0 49-16,0-49 0,0 25 0,0-26 16,0 1-16,0 25 0,0-25 15,0 24-15,0-24 0,0 0 16,0 0-16,0-1 0,0 1 15,25-25 1</inkml:trace>
  <inkml:trace contextRef="#ctx0" brushRef="#br0" timeOffset="63907.7159">18901 15329 0,'0'-25'0</inkml:trace>
  <inkml:trace contextRef="#ctx0" brushRef="#br0" timeOffset="64411.659">19248 15577 0,'-24'0'79,"-1"0"-79,-25 0 15,25 0 1,1 0-16,-1 0 0,0 0 15,0 0-15,0 0 16,25 25-16,0 0 0,0 0 16,0 0-16,0 24 0,0-24 15,0 0-15,0 0 16,0-1-16,0 1 0,0 0 16,0 0-16,0 0 15,25-1-15,0 1 16,0 0-16,0-25 31,-25 25-31,24-25 0</inkml:trace>
  <inkml:trace contextRef="#ctx0" brushRef="#br0" timeOffset="65095.7358">19422 15478 0,'25'0'46,"0"0"-46,-1 0 16,1 25 0,0 0-16,0-25 15,0 0 1,-25 25-16,0-1 0,25 1 16,-25 25-16,0-25 15,0 24-15,0-24 0,24 0 0,-24 24 16,0-24-16,0 0 15,0-50 48,0 0-47,0 1-16,0-1 15,-24-50-15,-1 51 16,0 24-16,25-25 15,-25 25-15,25-25 0,-25 25 16,0 0-16,1 0 16,-1 0-16,0 0 15,0 0 1,25 25-16,-25-25 0,25 25 16,0-1-16,-24-24 0,24 25 15,0 0-15,0 0 16,24 0-16,-24-1 15,25-24-15,-25 25 0,25-25 16,-25 25-16,0 0 16,25-25-16,0 0 0,-1 0 47,1 0-32</inkml:trace>
  <inkml:trace contextRef="#ctx0" brushRef="#br0" timeOffset="65746.5903">20067 15453 0,'-25'0'94,"0"25"-94,-24 0 16,24-25-1,0 0 1,25 25-16,0 0 31,0-1-15,0 1-16,0 0 15,0 0 1,0 0-16,0-1 16,0 1-1,0 0-15,25 0 16,-25 0 0,25-25-16,-25 24 15,25-24-15,-25 50 0,24-50 0,-24 25 16,0 0-16,0-1 15,0 1-15,0 0 0,0 0 16,0 0-16,0-1 16,0 1-16,-24-25 31,-1 0-31,0 0 16,0 0-16,0 0 15,-24 0-15,-1 0 16,25-25-16,25 1 15,-24 24-15,24-25 0</inkml:trace>
  <inkml:trace contextRef="#ctx0" brushRef="#br0" timeOffset="66705.8899">20737 14858 0,'25'0'15,"-25"25"1,24-25-16,-24 25 0,0-1 16,25 1-16,-25 25 0,25-25 15,-25-1-15,25 26 0,-25-25 0,25 24 16,-1-49-16,-24 50 15,25-25-15,0 24 0,-25-24 16,25-25-16,-25 25 0,0 0 0,25-25 16,-25 25-1,24-25-15,1 0 32,0 0-32,0 0 15,0 0-15,-1 0 16,1 0-16,0 0 15,0 0-15,0-25 0,-25 0 16,24 0-16,-24 0 16,0 1-16,0-1 15,25 25-15,-25-25 16,25 0-16,-25 0 16,0 1-16,25-1 0,-25 0 15,0 0 32</inkml:trace>
  <inkml:trace contextRef="#ctx0" brushRef="#br0" timeOffset="67938.086">32147 14486 0,'0'25'0,"25"-25"16,-1 25-16,1-25 16,-25 24-16,25 26 15,0-25-15,-25 0 0,25-1 16,0 1-16,-1 0 15,1-25 1,0 0-16,0 0 16,0 0-16,-1 0 15,26 0-15,0 0 16,-1 0-16,-24 0 16,-25-25-16,25 0 15,-25 1-15,25-26 0,-25 25 0,24 0 16,-24 1-16,0-1 15,25 25-15,-25-25 0,0 0 0,0 0 16,25 25-16,-25-24 0,0-1 0,0 0 16,25 0-16,-25 0 0,0 0 0,25 25 15,-25-24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5T22:10:39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21382 4564 0,'24'0'187,"26"0"-187,-25 0 16,0 0-16,-1 0 0,1-25 15,0 25-15,-25-25 16,25 1-16,0-1 0,-25 0 16,0-25-16,0 26 0,0-1 0,0 0 15,0 0-15,0 0 0,24 1 0,-24-1 16,0 0-16,0 0 0,0 0 0,0 1 15,0-1-15,0 0 0,0 0 16,0 0-16,0 1 16,0-1-16,0 0 31,0 0-31,0 0 16,0 1-16,-24 24 15,24-25-15,-25 0 0,0 25 16,25-25-16,-25 25 0,25-25 15,0 1 1,-25-1-16,1 25 16,-1 0-16,-25 0 15,25 0 1,1 0-16,-1 0 16,0 0-1,0 0-15,0 0 16,1 0-16,-1 0 15,0 0-15,0 0 0,0 25 16,1-25 0,-1 0-16,0 0 0,0 0 31,25 24-31,-25 1 31,25 0-15,0 0-16,0 0 15,-24-1-15,24 1 16,0 0-16,0 0 0,0 0 16,0-1-16,0 1 0,0 0 15,0 0-15,0 0 0,0-1 16,0 1-16,0 0 16,0 0-16,0 0 15,0-1-15,0 1 16,0 0-16,0 0 15,0 0-15,0-1 16,0 1-16,0 0 16,24-25-1,-24 25-15,0 0 0,25-25 0,-25 24 16,25-24-16,-25 25 0,25-25 0,0 0 16,-1 25-16,-24 0 0,25-25 15,0 0-15,0 25 16,0-25-16,-1 0 0,1 0 15,0 0-15,0 0 16,0 0 0,-1 0-16,1 0 0,0 0 15,0 0 1,0-25 0,-25 0-16,24 0 31</inkml:trace>
  <inkml:trace contextRef="#ctx0" brushRef="#br0" timeOffset="16452.0451">8434 6623 0,'-25'-50'78,"0"1"-78,0-1 0,0 0 0,25 26 15,0-26-15,0-24 0,0 49 0,0-25 16,0 1-16,-24-26 0,24 26 0,0-1 16,0-24-16,-25-1 0,25 25 0,0 1 15,-25-1-15,25 1 0,0-1 0,-25-24 16,25-1-16,0 26 0,0 24 0,0-25 16,0 1-16,0 24 0,0-25 15,0 25-15,0 1 0,0-1 0,0 0 0,0 0 16,0 0-1,-25 25 79,25 25-78,0 0-16,-24 0 0,24 0 0,0-1 15,0 1-15,-25 25 0,25-1 16,-25-24-16,25 0 0,0 0 16,-25 24-16,25-24 0,0 0 15,0 0-15,-25-25 0,25 25 0,0-75 157,0 0-157,50 26 15,-50-26-15,50 25 0,-50 0 16,0 1-16,24-1 0,-24 0 15,25 25 17,0 0 15,0 25-47,-25 0 0,0 24 15,25-24-15,-1 25 0,-24-26 0,0 1 0,0 0 16,0 0-16,0 24 0,25-49 0,-25 25 15,25 0-15,0-25 16</inkml:trace>
  <inkml:trace contextRef="#ctx0" brushRef="#br0" timeOffset="16791.7487">8632 5209 0,'0'25'31,"25"0"-15,0 24-16,-25-24 0,24 49 0,1 1 16,0-26-16,-25 51 0,50 24 0,-26-25 15,-24-25-15,25-24 0,0 0 0,-25-1 16,0 1-16,25-50 0,-25 49 16,0-24-16,0 0 0,0 0 15,25 0-15,-1-25 16</inkml:trace>
  <inkml:trace contextRef="#ctx0" brushRef="#br0" timeOffset="17519.5789">8781 5556 0,'25'0'78,"-1"0"-78,1 0 0,0 0 16,0 0-16,0 0 0,-1 0 15,1 0-15,0 0 0,0 0 16,0 0-16,0 0 15,-1 0-15,1 0 63,-25 50-63,0-1 0,-25-24 0,25 0 16,-24 0-16,24 0 15,-25-1-15,25 26 0,-25 0 16,25-25-16,0-1 0,0 26 0,-25-50 15,25 25-15,0 0 16,25-25 62,0-25-62,0 25-16,-1 0 0,1-25 0,0 25 15,0 0-15,-25-25 16,25 25-16,-1 0 0,1 0 31,0 0-31,-25-25 16,25 25 0</inkml:trace>
  <inkml:trace contextRef="#ctx0" brushRef="#br0" timeOffset="32835.0341">7789 4018 0,'0'25'47,"0"0"-31,0 0-16,0 24 15,0-24-15,0 0 0,0 25 16,0-26-16,0 1 0,0 0 15,0 25-15,0-26 0,0 1 16,0 0-16,0 0 16,0 0-16,0-1 15,0 1-15,0 0 16,0 0 0,0 0-16,0-1 15,0 1-15,0 0 16,0 0-1,0 0-15,0-1 16,0 1-16,0 0 0,0 0 16,0 0-16,0 0 0,0-1 15,0 1 1,0 0-16,0 0 16,0 0-16,0-1 15,0 1-15,0 0 47,24-25-47,1 0 109,0 0-109,0 0 16,0 0-16,-1 0 16,26 0-16,-25 0 0,0 0 15,0 0-15,-1 0 0,1 0 0,25 0 16,-25 0 0,-1 0-16,1 0 0,0 0 15,0 0-15,0 0 0,-1 0 0,26 0 16,-25 0-16,0 0 15,-1 0-15,1 0 0,0 0 0,0 0 16,0 0-16,-1 0 0,1 0 16,0 0-16,0 0 0,0 0 0,-1 0 15,1 0-15,0 0 16,0 0-16,0 0 47,-25-25 47,0 0-79,0 1 1,0-1-16,-25 25 0,0-25 15,50 25 142,-25 25-157,25 0 15,-1-1 1,1 1 0,0-25-16,-25 25 15,25-25-15,-25 25 16,25-25-16,-25 25 62,0-1-46,0 1-16,-25-25 16,25 25-16,-25 0 15,0-25-15,0 0 31,25 25-31,-24-25 63</inkml:trace>
  <inkml:trace contextRef="#ctx0" brushRef="#br0" timeOffset="33824.3971">7838 4043 0,'0'0'0,"0"-25"0,-25 25 47,25 25-31,-24 0-16,-1 0 16,0 0-16,0-1 0,0 1 15,-24 25-15,24-25 0,-25-1 0,26 26 0,-1-25 16,0 0-16,-25-1 0,50 1 0,-24-25 15,24 25-15,-25-25 47,25 25-47,25-25 47,24-25-31,-49 0-16,25 0 0,0 1 0,0 24 15,-25-50-15,24 25 0,1 0 0,-25 1 16,25-1-16,0-25 0,-25 25 16,25 1-16,-1-26 0,-24 25 15,0 0-15,0 1 16,0-1-16,0 0 16,25 25-16,0 0 93,-25 25-77,25-25-16,-25 25 0,25-25 16,-25 24-1,24-24-15,-24 25 16,25-25-16,0 25 15,-25 0-15,25-25 0,-25 25 16,25-25-16,-25 24 0,24-24 16,1 25-16</inkml:trace>
  <inkml:trace contextRef="#ctx0" brushRef="#br0" timeOffset="34415.2451">9550 5011 0,'25'0'32,"-1"0"-17,1 49-15,0-49 0,-25 50 0,50-25 16,-50-1-16,24-24 0,1 0 0,0 0 16,0 25-16,0 0 15,-1-25-15,1 25 16</inkml:trace>
  <inkml:trace contextRef="#ctx0" brushRef="#br0" timeOffset="34850.5019">9823 5135 0,'-25'0'47,"0"0"-31,0 0-1,25 24-15,-25 1 16,25 0 0,-24-25-1,24 25-15,-25-25 16,25 25-1,-25-25 17,25 24-17</inkml:trace>
  <inkml:trace contextRef="#ctx0" brushRef="#br0" timeOffset="35177.5752">9872 4887 0,'25'0'0,"0"0"0,0 0 16,-1 24-16,1 1 16,-25 25-16,50-25 15,-50-1-15,0 1 0,25-25 0,-25 25 16,0 0-16,25 0 0,-1-25 15,-24 24-15,0 1 0,0 0 32,25-25-32</inkml:trace>
  <inkml:trace contextRef="#ctx0" brushRef="#br0" timeOffset="35671.2091">8235 3770 0,'25'50'31,"0"-50"-15,-25 25-16,49-25 0,-49 25 16,0-1-16,25 1 0,0-25 15,-25 25-15,25-25 0,-25 25 0,0 0 16,25-25-16</inkml:trace>
  <inkml:trace contextRef="#ctx0" brushRef="#br0" timeOffset="36015.289">8434 3969 0,'0'25'63,"0"-1"-63,0 1 0,0 0 0,0 25 15,0-26-15,-25 1 0,25 25 0,-25-25 16,25-1-16,-25 26 0,25-25 0,0 0 15,-25-1-15,25 1 0,0 0 16,0 0 0,0 0-16,0-1 0,0 1 15,0 0 1,0 0 15</inkml:trace>
  <inkml:trace contextRef="#ctx0" brushRef="#br0" timeOffset="36378.8158">8682 3373 0,'0'-24'16,"24"24"-16,-24 24 15,0 1-15,25 0 16,0-25-16,0 25 0,0 0 16,-25-1-16,24 26 0,-24-25 0,25 24 15,0-24-15,-25 0 0,25 0 16,-25 0-16,0 0 47</inkml:trace>
  <inkml:trace contextRef="#ctx0" brushRef="#br0" timeOffset="36886.635">8682 3746 0,'0'24'32,"0"1"-17,0 0-15,0 0 16,-25-25-16,25 49 15,-25-24-15,0-25 0,25 50 16,-25-50-16,25 25 0,-24 24 16,-1-24-16,25 0 0,-25 0 0,25-1 15,-25-24-15,25 25 0,0 0 0,-25 0 16,25 0 0</inkml:trace>
  <inkml:trace contextRef="#ctx0" brushRef="#br0" timeOffset="38438.3015">7739 4986 0</inkml:trace>
  <inkml:trace contextRef="#ctx0" brushRef="#br0" timeOffset="39041.3945">7813 6846 0</inkml:trace>
  <inkml:trace contextRef="#ctx0" brushRef="#br0" timeOffset="71661.7401">10220 13866 0</inkml:trace>
  <inkml:trace contextRef="#ctx0" brushRef="#br0" timeOffset="200347.4841">15131 2729 0,'-25'0'94,"0"0"-94,-24 0 16,24 0-16,0 0 0,0 0 0,-24 0 15,24-25-15,0 25 0,-25 0 0,26 0 16,-1 0-16,-25 0 0,50-25 16,-25 25-16,1 0 78,24 25-63,0 24-15,0-24 16,0 0-16,0 25 0,0 24 0,0-24 16,0-1-16,0 1 0,0-1 0,0 1 0,0 0 15,0 24-15,0-24 0,0-26 16,24 1-16,-24 25 0,0-25 0,0-1 16,0 26-16,0 24 0,25-24 0,0 0 15,-25-1-15,0 1 0,0 0 0,0-1 16,0 1-16,0-25 0,0-1 0,25 1 15,-25 0-15,0 25 0,25-26 16,-25 1-16,0 0 16,0 0-16,0 0 31,24-25 0,1 0-15,0 0-1,0 0-15,0 0 0,24 0 16,-24 0-16,0 0 0,0 0 16,-1 0-1</inkml:trace>
  <inkml:trace contextRef="#ctx0" brushRef="#br0" timeOffset="201913.8128">32941 1836 0,'24'0'62,"1"0"-62,0 0 0,0 0 16,0 0-16,24 0 0,-24 0 0,0 24 16,0-24-16,-1 0 0,1 0 0,0 0 15,0 0-15,0 0 0,-1 0 16,1 0 0,-25 25 46,0 0-62,25 0 0,0 0 0,-25-1 16,0 26-16,0 0 0,0-1 0,0 1 15,0-1-15,0 1 0,0 24 0,0-24 16,0 24-16,0-24 0,0 24 0,0-24 16,0 25-16,0 24 0,0 0 0,0 25 15,0-25-15,0 0 0,0-24 0,0-1 16,0 1-16,0 24 0,0 0 0,0 0 15,0-24-15,0 24 0,0-25 0,0 1 16,0 24-16,0-25 0,0 1 16,0-1-16,0-24 0,0 24 0,0-24 0,0-1 15,0 26-15,0-26 0,0-24 0,0 0 16,0 0-16,0 25 0,0-1 16,0-24-16,0 25 15,0-26-15,0 1 0,0 0 16,0 0-16,0 0 15,0-1-15,0 1 0,0 0 47,-25-25-15,0 0-32,-24 0 15,-1 0-15,25 0 0,-24 0 0,-1 0 16,0 0-16,1 0 0,-26 0 15,26 0-15,24 0 0,-25 0 0,1 0 0,-1 0 16,25 0-16,1 0 0,-1 0 16,0 0-16,0 0 0,0 0 15</inkml:trace>
  <inkml:trace contextRef="#ctx0" brushRef="#br0" timeOffset="218338.677">14436 3299 0,'0'25'16,"0"0"-1,0-1 1,-24 1-16,24 0 0,-25-25 15,-50 25-15,50-25 0,-49 0 0,0 25 16,24-25-16,-24 24 0,-1-24 16,26 25-16,-100 0 0,25 0 0,-50 24 0,25-24 15,75 0-15,24-25 0,-24 0 16,24 0-16,-24 0 0,24 25 0,-24-25 16,-1 25-16,26-25 0,-1 0 0,1 25 15,24-25-15,-25 0 0,25 0 0,1 0 16,-26 0-16,0 24 0,26 1 0,-26 0 15,0 0-15,1-25 0,24 25 0,-25-1 16,-24 1-16,24-25 0,1 25 16,-1 25-16,0-50 0,-24 24 0,24 1 0,1 0 15,-1-25-15,1 25 0,-1-25 0,-24 25 16,24-25-16,0 24 0,1-24 0,-26 25 16,1 0-16,24-25 0,1 0 15,-1 25-15,0 0 0,1-1 0,24 1 0,-25 0 16,26 0-16,-1 0 0,-25-25 15,1 24-15,24-24 0,-25 25 0,1 0 16,24-25-16,0 0 0,-25 25 0,1-25 16,24 25-16,-25-25 0,26 0 15,-1 24-15,0-24 0,0 0 0,-24 25 16,24-25 0,0 0-16,25 25 15,-25-25-15,0 0 16,1 0 15,-1 0 0,25-25 16,0 0-47,0 1 0,0-26 16,0 25-16,0 0 15,0 1-15,0-1 16,0 0-16,25 0 0,-1 0 16,1 25-16,0 0 15,0 0 1,-25-24 31,25 48 0,-25 1-32,0 0-15,0 0 0,0 0 16,0-1-16,0 1 0,0 0 16,0 0-16,0 0 0,0-1 15,0 1-15,0 0 0,0 0 16,0 0-16,24-25 15,-24 24-15,25-24 16,-25 25-16,25 0 0,0-25 31,0 25-31,-1-25 16,1 0 0,0 0-1,0 0-15,0 0 0,-1 0 16,1 0 15,0 0 0,0 0 1</inkml:trace>
  <inkml:trace contextRef="#ctx0" brushRef="#br0" timeOffset="221001.7345">15850 4291 0,'0'-25'94,"25"25"-78,25 0-16,-1 0 15,1 0-15,-1 0 0,26 0 0,-26 0 16,26 0-16,-26 0 0,26 0 0,74 0 16,0 0-16,-1 0 0,51 0 0,-100 0 15,50 0-15,-25 0 0,25 0 0,0-24 16,-25 24-16,24-25 0,1 25 0,0-25 15,25 0-15,-50 0 0,0 25 0,0 0 16,-25-24-16,0 24 0,25 0 16,-49 0-16,24-25 0,-25 25 0,1-25 0,24 25 15,-25 0-15,-24 0 0,24 0 16,1 0-16,-1 0 0,1 0 0,-26 0 16,1 0-16,-1 0 0,-24 0 0,0 0 15,0 0-15,0 0 0,-1 0 16</inkml:trace>
  <inkml:trace contextRef="#ctx0" brushRef="#br0" timeOffset="363336.6139">7689 5060 0</inkml:trace>
  <inkml:trace contextRef="#ctx0" brushRef="#br0" timeOffset="382659.9731">7838 4638 0</inkml:trace>
  <inkml:trace contextRef="#ctx0" brushRef="#br0" timeOffset="385519.4157">8458 5060 0,'0'25'250,"25"0"-250,-25 0 16,0-1-16,0 1 16,0 0-16,0 0 0,0 0 0,0-1 15,25 1-15,-25 0 0,0 0 0,0 0 16,0-1-16,0 1 0,25 0 0,-25 0 16,25 0-16,-25-1 15,0 1-15,0 0 0,24-25 0,-24 25 0,0 0 16,0-1-16,0 1 0,0 0 15,0 0-15,0 0 16,0-1-16,0 26 16,0-25-16,0 0 15,0 0-15,0-1 16,0 1-16,0 25 16,0-25-16,-24-25 0,24 24 15,-25 26-15,25-25 16,-25 24-16,25 1 0,0-25 15,0 0-15,-25-1 0,0 1 0,25 0 16,-24 0-16,-1 0 0,25 24 16,-25-49-16,0 50 0,0-25 0,1-1 0,24 26 15,-25-50-15,25 25 0,-25 0 0,0-1 16,25 1-16,-25-25 16,25 25-16,-24-25 15,-1 0-15,25 25 0,0 0 0,-25-25 16,25 24-16,-25-24 15,25 25-15,-25-25 16,1 25-16,-1 0 0,25 0 16,-25-25-16,0 0 15,0 25-15,0-25 0,25 24 0,-24-24 16,-1 0-16,0 0 0,0 25 16,0-25-16,1 0 0,24 25 15,-25-25-15,0 0 172,0 0-141,25-25-15,0 0 0,0 1-16,0-1 0,0 0 15,0 0-15,0 0 16,0 0-16,0 1 140,0 48-108,0 1-17,25 0-15,-25 0 0,0 0 16,0 0 0,0-1-16,0 1 15,25 0 1,-25 0-16,25-25 31,-25 25-15,24-25-16,1 0 15,0 0 1,0 0 0,0 0-16</inkml:trace>
  <inkml:trace contextRef="#ctx0" brushRef="#br0" timeOffset="386314.7289">7764 6722 0,'0'25'94,"0"0"-47,25-25-47,-50 0 94,25 24-63,0 1-31,0 0 31,0-50 32,0 0-63,-25 25 15,25 25 63</inkml:trace>
  <inkml:trace contextRef="#ctx0" brushRef="#br0" timeOffset="415810.158">24879 1265 0,'0'-25'93,"0"0"-93,0 1 0,0-26 16,0 25-16,0 0 0,0 1 16,0-1-16,0 0 0,25 0 0,-25 0 15,25 1-15,-25-1 0,25 0 16,-1 25-16,-24-25 16,25 25-16,-25-25 15,25 25 32,-25 25-16</inkml:trace>
  <inkml:trace contextRef="#ctx0" brushRef="#br0" timeOffset="416478.2177">25350 967 0,'0'-24'63,"0"-26"-63,50-24 15,-50 24-15,25 0 0,0 1 0,-1-100 16,-24 99-16,25 1 0,-25 24 15,25-25-15,-25 1 0,0-1 0,0 25 16,0 0-16,25 25 0,-25-24 0,0-1 16,25 50 15,-25-1-15,0 1-16,24 25 0,-24-25 0,25-1 15,-25 1-15,0 25 0,0-25 0,25-1 0,0 26 16,-25-25-16,25 0 0,-25 0 15,24-25-15,-24 49 0,25-49 0,-25 25 16,-25-25 62,1 0-62,-1 0-16,0 0 15,0 0-15,0 0 32,25-25-32</inkml:trace>
  <inkml:trace contextRef="#ctx0" brushRef="#br0" timeOffset="417263.2216">26095 422 0,'-25'0'62,"0"0"-62,0 0 0,0 0 0,1 0 16,-1 0-16,0 0 16,0 0-16,0 0 0,0 0 15,1 0 1,-1 24-16,25 1 0,0 25 15,0-25-15,0 0 16,0-1-16,0 1 16,0 0-16,0 25 15,0-26-15,0 1 16,0 0-16,25 0 16,-1 0-16,1-1 15,-25 1-15,25-25 16,-25 25-1,0 0 1,25-25-16,-25 25 0,0-1 16,25 1-16,-25 0 15,0 0-15,0 0 0,0-1 0,0 1 16,0 0-16,0 0 0,0 0 0,0-1 16,0 1-1,-25-25 1,0 0-16,0 0 15,0 0-15,1 0 16,-1 0-16,25-25 0,-25 1 0,0-1 16,0 25-16,25-25 0,-24 25 0,24-25 15,-25 25-15,0-25 16,25 1 15,25 24 0</inkml:trace>
  <inkml:trace contextRef="#ctx0" brushRef="#br0" timeOffset="417886.6471">26367 471 0,'0'-25'47,"-24"25"-32,-1 0-15,0 0 16,0 0-16,25 25 0,0 0 16,-25-25-16,1 25 15,24 0-15,0 0 0,0-1 16,0 1-16,0 0 0,0 0 15,0 0-15,0-1 0,0 1 0,0 0 16,0 0-16,0 0 0,0-1 0,0 1 16,0 0-16,0 0 0,0 0 15,0-1-15,24 1 0,-24 0 0,25 0 16,-25 0-16,25-25 0,-25 24 16,25-24-16,0 0 15,-1 0-15,1 0 0,0 0 16,0 0-16,0 0 0,-1 0 0,1 0 15,0 0-15,25 0 0,-26-24 0,1-1 16,0 0-16,0 0 0,0-24 16,-1 24-16,-24 0 0,25 0 0,-25 0 15,25 1-15</inkml:trace>
  <inkml:trace contextRef="#ctx0" brushRef="#br0" timeOffset="418901.0218">25202 967 0,'0'25'31,"24"0"-31,-24 0 0,0 0 0,25-1 15,-25 1-15,0 25 0,0-25 16,0-1-16,0 1 0,0 0 16,25 0-16,-25 0 0,0-1 15,25-24 1,-25 25-16,0 0 0,25-25 16,-25 25-1,24-25-15,1 0 0,-25 25 16,25-25-16,0 0 15,0 0-15,-1 0 0,1 0 16,50 0-16,24 0 16,-25 0-16,-24 0 0,24 0 0,1 0 15,-26 0-15,26 0 0,-1 0 0,-24 0 16,24 0-16,-24 0 0,-1 0 16,-24 0-16,25 0 0,24 0 0,-49 0 15,25 0-15,-26 0 16,1 0-16,0 0 0,0 0 0,0 0 15,-1 0-15,51 0 0,-50 0 0,24 0 16,1 0-16,-1 0 0,1 0 0,25 0 16,-26 0-16,26 0 0,-1 0 0,-24 0 15,-1 0-15,-24 0 0,0 0 0,24 0 16,-49-25 62,0 0-62,0 0-16,0-24 0,0 24 0,0 0 15,0-25-15,0 1 0,0 24 0,0 0 16,0 0-16,0 1 0,0-1 0</inkml:trace>
  <inkml:trace contextRef="#ctx0" brushRef="#br0" timeOffset="420641.4528">23713 16892 0,'-25'0'16,"25"-25"-16,-24 25 15,-51-25-15,50 1 0,1 24 16,-26 0-16,25-25 0,-24 0 0,-1 25 16,0-25-16,-24 25 0,24-25 0,1 25 15,-26-24-15,26 24 0,-1 0 0,-24 0 16,-1 0-16,26 0 0,24 0 0,-25 0 16,1 0-16,-1 0 0,0 0 15,-24 0-15,0 0 0,24 0 0,25 0 16,-24 0-16,-1 24 0,-24-24 0,24 25 15,0-25-15,26 0 0,-1 0 0,-25 0 16,25 0-16,1 0 0,-26 0 0,25 0 16,0 0-16,1 0 0,-26 0 0,25 25 15,0-25-15,0 0 0,1 0 0,-1 0 16,0 25-16,0 0 0,0-25 0,1 49 16,-1-49-16,0 50 0,0-50 0,0 49 15,1-24-15,-1 25 0,0-25 0,-25-1 16,50 26-16,-49-25 0,49 24 0,-50 1 15,25-25-15,25 0 0,-49 24 16,49-24-16,0 0 0,-25 0 0,25-1 16,-25-24-16,25 25 0,0 0 15,0 0-15,0 0 0,0 0 16,0-1-16,0 1 16,0 0-16,0 0 0,25 0 0,0-1 15,0 1-15,-25 0 0,49 0 16,1 0-16,-25-1 0,24 26 15,-24-50-15,25 25 0,24 0 16,-24-1-16,-1-24 0,1 25 0,24 0 16,1 0-16,74 0 0,-50-1 0,74 1 15,-49 0-15,0 0 0,-24-25 0,24 25 16,0-1-16,25 1 0,24 0 16,-49-25-16,50 0 0,-50 0 0,25 0 15,-25 0-15,25 0 0,-25 0 0,-25 0 16,0 0-16,0 0 0,-24 0 0,-1 0 15,0-25-15,-24 25 0,0-49 0,-1 24 16,1 25-16,-1-25 0,-24 0 0,0-24 16,0 24-16,0-25 0,-25 25 0,25 1 15,-25-26-15,0-24 0,0 24 0,0-24 16,0 24-16,0-24 0,0-1 0,-50 25 16,50 1-16,-50-26 0,50 26 15,-49 24-15,24-25 0,0 26 0,0-1 16,0-25-16,1 50 0,-1-49 0,-25 24 15,25-25-15,1 50 0,-26-49 0,25 49 16,-24-50-16,24 25 0,0 25 16,0-25-16,0 25 0,25-24 15,-24 24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5T22:18:33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17289 10740 0,'0'-24'15,"0"-1"1,-25 25-16,25-25 0,-25 0 0,0 0 16,1 25-16,-1 0 15,-25-24-15,-24-1 0,24 25 16,1-25-16,24 0 0,-50 0 0,51 25 15,-1 0-15,-25-24 0,-24 24 0,24-25 16,1 25-16,-1 0 0,0 0 0,-24 0 16,24 0-16,1 0 0,-26 0 15,26 0-15,-1 0 0,0 0 0,1 0 0,-1 0 16,1 0-16,-1 0 0,0 0 0,26 0 16,-1 0-16,-25-25 0,1 25 0,24-25 15,-25 0-15,1 25 0,24 0 0,0 0 16,-49-24-16,49 24 15,-25 0-15,25 0 0,0 0 0,-24 0 16,24 0-16,0 0 0,0 0 0,-24 0 16,-1 0-16,25 0 0,1 0 0,-26 0 15,25 0-15,0 0 0,1 0 0,-26 0 16,0 0-16,26 0 0,-26 0 0,-24 24 16,24-24-16,25 50 0,-24-25 0,-26 24 15,26-24-15,-26 0 0,50 25 0,-49-50 16,24 49-16,1-24 0,-1 25 0,0-50 15,1 49-15,-1-24 0,1-25 0,-26 25 16,50 0-16,1-25 0,-26 0 0,0 0 16,1 24-16,24-24 15,-25 25-15,26-25 16,-1 25-16,0 0 0,0-25 0,25 25 16,-49-25-16,49 49 0,-25-49 0,0 50 15,0-25-15,0-1 0,1 1 16,24 0-16,-25 0 0,0 25 0,0-26 15,0 1-15,25 25 0,-49-25 0,24-1 16,25 26-16,-25-50 0,0 50 0,0-1 16,25 1-16,-24-25 0,24-1 15,0 26-15,0-25 0,0 0 0,0-1 16,0 26-16,0-25 0,0 0 0,0 24 16,0 1-16,0-25 0,0-1 0,0 26 15,0 0-15,0-26 0,0 1 16,0 0-16,0 0 0,0 0 0,24 24 15,26 1-15,-25 0 0,24-26 0,-24 1 16,25 25-16,-25-25 0,0-1 0,49 1 16,-24 25-16,-1-25 0,1-1 0,24-24 15,1 25-15,-1 0 0,25-25 0,0 0 16,-24 25-16,49 0 0,-25-25 0,0 24 16,1-24-16,-1 25 0,25-25 0,0 0 15,-25 0-15,50 0 0,-50 0 0,-25 0 16,26 0-16,-26 0 0,1 0 15,-1 0-15,-24 0 0,-1 0 0,1 0 0,-1 0 16,26 0-16,-26 0 0,1 0 16,0 0-16,-26 0 0,26-25 0,24 1 15,-24-1-15,0 0 0,-26-25 0,51 50 16,-26-49-16,-24 24 0,25 0 0,0 0 16,-1-24-16,1 24 0,-25-25 0,-1 26 15,26-26-15,-25 25 0,24 0 0,-49 1 16,50-26-16,-50 25 0,25-25 0,0 26 15,-25-26-15,24 25 0,-24-24 0,0-1 16,0 0-16,0 26 0,0-1 0,0 0 16,0-25-16,0 26 0,0-1 0,0-25 15,0 25-15,0 1 0,0-1 16,0 0-16,0 0 0,0-24 0,0 24 16,0-25-16,0 25 15,0 1 16,25 24 16</inkml:trace>
  <inkml:trace contextRef="#ctx0" brushRef="#br0" timeOffset="16443.2985">32296 4192 0,'25'0'78,"-1"25"-78,1 0 0,0-1 15,0-24-15,0 0 16,-1 25-16,1-25 0,0 25 16,0-25-16,0 0 15,-1 0-15,1 0 0,0 0 16,0 0 0,0 0-1,-1 0-15,1 0 0,0 0 31,0 0-31,-25-25 16,25 25-16,-1 0 0,-24-25 16,0 1-16,25-1 15,-25-25 1,25 25-16,-25 1 16,0-1-1,0 0-15,0 0 16</inkml:trace>
  <inkml:trace contextRef="#ctx0" brushRef="#br0" timeOffset="18403.7129">6623 8359 0,'0'25'62,"49"-25"-62,1 0 16,0 25-16,-1-25 0,26 0 0,-26 0 15,26 0-15,-1 0 0,-24 0 16,123 0-16,-24 0 0,50 0 0,-1 0 16,-74 0-16,-25 0 0,25 0 0,-24 0 15,-1 0-15,25 0 0,-25 0 0,-25 0 16,1 0-16,-26 0 0,1 0 15,-25 0-15,0 0 0</inkml:trace>
  <inkml:trace contextRef="#ctx0" brushRef="#br0" timeOffset="19010.1151">7764 7739 0,'0'25'16,"0"0"-16,0 24 15,0-24-15,0 25 0,0-1 0,0 75 16,0-49-16,0-1 0,0-24 16,0 24-16,0-24 0,0 99 0,0-50 15,0 0-15,0-25 0,0-24 16,0 0-16,0-1 0,0 1 0,-25-50 0,25 50 16,0-26-16</inkml:trace>
  <inkml:trace contextRef="#ctx0" brushRef="#br0" timeOffset="21402.8028">8682 8260 0,'0'-25'94,"24"25"-78,1-25-16,-25 1 15,0-1-15,25 0 0,-25-25 0,25 26 0,-25-1 16,25-25-16,-25 25 0,0 0 0,0 1 16,24-1-16,-24 0 0,0 0 0,0 0 15,0 1-15,0-1 0,0-25 16,0 25-16,0 1 16,0-1-1,0 0-15,0 0 16,-24 25-16,24-25 0,-25 25 0,25-24 15,-25-1-15,0 25 16,0-25-16,25 0 0,-24 0 16,24 1-16,-25 24 0,0-25 15,0 25-15,25-25 16,-49 0-16,24 25 0,25-25 0,-25 25 16,25-24-16,-25 24 0,0 0 0,1 0 15,-1-25-15,0 0 16,0 25-16,0 0 0,-24 0 15,24 0-15,-25 0 0,26 0 16,-26 0-16,0 0 0,26-25 0,-26 25 16,0-25-16,1 25 0,-1 0 0,0 0 15,26 0-15,-26 0 0,25 0 16,0 0-16,1 0 0,-1 0 0,0 0 16,0 0 46,25 25 16,0 0-78,0 0 16,0 0-1,0-1 1,0 1-16,0 0 16,0 0-1,0 0 17,-25-25 77,1 0-93,24-25-1,-25 25-15,0 0 0,25-25 78,0 0-78,0 0 16,0 1-16,0-1 0,25 25 16,0 0-16,-25-25 0,24 0 15,1 25 1,0 0-16,0 0 15,-25-25-15,25 25 0,-1 0 16,1 0 0,0 0-16,0 0 15,-25-24-15,25 24 0,-1 0 16,-24-25-16,0 0 0,25 25 16,-25-25-16,0 0 15,25 25-15,0 0 78,0 0-62,-1 0 0,1 0 15,0 0-16,0 0 110,-50 0-109,0 0 0,-49 0-1,24 0-15,25 0 16,-24 0-16,24 0 0,0 0 0,0 0 16,1 25-16,-1-25 15,0 0-15,25 25 16,-25-25 93,25 25-62,0 0-31,0-1-16,0 1 15,25 0-15,0 0 16,0 0-16,-1-25 0,-24 24 0,25-24 16,0 25-16,-25 0 15,25-25 16</inkml:trace>
  <inkml:trace contextRef="#ctx0" brushRef="#br0" timeOffset="25212.3029">24234 15825 0,'25'0'16,"0"25"-1,0-25-15,-25 25 0,24 0 16,-24 0-16,0-1 15,0 1-15,0 0 0,0 25 0,0-26 0,0 1 16,25 25-16,0-25 0,-25-1 0,0 1 16,0 0-16,25-25 15,-25 25-15,0 0 16,25-25-16,-1 0 16,1 0-1,0 0 16,25 0-31,-1 0 16,-24 0-16,49 0 0,-49 0 16,25 0-16,-1 0 0,-24 0 0,50 0 15,-26 0-15,-24 0 0,25 0 16,24 0-16,-24 0 0,-1 0 0,26 0 0,-1 0 16,-24 0-16,24 0 0,1 0 0,-26 0 15,1 0-15,-1 0 0,26 0 0,-26 0 16,26 0-16,-25 0 0,24 0 15,-24 0-15,24 0 0,0 0 0,-24 0 0,0 0 16,-1 0-16,1 0 0,-25 0 0,49 0 16,-24 0-16,-26 0 0,26 0 15,-25 0-15,0 0 0,-1 0 16,1 0-16,0 0 16,-25-25 30,25 25-30,-25-25 15,0 0-31,0 0 0,0 1 16,0-26-16,0 25 0,0 0 0,0-24 16,0 24-16,0 0 0,25 0 0,-25-24 15,0-1-15,0 25 16</inkml:trace>
  <inkml:trace contextRef="#ctx0" brushRef="#br0" timeOffset="56855.952">14684 2778 0,'0'-25'15,"0"1"-15,25 24 0,0 0 47,0 0-47,0 0 16,-1 0-16,1 0 15,0 0-15,0 0 16,0 0-16,-1 0 31,1 0-31,-25 24 16,25-24 0,-50 0 46,0 0-46,1 0-16,-1 0 15,0 0 1,0 0 31,25 25-32,0 50-15,0-1 0,0 25 16,0-49-16,0 24 0,0-24 0,0 24 16,0 1-16,0-26 0,0 26 0,0-26 15,0 26-15,0-1 0,0 1 0,0-1 16,0 0-16,0 1 0,0-26 16,0 1-16,-25 0 0,25-1 0,0 26 15,0-26-15,0 1 0,0 24 0,0-24 16,0-25-16,0-1 0,0 26 0,0-25 15,0 0-15,25 24 0,-25-24 0,0 0 16,25 0-16,-25-1 0,0 1 16,0 0-16,0 0 15,0 0 1,0 0 15,0-1 16,0 1-47,25-25 16,0 0-16,-1 25 15,1-25-15,0 0 0,0 0 0,24 0 16,-24 0-16,-25 25 0,25-25 0,0 0 16,0 0-16</inkml:trace>
  <inkml:trace contextRef="#ctx0" brushRef="#br0" timeOffset="58443.9162">32891 1935 0,'25'0'47,"0"0"-47,-1 0 0,1 0 16,0 0-16,0 0 0,0 0 15,24 25-15,-24-1 0,25-24 0,-1 0 16,-24 0-16,0 0 0,49 25 0,-49-25 16,0 0-16,0 0 0,24 25 0,1 0 15,-25-25-15,0 0 16,-1 0-16,-24 25 16,25-25-16,0 0 31,-25 24-16,0 1 1,25 0-16,-25 0 16,0 24-16,0-24 15,0 25-15,0-1 0,0 1 0,0 24 16,0-24-16,0 24 0,0-24 0,0 25 16,0-26-16,0 1 0,0 24 0,0 1 15,0-26-15,0 26 0,0-1 0,0 25 16,25 50-16,-1-25 0,-24 25 0,25-75 15,-25 1-15,0-1 0,25 125 16,0-75-16,0-50 0,-25 25 0,24-24 16,-24-1-16,0 0 0,0 26 0,0-26 15,0 1-15,0-1 0,0 0 0,0 1 16,0-1-16,0 1 0,0-26 16,0 1-16,0 24 0,0-49 0,0 0 15,0 0-15,0 24 0,0-24 0,0 25 16,0-26-16,0 1 15,0 0-15,0 0 0,0 0 16,0-1 31,-24-24-31,-1 0-16,0 0 15,0 0-15,0 0 16,1 0-16,-26 0 0,25 0 15,0 0-15,-24 0 0,24 0 16,-25 0-16,26 0 0,-1-24 0,-25 24 16,25 0-16,0 0 0,-24-25 0,24 25 15,0 0-15,0 0 0,-24 0 0,24 0 16,0 0-16,0 0 16,1 0-16,-26 0 0,25 0 0,0 0 0,1 0 15,-1 0-15,0 0 0,0 0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5T22:21:00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13816 5606 0,'0'0'0,"25"0"0,25 0 0,-1 0 0,-24-25 16,0 25-16,-25-25 0,25 25 16</inkml:trace>
  <inkml:trace contextRef="#ctx0" brushRef="#br0" timeOffset="1165.386">13891 6400 0,'0'-25'16,"24"25"0,1 0-1,0 0-15,0 0 16,0 0-16,-1 0 0,1 0 0,0 0 16,0 0-16,24 0 0,-24 0 15,0 0-15,0 0 16,-25 49 46,25-49-62,-25 50 16,0-25-16,0 24 0,0 26 0,0-1 0,0-24 16,0 24-16,0 1 0,0-26 0,0 26 15,0-26-15,0 51 0,0-1 16,0 0-16,0 50 0,0-75 0,24-24 0,-24 24 15,25-24-15,-25 24 0,25 1 16,-25-26-16,0 26 0,25-1 0,-25-24 16,0 24-16,25-24 0,0-1 0,-25 1 15,0 0-15,0 24 0,0-24 0,0-1 16,0 26-16,24 24 0,-24-25 0,25 1 16,0-1-16,-25 1 0,0-1 15,0 0-15,0 1 0,0-1 0,0 1 16,25-1-16,0-24 0,-1-1 0,-24 1 0,25-50 15,-25 25-15,0-1 0,0 1 16,25-25 15,-25 25-31,-25-25 141,0 0-125,1 0-16,24-25 15,-50 25-15,25-25 16,0 25-16,1 0 0,-1 0 0,25-24 15,-25 24-15,0 0 0</inkml:trace>
  <inkml:trace contextRef="#ctx0" brushRef="#br0" timeOffset="1896.9252">15528 6796 0,'0'-24'31,"25"24"-31,-1 0 0,-24 24 15,25 1-15,-25 0 0,0 0 0,0 0 16,0 0-16,0 24 0,0 1 0,0-1 16,0 1-16,0 0 0,0-26 0,0 26 15,0 0-15,0-1 0,25-24 0,-25 25 16,25-50-16,-50 24 47,0-24-32,0-49-15,1 49 16,-1-25-16,-25 0 0,1 0 16,24 25-16,25-24 0,-25-1 0,0 25 15,0 0-15,0 0 0,1 0 0,-1 0 16,0 0 0,0 0-16,-24 0 0,24 0 0,-25 25 15,25-25-15,1 0 16,24 24-16,-25-24 0,0 0 15,25 25 1,0 0-16,0 0 16,25-25-16,-25 49 15,49-49-15,-49 25 0,25-25 0,0 25 16,0 0-16,0 0 0,-1-1 0,26-24 16,-50 25-16,25-25 0,24 0 15,-24 0-15,0 0 16,0 0-16,0 0 0,0 0 15,-1 0 1,1 0-16,0-25 16,-25 1-1,25 24-15,0-25 16</inkml:trace>
  <inkml:trace contextRef="#ctx0" brushRef="#br0" timeOffset="2269.1837">15999 6796 0,'25'0'16,"-25"25"15,-25 0-31,25 25 0,0-1 16,-25 1-16,-24 0 0,49-1 15,-50 50-15,25-49 0,0 24 0,1-24 0,-26 24 16,50 1-16,-25-26 0,0 26 0,1-26 16,24-24-16,-25 25 0,25-25 0,0-1 15,0 1-15,0 0 16,0 0-16,-25 0 0,25 24 0,0-24 15,-25-25-15,25 25 16,0 0-16</inkml:trace>
  <inkml:trace contextRef="#ctx0" brushRef="#br0" timeOffset="2836.4332">15925 7516 0,'0'0'0,"24"0"16,1 0-1,0 0 1,0 0-16,0 0 16,-1 0-1,1 0-15,0 0 16,0 0-1,-25 25 1,0-1 0,0 1-16,0 0 15,0 25-15,0-26 0,0 1 16,-25 25-16,0-25 0,25 24 16,0-24-16,-49 0 0,49 24 0,-25-24 15,25 0-15,0 0 0,0 0 16,0 0-16,0-1 0,0 26 15,0-25 1,0 0-16,0-1 16,0 1-16,25-25 0,-1 0 0,-24 25 15,50-25-15,-25 0 0,24 0 0,26 0 16,-26 25-16,26-25 0,-1 0 0,-24 0 16,49 0-16,25 0 0,-49 0 0,-26 0 15</inkml:trace>
  <inkml:trace contextRef="#ctx0" brushRef="#br0" timeOffset="3870.3303">13990 10616 0,'25'25'16,"-1"-25"-16,1 0 15,0 0-15,99 25 16,-74 0-1,-1-25-15,-24 0 0,25 25 16,-25-25-16,-1 24 0,1-24 16,-25 25-1,25-25-15,-25 25 16,0 25-16,0-26 16,0 1-16,0 25 15,0-25-15,0 24 0,0 1 0,0 24 16,0-24-16,0 0 0,0 24 0,0-24 15,0 24-15,0 0 0,0 50 0,0 25 16,0-25-16,0 50 0,0-75 0,0 0 16,-25 50-16,25-74 0,0 24 0,0-25 15,-25 25-15,25 1 0,0-26 0,0 0 16,0 1-16,0-26 0,0 1 0,0 0 16,0 24-16,25-24 0,-25-1 0,0-24 15,0 0-15,0 25 0,25-1 16,-25-24-16,0 25 0,0-26 0,0 26 15,0-25-15,0 0 0,0-1 16,0 26-16,0-25 0,0 0 0,0 24 16,25-24-16,-25 0 0,0 0 15,25-25-15,-25 24 0,0 1 78,-25-25-78,0 0 16,0 0-16,0 0 0,1 0 16,-26-25-16,25 25 0,0 0 15,-24-24-15,24 24 0,0 0 0,0 0 0,-24 0 16,24 0-16,0 0 0,0 0 16,-24 0-16,-1 0 0,25 0 15,0 0-15,1 0 16,-1 0-16,0 0 15,0 0 1,0 0 0</inkml:trace>
  <inkml:trace contextRef="#ctx0" brushRef="#br0" timeOffset="4328.9492">15503 12601 0,'25'0'47,"0"0"-47,-1 25 16,1-1-16,0-24 0,0 25 15,24-25-15,1 25 0,-50 0 0,25-25 0,0 0 16,-1 25-16,26-1 0,-25-24 16,-25 25-16,25-25 0,-25 25 15,24-25 1,1 0-16,-25 25 0</inkml:trace>
  <inkml:trace contextRef="#ctx0" brushRef="#br0" timeOffset="5119.9344">16520 11584 0,'0'25'15,"25"24"1,-25-24-16,25 25 0,-25-26 0,0 26 0,0 24 16,0-49-16,0 25 0,0-25 15,0 24-15,0-24 0,0 0 0,0 24 16,0 1-16,0-25 0,0 0 16,0 0-16,0-1 0,-25-24 62,0 0-46,0-24-16,0-1 0,25 0 15,-24 25-15,-26-25 0,0 0 0,25 25 16,1 0-16,-1 0 16,0 0-16,0 0 15,0 0-15,1 0 0,-1 0 16,-25 0-16,25 0 0,1 0 15,-26 0-15,25 25 0,0-25 16,1 25-16,24 0 0,-25-25 16,25 25-16,0-1 15,0 1 1,0 25 0,0-25-16,25-1 15,-25 1 1,24-25-16,-24 25 0,25-25 0,0 0 15,0 0-15,0 0 16,-1 0-16,1 0 16,0 0-16,0 0 15,0 0-15,-1 0 0,1 0 0,0-25 16,0 0-16,0 1 0,-25-1 16,24 25-16,1 0 15,0-25-15,0 25 31</inkml:trace>
  <inkml:trace contextRef="#ctx0" brushRef="#br0" timeOffset="5575.291">17165 11112 0,'25'0'31,"-25"25"-31,0 0 0,-25 25 16,25 24-16,-25 25 0,-25 1 15,1-26-15,24 50 0,-25-50 0,1 50 16,-1 25-16,-24-50 0,49 50 0,-49 0 15,24 0-15,-24 25 0,-1-75 0,26 25 16,-26 0-16,25-25 0,26-24 0,-1 24 16,0-50-16,25-24 0,0 25 0,-25-1 15,0 1-15,1-25 0,24 0 0</inkml:trace>
  <inkml:trace contextRef="#ctx0" brushRef="#br0" timeOffset="6275.1904">16867 12874 0,'0'-25'15,"25"25"1,0 0 0,0 0-16,-1 0 15,1 0-15,0 0 0,0 0 16,0 0-16,24 0 0,-24 0 16,0 0-16,0 0 15,-1 0 1,-24 25-1,25-25-15,-25 24 32,0 1-32,0 0 15,0 0-15,0 0 0,-25-1 16,-24 76 0,24-76-16,0 76 0,0-75 0,1-1 15,24 26-15,-25-50 0,25 25 16,0 0-16,0-1 0,0 1 0,0 0 15,0 0-15,0 0 32,0-1-32,99-24 15,-49 0-15,-1 0 16,26 0-16,-26 0 0,1 0 0,-1 0 16,1 0-16,0 0 0,24 0 0,-49 0 15,25 0-15,-26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5T22:20:19.0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10269 2679 0,'0'25'78,"25"-25"-78,0 0 0,-25 25 16,25-25-16,-1 0 0,1 0 15,-25 24 110,-25-24-109,1 0-16,-1-24 16,-25 24-16,25 0 15,1 0-15,-1 0 0,-25 0 16,25 0-16,1 0 0,-1 0 15,0 0-15,0 0 16,0 0 15,0 0-15,1 0-16,-1 0 16,0 0-1,0 0-15,25 24 16,0 1-16,0 0 0,0 0 15,0 49-15,0-24 0,0-1 0,0 1 16,0 24-16,0-24 0,0 0 0,0-1 16,0 26-16,0-1 0,0 25 0,0 0 15,0-24-15,0 24 0,0-49 0,0 24 16,0-24-16,0-1 0,0 26 0,0-26 16,0 1-16,0 24 0,0-24 15,0 24-15,0-24 0,0-25 0,0 24 16,0 26-16,0-1 0,0-24 0,-25-1 15,25 1-15,0 0 0,0-1 16,0 1-16,0-25 0,0 24 0,0-24 16,0 50-16,0-26 0,0 1 0,0-1 15,0-24-15,0 25 0,0 24 0,0-49 16,0 0-16,0 0 0,0-1 0,0 1 16,0 0-16,0 0 109,0 0-109,25-25 16,0 0-1,0 24-15,0 1 0,-1-25 16,1 0-1,0 0 1</inkml:trace>
  <inkml:trace contextRef="#ctx0" brushRef="#br0" timeOffset="2229.9791">32296 2456 0,'25'0'31,"-1"0"-31,1 24 0,74 1 15,-49-25-15,0 0 0,-1 0 16,-24 0-16,0 0 0,0 0 0,-1 0 16,1 0-16,0 0 0,0 0 15,-25 25 32,25-25-47,-1 25 16,-24 0-1,25-25-15,-25 24 0,25 1 16,0-25-16,-25 50 0,25-25 16,-1 24-16,-24 1 0,0 0 0,25 24 0,0-24 15,-25-1-15,25 1 0,-25-25 0,0-1 16,0 26-16,25 0 0,-25 24 0,24-24 16,-24-1-16,25 26 0,-25-26 15,0 26-15,25-1 0,25 25 0,-50-49 0,24 0 16,1-1-16,0 1 0,-25 24 0,0 1 15,0-51-15,0 1 0,0 25 16,0-1-16,0 26 0,0-26 0,0 26 16,25-1-16,-25-24 0,25-1 0,-25 26 15,0-1-15,0 1 0,0-26 0,0 1 16,0 0-16,0 24 0,0-24 0,0-1 16,0 1-16,24-1 0,-24 1 0,0 24 15,0-49-15,0 25 0,0-25 0,0-1 16,0 26-16,0-25 0,0 0 0,0-1 15,0 1-15,0 0 0,0 0 32,-24 0 61,-1-25-77,0 0-16,0 0 0,0 0 16,1 0-16,24-25 0,-25 25 0,0 0 15,0 0-15,0 0 16,1 0-16,-1 0 0,0 0 16,0 0-16,-24 0 15,24 0-15,0 0 16,0 0-1,0 0 1</inkml:trace>
  <inkml:trace contextRef="#ctx0" brushRef="#br0" timeOffset="26358.2462">11286 4986 0,'0'0'0,"0"25"0,0-1 16,25 1-16,-25 0 0,25 25 0,-25-26 16,25 1-16,-1 25 0,-24-25 15,0-1-15,0 1 0,0 25 0,0-25 16,25-1-16,-25 1 0,0 0 0,25 0 16,-25 0-16,0-1 0,25-24 0,-25 25 15,0 0-15,25-25 31,-1 25-15,-24 0-16,25-25 0,0 0 31,25 0-31,-26 0 0,1 0 16,0 0-16,0 0 0,24 0 16,-24 0-16,0 0 0,0 0 15,24 0-15,1 0 0,0 0 0,24 0 0,-24 0 16,24 0-16,-24 0 0,24 0 0,-24 0 15,-1 0-15,1 0 0,0-25 0,-1 25 16,1-25-16,-25 25 0,-1 0 0,1 0 16,0 0-16,0 0 0,0 0 0,-1 0 31,1 0-15,0 0-1,-25 25-15,25 0 0,0-1 16,-25 1-16,24 0 15,-24 0-15,25-25 0,-25 25 0,25-1 16,-25 1-16,0 0 16,25-25 77,-25-25-93,25 25 16,-1-25-16,1-24 0,0 24 16,0 0-16,0 0 0,24 1 0,-24 24 15,25-50-15,-1 25 0,1 25 0,-25-25 16,24 1-16,26 24 0,-26 0 0,1-25 16,0 25-16,-1 0 0,1 0 0,-1 0 15,-24 0-15,0 0 0,0 0 0,24 0 16,-24 0-16,0 0 0,25 0 0,-1 0 15,1 0-15,-1 0 0,1 0 0,0 0 16,-1 0-16,26 0 0,-1 0 16,1 0-16,-1 0 0,0 0 0,26 0 0,-26 0 15,25 25-15,0-25 0,-24 24 16,24-24-16,-25 0 0,26 0 0,-26 0 0,1 0 16,-1 0-16,-24 0 0,-1 0 0,1 0 15,-25 0-15,-1 0 0,1 0 16,0 0-16,0 0 15,0 0 48,-25-24-47,0-1-16,0 0 0,0 0 15,0 0-15,0 1 16,0-1-1,0 0 64</inkml:trace>
  <inkml:trace contextRef="#ctx0" brushRef="#br0" timeOffset="27413.9148">18008 5234 0,'0'-25'63,"0"-25"-63,0 26 0,0-1 0,0 0 15,0-25-15,0 26 0,0-1 16,-25 0-16,25 0 0,0 0 0,0 1 16,0-1-16,0 0 0,0 0 15,0 0-15,0 0 16,-24 25-16,24-24 16,-25 24 46,25-25-62,-25 25 31,0 0-31,25 25 16,0-1-16,0 1 16,0 0-1,0 0-15</inkml:trace>
  <inkml:trace contextRef="#ctx0" brushRef="#br0" timeOffset="28353.6691">20588 4936 0,'0'-49'78,"0"24"-63,0 0-15,0 0 0,0-49 0,0 24 16,0 25-16,0-24 0,0 24 16,0-25-16,0 25 0,0 1 15,0-1-15,0 0 78,-25 25-46,25 25-32,0 0 15,0-1-15,-25 1 16,25 0-1,0 0-15,0 0 16,0-1 47</inkml:trace>
  <inkml:trace contextRef="#ctx0" brushRef="#br0" timeOffset="38974.8961">16520 8062 0,'0'24'47,"0"1"-31,0 0-16,0 0 15,0 0-15,0 24 0,0-24 0,25 0 16,-25 0-16,0 24 0,0-24 16,0 25-16,25-1 0,-25-24 15,0 0-15,0 0 0,24-1 16,-24 1-16,0 0 15,25-25-15,-25 25 16,25-25 62,0 0-62,0 0-16,-25 25 0,24-25 15,26 0-15,-25 24 16,0-24-16,24 0 0,-24 25 16,0-25-16,24 0 0,26 0 15,-26 25-15,1 0 0,24 0 0,-24-25 0,24 0 16,-24 0-16,24 0 0,1 0 0,-1 0 16,26 0-16,24 0 0,-25 24 15,50-24-15,-75 25 0,-24-25 0,-1 25 16,-24-25-16,25 0 0,-26 0 0,1 0 0,25 0 15,-25 0-15,-1 0 16,1 25-16,0 0 0,0-25 16,0 0-16,0 0 0,-1 24 0,1-24 15,25 0-15,-1 0 0,1 0 0,0 0 16,24 0-16,-24 25 0,-1-25 0,75 0 16,124 0-16,-149 0 15,1 0-15,-26 0 0,1 0 16,49 0-16,-50 0 0,0 0 0,-24 0 15,0 0-15,-1 0 0,-24 0 16,25-25-16,-1 25 0,-24-24 0,0 24 16,24 0-16,-24 0 0,25 0 0,-25 0 15,24 0-15,1-25 0,-25 25 0,24-25 16,26 0-16,-50 25 0,24 0 0,1 0 16,-1 0-16,75 0 0,-74 0 15,24 0-15,-24 0 0,24 0 16,-24 0-16,0-25 0,24 1 0,0 24 0,26-25 15,-1 25-15,-25 0 0,1 0 0,-26-25 16,-24 25-16,25 0 0,-1 0 0,1 0 16,-25-25-16,24 25 15,-24 0-15,0 0 16,-25-25 140,0 1-140,0-1-16,0 0 0,0-25 15,-25 1-15,25 24 16,0 0-16,0 0 0,0-24 0,0 24 16,0 0-16,0 0 0,0 1 15,0-1-15,0 0 32</inkml:trace>
  <inkml:trace contextRef="#ctx0" brushRef="#br0" timeOffset="53710.8357">10542 14883 0,'0'25'31,"0"-1"-31,0 26 0,0-25 0,0 24 16,0-24-16,0 25 0,0-1 0,0-24 16,0 25-16,0-1 0,0 1 0,0 0 15,0-1-15,0-24 0,0 25 16,0-25-16,0 24 0,0-24 0,0 0 15,0 0-15,0-1 16,0 1-16,25 0 125,0-25-109,-25 25-16,24-25 0,26 0 15,-25 0-15,0 0 0,24 0 16,1 0-16,-25 0 0,-1 0 0,26 0 16,-25 0-16,24 0 0,-24 0 0,0 0 15,49 0-15,-49 0 0,25 0 16,0 0-16,-1 0 0,1 0 0,-1 0 0,1 0 15,0 0-15,-26 0 0,26 0 0,0 0 16,-1 0-16,1 0 0,-1 0 0,-24 0 16,25 0-16,-25 0 0,24 0 15,-24 0-15,0 0 16,0 0-16,-1 0 31,1 0-31,0 0 0,0 0 16,0 0-16,-1 0 15,1 0-15,0 0 63,0 0-32,-25 25-15,25-25-16,0 24 0,-1-24 31,1 0-15,0 0-1,0 0 1,24 0-16,-24 0 16,0 0-16,0 0 0,0 0 15,-1 0 1,1 0-16,0 0 15,0 0-15,0 0 16,-1 0 0,-24-24 77,0-1-93,0 0 16,0-25-16,0 1 0,0 24 16,0 0-16,0 0 0,0 1 15,0-1-15,0 0 0,0 0 16,0 0-16,0 1 16,0-1-16,0 0 15,0 0 1</inkml:trace>
  <inkml:trace contextRef="#ctx0" brushRef="#br0" timeOffset="55045.9866">6573 15801 0,'0'0'0,"0"24"0,25 1 16,0 0-16,-25 25 16,25-26-16,-25 1 0,24 25 0,1-25 15,-25-1-15,25 26 0,-25 0 16,25-26-16,-25 26 0,0 0 0,25-1 15,-1 26-15,-24-26 0,0-24 16,0 0-16,25 25 0,-25-26 0,0 26 16,0-25-16,0 0 15,0-1-15,0 1 16,25-25-16,-25 25 0,25-25 31,0 0 0,0 25-31,-1-25 0,1 0 16,25 0-16,-25 0 0,24 0 16,-24 0-16,49 0 0,-24 0 15,0 0-15,-1 0 0,26 0 0,-26 0 0,26 0 16,-26 0-16,26 0 0,-26 0 0,26 0 16,-26 0-16,26 0 0,-1 0 15,-24 0-15,-1 0 0,1 0 0,0 0 16,-1 0-16,1 0 0,-25 0 0,-1 0 15,1 0-15,25 0 0,-25 0 16,24 0-16,1 0 0,-25 0 16,-1 0-16,1 0 0,0 0 15,0 0-15,0 0 0,-1 0 0,1 0 0,0 0 16,0 0-16,0 0 0,24 0 0,-24 0 16,0 0-16,0 0 15,-1 0 1,-24 25-1,25-25-15,-25-25 79,25 25-79,-25-25 15,0 0-15,0 0 16,25 1-16,0-1 15,-25 0-15,0 0 0,0 0 0,0 1 16,0-1-16,0 0 0,0 0 16,0 0-16,25 1 0,-25-1 15,0 0-15</inkml:trace>
  <inkml:trace contextRef="#ctx0" brushRef="#br0" timeOffset="56359.3682">18703 15304 0,'25'0'31,"-25"25"-15,0 0-16,24 0 0,1 0 15,-25 0-15,0-1 0,0 1 16,0 0-16,0 0 0,0 0 0,0-1 16,0 1-16,0 0 0,25 0 0,-25 0 15,0-1-15,25-24 16,-25 25-16,25 0 16,-1 0-1,1-25 1,0 0-16,0 0 15,0 0-15,24 0 0,1 0 16,-1 0-16,-24 0 0,50 0 0,-26 0 16,26 0-16,-1 0 0,-24 25 0,-1-25 15,26 0-15,-26 0 0,1 0 0,0 0 16,24 0-16,-24 0 0,24 0 0,-24 0 16,24 0-16,-24 0 0,49 0 0,-25 0 15,1 0-15,-1 0 0,-24 0 16,-26 0-16,51 0 0,-26 0 0,1 0 0,49 24 15,-74-24-15,0 25 0,0-25 0,24 0 16,-24 0 0,-25 25 31,25-25-47,-25-25 62,25 25-62,-25-49 16,0 24-16,25-50 15,-25 51-15,0-26 0,24 25 0,-24-24 0,0 24 16,0 0-16,0 0 0,0 0 0,0 1 16,0-1 30</inkml:trace>
  <inkml:trace contextRef="#ctx0" brushRef="#br0" timeOffset="60733.7099">14858 11881 0,'25'25'16,"-25"0"0,0 0-16,0 0 15,0-1-15,0 51 0,0-1 0,-25-24 16,0 0-16,25-1 0,0-24 0,0 25 16,-25-1-16,1 1 0,24-1 15,-25 1-15,25-25 0,-25 0 16,25-1-16,0 1 0,0 0 0,0 0 15,0 0-15,-25-25 172,25-25-172,-25 0 16,1 25 0,24-25-16,0 0 15,0 50 32,0 25-47,0-25 16,24 24-16,-24-24 15,0 0-15,0 24 0,0-24 0,0 25 16,0-25-16,0-1 47,25-24-32,-25 25 1,25-25-16,0 0 16,0 0 15</inkml:trace>
  <inkml:trace contextRef="#ctx0" brushRef="#br0" timeOffset="61760.7779">17884 11931 0,'0'25'31,"0"0"-31,0 24 0,0 26 16,0-26-16,0 1 0,0-25 0,-25 24 15,25-24-15,-24 0 0,-1 49 16,0-24-16,0 0 0,0-1 0,1 26 0,24-26 16,-25 1-16,0-25 0,0 24 15,0-24-15,25 0 0,0 0 0,-24-1 16,24 1-16,-25-25 16,25 25-16,0 0 31,-25-25-16,25 25-15,0-1 16,-25-24-16,0 25 16,0-25 46,1 0-46,-1 0 46,25-49-46,0 24 0,0-50-1,0 51-15,-25 24 31,0-25-15,25 50 15,0 24-15,0-24-16,0 0 0,0 0 0,0-1 0,0 26 16,0-25-16,0 0 0,25-25 15,-25 24-15,0 1 47,25-25-47,0 0 31,-1 0-15,-24-25 0,25 25-1,-25-24-15,25 24 16</inkml:trace>
  <inkml:trace contextRef="#ctx0" brushRef="#br0" timeOffset="65579.9366">18926 12774 0,'0'25'0,"0"0"0,0 0 16,0 24-16,0-24 0,25 0 16,-25 49-16,0-49 0,25 25 0,-25-1 15,0 1-15,0 0 0,0-25 0,24 24 16,-24-24-16,25 49 0,-25-49 0,0 25 15,0-25 1,25-25 0,-25-25 31,0 0-32,0-25-15,0 26 0,0-26 0,0 0 16,0 26-16,25-26 0,-25 25 0,25 0 0,-25-24 15,0 24-15,0 0 0,0-25 0,24-24 16,1 49 0,0 25-16,25 0 62,-26 0-62,1 0 16,0 0-16,0 0 0,0 0 0,-1 0 15,26 0-15,0 0 0,-1 0 0,1 0 16,24 0-16,-24 0 0,0 0 0,24 0 16,25 0-16,50 0 0,-25 0 15,25 0-15,-75 0 0,25 0 0,-24 0 0,24 0 16,0-25-16,1 25 0,48 0 0,-48 0 16,-26 0-16,0 0 0,1 0 0,-1 0 15,25-24-15,-24 24 0,-1 0 16,1 0-16,-1 0 0,1 0 0,-26 0 15,1-25-15,24 25 0,1 0 0,-1-25 16,0 25-16,1-25 0,-1 25 0,-24 0 16,24 0-16,-24-25 0,-25 25 0,-1-24 15,26 24-15,-50-25 16,0 0 0,0 0-1,0 0-15,0 1 16,0-1-16,-25 0 0,25-25 0,-25 50 15,25-24-15,0-1 16,0 0-16,0 0 0,0 0 16,-24 25-1,48 0 63,1 0-78,0 0 16,0 50-16,0-25 0,0 0 16,-1-1-16,1 1 15,0-25-15,0 25 16,0-25-16,-1 0 0,1 0 16,25 25-16,-25-25 0,24 0 0,-24 0 15,25 0-15,-26 0 0,26 0 16,24 0-16,1 0 0,-26 0 0,26-25 15,-1 25-15,1 0 0,-1 0 0,25-25 16,-24 0-16,-1 1 0,25 24 0,-24 0 16,24-25-16,25 25 0,-25 0 0,-24 0 15,-1 0-15,0 0 0,1 0 0,-26 0 16,1-25-16,0 25 0,-1 0 0,1 0 16,24 0-16,-24 0 0,0 0 0,-1 0 15,1 0-15,-1 0 0,1 0 16,0 0-16,-26 0 0,26 0 0,-25 0 15,49 0-15,-24 0 0,-1 0 0,1 0 16,0 0-16,-1 25 0,26-25 0,-26 0 16,-24 0-16,0 0 0,25 25 0,-26-25 15,-24 24-15,25-24 0,-25 25 16,25-25-16,0 0 0,-25 25 16,0 0-16,0 24 15,0-24-15,25 25 0,-25-1 16,24-24-16,1 25 0,-25-1 15,25 51-15,-25-76 16,0 1-16</inkml:trace>
  <inkml:trace contextRef="#ctx0" brushRef="#br0" timeOffset="66000.7991">22076 11584 0,'25'0'47,"0"0"-47,0 0 15,24 0-15,-24 0 0,0 0 16,24 0-16,-24-25 0,0 0 16,0 25-16,0 0 15</inkml:trace>
  <inkml:trace contextRef="#ctx0" brushRef="#br0" timeOffset="66619.3039">22051 11881 0,'25'0'0,"0"0"78,0 0-78,0 0 16,-1 0-16,1 0 15,0 0-15,0 25 0,0-25 16,-1 25-16,1-25 16,0 0-16,0 0 15</inkml:trace>
  <inkml:trace contextRef="#ctx0" brushRef="#br0" timeOffset="67371.778">22572 11509 0,'0'25'16,"0"0"-16,0 0 16,0 0-1,0-1-15,0 1 16,0 0 0,25 25-16,0-50 15,0 0-15,-1 0 0,1 0 0,0 24 0,0-24 16,25 0-16,-26 0 0,1 0 0,25 0 15,-25 0-15,24 0 0,1 0 0,-25 0 16,-1 0-16,26 0 0,-25 0 16,0 0-1,-25-24-15,0-1 16,0 0-16,0-25 0,0 26 16,0-51-16,0 50 0,0-24 0,-25-1 15,0-24-15,25-1 0,-50 1 0,26 24 16,-1 1-16,25-1 0,-25 0 0,0 26 15,25-1-15,-25 0 0,25 0 0,-24 25 16,24-25-16,-25 25 16,0 0-16,25-24 47,-25 24-47,0 0 31,1 24-31,24 1 0,-25 0 15,25 0-15,0 0 0,0-1 0,0 1 16,0 25-16,0-25 16,0-1-16,0 1 0,0 0 0,0 0 0,0 0 15,0 0 1,0-1-16</inkml:trace>
  <inkml:trace contextRef="#ctx0" brushRef="#br1" timeOffset="74553.4018">7888 15453 0,'0'25'63,"0"0"-48,0 0-15,0 24 0,0-24 16,0 0-16,0 0 0,0 24 0,0-24 16,0 0-16,0 0 0,0 0 0,0-1 15,0 1-15</inkml:trace>
  <inkml:trace contextRef="#ctx0" brushRef="#br1" timeOffset="76144.529">11509 13965 0,'-24'0'31,"24"25"-15,0 0-1,0 24-15,0-24 0,0 25 0,0-26 16,0 26-16,0 0 0,0-26 16,0 1-16,0 25 0,0-25 15,0 0-15,0-1 16</inkml:trace>
  <inkml:trace contextRef="#ctx0" brushRef="#br1" timeOffset="77636.4611">19794 14263 0,'0'24'31,"0"1"-15,0 0-16,0 25 16,25-50-16,-25 25 0,25-1 0,-25 1 15,0 0-15,0 0 16</inkml:trace>
  <inkml:trace contextRef="#ctx0" brushRef="#br1" timeOffset="82339.1842">14263 13717 0,'0'25'32,"0"0"-17,0-1-15,0 26 0,0 0 16,0-26-16,0 1 0,0 0 0,0 0 16,0 0-1,0-1 63,24-24-78,-24-24 16,0-1-16,0-25 0,0 1 16,0 24-16,0-50 15,0 51-15,0-26 0,0 0 16,0 26-16,0-1 0,0 0 0,0 0 15,0 0-15,0 1 16,0 48 78,0 1-94,0 0 15,0 0-15,0 24 0,0-24 16,0 0-16,0 0 0,0 0 16,0-50 62,0 0-78,0 0 15,0 0-15,25-24 16,-25 24-16,0 0 16,0 0-16,0 1 0,0-1 15,0 0-15,0 75 78,0-26-78,0 1 0,0 0 16,0 0-16,0 0 0,0-1 16,25-24-16,-25 25 0,0 0 15</inkml:trace>
  <inkml:trace contextRef="#ctx0" brushRef="#br1" timeOffset="83286.198">16644 14039 0,'25'0'47,"0"0"-47,-1 0 0,1 0 16,0 0 0,25 0-1</inkml:trace>
  <inkml:trace contextRef="#ctx0" brushRef="#br1" timeOffset="83786.1449">16495 13667 0,'0'25'47,"0"0"-31,0 0-16,0 0 0,0-1 0,0 1 15,0 0-15,25 0 0,0 24 0,-25-24 16,25 25-16,-25-1 0,24-24 0,-24 0 16,0 25-16,25-50 0,0 24 0,-25 1 15,25 0-15,-25 0 0,25 0 16,-1-1-16,-24 1 0,25-25 16,0 25-1,0 0 1,0 0-1</inkml:trace>
  <inkml:trace contextRef="#ctx0" brushRef="#br1" timeOffset="84526.8043">17214 13692 0,'25'50'78,"-25"-25"-78,0 24 16,0-24-16,0 25 0,0-26 0,0 26 15,0-25-15,0 0 16,0 24-16,0 1 0,0-25 0,0 49 15,0-24-15,0-1 0,0-24 16,0 25-16,0-1 16,0-24-16,0 0 15</inkml:trace>
  <inkml:trace contextRef="#ctx0" brushRef="#br1" timeOffset="85886.2233">23143 13618 0,'0'25'47,"0"-1"-47,0 1 16,0 25-16,0-25 0,0-1 0,0 1 15,0 0-15,0 0 0,0 24 0,0-24 16,0 0-1,0 0-15,0 0 16,0-50 62,0 0-78,0 0 16,0 0-16,0 1 0,0-1 15,0 0-15,0 0 0,0 0 16,0 1 0,0 48 46,0 1-62,0 25 0,0-1 16,0-24-16,0 25 0,0-25 15,0-1-15,0-73 63,25-1-63,-25 25 16,0 1-16,0-1 0,24 0 0,-24 0 15,0 50 48,0 0-63,0 0 0,0-1 15,0 1-15,0 0 63,25-25-63,0 0 15</inkml:trace>
  <inkml:trace contextRef="#ctx0" brushRef="#br1" timeOffset="86974.3866">25450 13866 0,'24'0'109,"1"0"-93,0 0-16</inkml:trace>
  <inkml:trace contextRef="#ctx0" brushRef="#br1" timeOffset="87439.9323">25102 13469 0,'0'25'32,"0"0"-17,0-1-15,0 1 16,0 0-16,0 0 0,0 0 15,0 24-15,0-24 0,0 25 0,0-1 0,0 1 16,25 24-16,-25-24 0,25-1 0,0 1 16,-25 0-16,25 24 0,-1-24 15,1-1-15,0 1 0,25 0 0,-26 24 16,1-24-16,25-1 0,-25 1 0,-1 24 16,1-49-16,25 25 0,-50-1 0,25-24 15,-1 0-15,-24 0 0,25-25 0,-25 24 16,0 1-16,25-25 15,0 0 1</inkml:trace>
  <inkml:trace contextRef="#ctx0" brushRef="#br1" timeOffset="88069.6862">26144 13593 0,'-25'0'63,"25"25"-63,0 0 0,0-1 15,0 1-15,25 50 0,0-51 0,0 1 16,-25 50-16,25-51 0,-1 26 0,1 24 16,25 75-16,-25-99 0,-1-1 15,1 1-15,0 0 0,-25-1 0,0 1 16,0 0-16,0-1 0,25 1 0,-25-1 15,0-24-15,0 0 0,0 25 0,0-1 16,0-24-16,0 0 0,0 24 0,0-24 16,0 0-16,-25 0 0,25 0 15,0-1-15,-25-24 0,25 25 16</inkml:trace>
  <inkml:trace contextRef="#ctx0" brushRef="#br1" timeOffset="90001.342">28724 13667 0,'0'25'172,"0"0"-172,0 0 0,0 0 16,0-1-16,0 26 0,0-25 0,0 0 15,0-1-15,0 26 0,0-25 0,0 0 16,0-1-16,0 1 15,0-74 79,0 24-94,0-25 0,0 25 16,0 1-16,0-1 0,0 0 15,-25 75 79,25-26-78,0 1-16,-25 0 0,0 25 15,25-26-15,0 1 0,0 0 0,-24-25 16,24 25-16,0 0 0,-25-25 47,0-25-31,0-25-1,0 1-15,1-26 16,24 50-16,0-24 0,0 24 15,0 0-15,0 0 0,-25 1 0,25-1 16,0 0-16,-25 25 16,25-25-16,0 50 62,0 0-62,-25 24 16,25-24-16,0 0 15,0 0-15,0-50 63,0 0-63,0-24 16,0-1-16,0 25 0,0 0 15,25 25 48,-25 25-48,0 25-15,0-25 16,25-25 46</inkml:trace>
  <inkml:trace contextRef="#ctx0" brushRef="#br1" timeOffset="91092.7107">29741 13742 0,'0'-25'63,"25"25"-48,-1 0 1,1 0 15,0 0-15,0 0 15</inkml:trace>
  <inkml:trace contextRef="#ctx0" brushRef="#br1" timeOffset="91648.0636">29642 13618 0,'-25'0'31,"25"25"-15,0-1-16,0 26 0,0 0 16,0-26-16,0 51 0,0-26 15,0 1-15,0 0 0,-25-1 0,25 1 16,0 24-16,0-24 0,0 24 0,0-24 0,0 0 16,0-1-16,0-24 0,0 25 15,0-1-15,0-24 0,0 0 0,0 0 16,25-1-16,-25 1 15,0 0 1,0 0 47,25-25-32</inkml:trace>
  <inkml:trace contextRef="#ctx0" brushRef="#br1" timeOffset="92448.9088">30187 13519 0,'25'0'62,"0"0"-62,0 24 16,-25 1-16,25 0 0,-1 25 15,-24-26-15,25 26 0,0 24 0,-25-49 0,25 25 16,0-1-16,-1 26 0,-24-26 16,0 1-16,25 0 0,0 24 0,0-24 15,-25 24-15,25-24 0,-1-1 0,-24 1 16,0 0-16,0-1 0,0 26 0,0-26 16,0 1-16,25-25 0,-25 24 0,0 1 15,0-25-15,0-1 0,0 1 0,0 0 16,0 0-1,0 0-15,0-1 16,0 1 0,-25-25-16,1 0 31,-1 0-31,0 0 16,0 0-1</inkml:trace>
  <inkml:trace contextRef="#ctx0" brushRef="#br1" timeOffset="195669.8056">8235 4366 0,'25'24'31,"0"1"-15,0-25-16,24 25 0,-24 0 16,0-25-16,24 0 0,26 0 0,-50 0 0,24 0 15,1 0-15,-1 0 0,1 0 0,0 0 16,-1 0-16,-24 0 0,49 25 16,-24 24-16,25-49 0,-26 50 0,1-50 15,-25 0-15,-1 0 16,1 0-16,0 0 0,0 0 0,0 0 15,-1 0-15,1 0 0,0 0 16,0 0-16,0 0 16,-1 0-1,1 0-15,-50-25 94,1 0-94,-1-24 16,0 49-16,25-25 0,-25 25 15,0-50-15,1 50 0,24-25 0,-25 1 16,0-1-16,0 25 0,25-25 0,-25 25 16,25-25-16,0 0 0,-24 25 15,24-24-15,-25 24 16,50 24 46,-1 1-46,1-25-16,0 50 0,0-25 0,24-1 16,-24 1-16,0 0 0,0 25 15,24-26-15,-49 1 0,25-25 0,0 25 0,-25 0 16,25-25-16,0 25 0,-25-1 15,24-24-15,1 0 79,-25 25-64,0 0-15,0 0 16,0 0-16,-25-1 15,25 1-15,0 0 0,-49-25 16,49 25-16,-25 0 0,0 0 16,0-25-16,25 24 0,-24 1 0,24 0 15,-25-25-15,0 0 0,25 25 16</inkml:trace>
  <inkml:trace contextRef="#ctx0" brushRef="#br1" timeOffset="198860.24">31502 4167 0,'25'0'16,"0"0"15,-1 0-15,1 0-1,0 0 1,0 0-16,0 0 16,-1 0-1,1 0-15,0 0 0,0 0 16,0 0-1,-1 0 32,-24 25-15,25-25-32,-25 25 15,0 0 1,25-1-16,0 26 15,-25-25-15,25 24 0,49 100 16,-24-74-16,-26-26 0,26 26 0,-25-1 16,24 1-16,1-1 0,-25-24 0,25 49 15,-26-25-15,26-24 0,-25-1 0,0 1 16,-1 24-16,-24-49 0,50 0 0,-25 25 16,-25-26-16,0 1 0,0 0 0,25 0 15,-25 0-15,0-1 0,24 1 16,-24 0-16,0 0 94,0 0 93,0-1-171,0 1-1,0 0-15,-24-25 0,24 25 16,-25 0-16,0 0 0,0 24 16,0-24-16,1 25 0,24-26 15,-25 1-15,0 25 0,25-25 0,0-1 0,0 1 16,0 0-16,0 0 0,0-50 78,0 0-62,0 0-16,0 1 15,-25-26-15,25 25 0,25 25 31,-25-25-31,0 1 16,0-1 0,-25 0-1,25 0 1,-25 25 0,25-25 15,-24 25-16,-1 0-15,0 0 16,0 0-16,0 0 16,0 0-16,1 0 0,-1 0 15,0 0-15,25-24 16,0 48 46,25 1-62,0 0 0,-1 0 16,1 0-16,0-1 0,0-24 0,-25 25 16,25 0-16,-25 0 0,25 24 0,-1-24 15,1 25-15,-25-25 0,25-1 16,-25 1-16,0 0 0,25 0 16,-25 0-16,0-1 15,25-48 32,-1 24-31,1 0-16,-25-25 15,50-25-15,-50 25 0,25-24 0,-1 24 16,-24 0-16,25-24 0,-25 24 0,25 0 16,-25 0-16,0-24 0,25 49 15,-25-25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788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32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58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854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76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76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26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757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34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94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1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61A8-A08F-4F20-924C-8F65F05939D4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590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3.emf"/><Relationship Id="rId5" Type="http://schemas.openxmlformats.org/officeDocument/2006/relationships/image" Target="../media/image8.png"/><Relationship Id="rId10" Type="http://schemas.openxmlformats.org/officeDocument/2006/relationships/customXml" Target="../ink/ink2.xml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emf"/><Relationship Id="rId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customXml" Target="../ink/ink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90100"/>
            <a:ext cx="9144000" cy="938449"/>
          </a:xfrm>
        </p:spPr>
        <p:txBody>
          <a:bodyPr/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 extra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8656" y="2687638"/>
            <a:ext cx="5818496" cy="3699514"/>
          </a:xfrm>
        </p:spPr>
        <p:txBody>
          <a:bodyPr>
            <a:normAutofit/>
          </a:bodyPr>
          <a:lstStyle/>
          <a:p>
            <a:pPr algn="l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tiene una corriente de I=2A que circula por la espira de la figura, formada por 2 semicircunferencias complementarias de radio R cuyos centros están alineados con el eje z y separados una distancia D. </a:t>
            </a:r>
          </a:p>
          <a:p>
            <a:pPr algn="l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Calcular el campo en todo el eje z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642" y="1629542"/>
            <a:ext cx="4299045" cy="47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cto de flecha 18"/>
          <p:cNvCxnSpPr/>
          <p:nvPr/>
        </p:nvCxnSpPr>
        <p:spPr>
          <a:xfrm>
            <a:off x="8911988" y="3644795"/>
            <a:ext cx="2142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8898340" y="1208248"/>
            <a:ext cx="0" cy="243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upo 23"/>
          <p:cNvGrpSpPr/>
          <p:nvPr/>
        </p:nvGrpSpPr>
        <p:grpSpPr>
          <a:xfrm>
            <a:off x="8775511" y="3515351"/>
            <a:ext cx="259308" cy="258888"/>
            <a:chOff x="8202304" y="3876384"/>
            <a:chExt cx="409433" cy="388120"/>
          </a:xfrm>
        </p:grpSpPr>
        <p:sp>
          <p:nvSpPr>
            <p:cNvPr id="22" name="Elipse 21"/>
            <p:cNvSpPr/>
            <p:nvPr/>
          </p:nvSpPr>
          <p:spPr>
            <a:xfrm>
              <a:off x="8338782" y="3992811"/>
              <a:ext cx="136478" cy="128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Elipse 22"/>
            <p:cNvSpPr/>
            <p:nvPr/>
          </p:nvSpPr>
          <p:spPr>
            <a:xfrm>
              <a:off x="8202304" y="3876384"/>
              <a:ext cx="409433" cy="388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5" name="CuadroTexto 24"/>
          <p:cNvSpPr txBox="1"/>
          <p:nvPr/>
        </p:nvSpPr>
        <p:spPr>
          <a:xfrm>
            <a:off x="8516203" y="931879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3" name="Circular 52"/>
          <p:cNvSpPr/>
          <p:nvPr/>
        </p:nvSpPr>
        <p:spPr>
          <a:xfrm flipH="1">
            <a:off x="7891672" y="2617747"/>
            <a:ext cx="1990591" cy="2088234"/>
          </a:xfrm>
          <a:prstGeom prst="pie">
            <a:avLst>
              <a:gd name="adj1" fmla="val 5561284"/>
              <a:gd name="adj2" fmla="val 162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1054687" y="3678701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466162" y="3404907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grpSp>
        <p:nvGrpSpPr>
          <p:cNvPr id="74" name="Grupo 73"/>
          <p:cNvGrpSpPr/>
          <p:nvPr/>
        </p:nvGrpSpPr>
        <p:grpSpPr>
          <a:xfrm>
            <a:off x="968991" y="838916"/>
            <a:ext cx="4919435" cy="4939937"/>
            <a:chOff x="968991" y="838916"/>
            <a:chExt cx="4919435" cy="4939937"/>
          </a:xfrm>
        </p:grpSpPr>
        <p:grpSp>
          <p:nvGrpSpPr>
            <p:cNvPr id="2" name="Grupo 1"/>
            <p:cNvGrpSpPr/>
            <p:nvPr/>
          </p:nvGrpSpPr>
          <p:grpSpPr>
            <a:xfrm>
              <a:off x="968991" y="838916"/>
              <a:ext cx="4919435" cy="4796636"/>
              <a:chOff x="6619164" y="1343883"/>
              <a:chExt cx="4919435" cy="4796636"/>
            </a:xfrm>
          </p:grpSpPr>
          <p:cxnSp>
            <p:nvCxnSpPr>
              <p:cNvPr id="3" name="Conector recto 2"/>
              <p:cNvCxnSpPr>
                <a:endCxn id="9" idx="0"/>
              </p:cNvCxnSpPr>
              <p:nvPr/>
            </p:nvCxnSpPr>
            <p:spPr>
              <a:xfrm flipH="1">
                <a:off x="8297146" y="2687638"/>
                <a:ext cx="14341" cy="274319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10156210" y="2797790"/>
                <a:ext cx="0" cy="271590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H="1" flipV="1">
                <a:off x="9144000" y="1405719"/>
                <a:ext cx="13648" cy="2750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 flipH="1">
                <a:off x="6919414" y="4142094"/>
                <a:ext cx="2239371" cy="866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9157648" y="4155742"/>
                <a:ext cx="21836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Forma libre 7"/>
              <p:cNvSpPr/>
              <p:nvPr/>
            </p:nvSpPr>
            <p:spPr>
              <a:xfrm>
                <a:off x="8297200" y="2170966"/>
                <a:ext cx="1884030" cy="654121"/>
              </a:xfrm>
              <a:custGeom>
                <a:avLst/>
                <a:gdLst>
                  <a:gd name="connsiteX0" fmla="*/ 27934 w 1884030"/>
                  <a:gd name="connsiteY0" fmla="*/ 504967 h 641445"/>
                  <a:gd name="connsiteX1" fmla="*/ 639 w 1884030"/>
                  <a:gd name="connsiteY1" fmla="*/ 436728 h 641445"/>
                  <a:gd name="connsiteX2" fmla="*/ 14287 w 1884030"/>
                  <a:gd name="connsiteY2" fmla="*/ 327546 h 641445"/>
                  <a:gd name="connsiteX3" fmla="*/ 41582 w 1884030"/>
                  <a:gd name="connsiteY3" fmla="*/ 286603 h 641445"/>
                  <a:gd name="connsiteX4" fmla="*/ 259946 w 1884030"/>
                  <a:gd name="connsiteY4" fmla="*/ 177421 h 641445"/>
                  <a:gd name="connsiteX5" fmla="*/ 396424 w 1884030"/>
                  <a:gd name="connsiteY5" fmla="*/ 122830 h 641445"/>
                  <a:gd name="connsiteX6" fmla="*/ 478310 w 1884030"/>
                  <a:gd name="connsiteY6" fmla="*/ 95534 h 641445"/>
                  <a:gd name="connsiteX7" fmla="*/ 587493 w 1884030"/>
                  <a:gd name="connsiteY7" fmla="*/ 81886 h 641445"/>
                  <a:gd name="connsiteX8" fmla="*/ 669379 w 1884030"/>
                  <a:gd name="connsiteY8" fmla="*/ 68239 h 641445"/>
                  <a:gd name="connsiteX9" fmla="*/ 723970 w 1884030"/>
                  <a:gd name="connsiteY9" fmla="*/ 54591 h 641445"/>
                  <a:gd name="connsiteX10" fmla="*/ 901391 w 1884030"/>
                  <a:gd name="connsiteY10" fmla="*/ 27295 h 641445"/>
                  <a:gd name="connsiteX11" fmla="*/ 1256233 w 1884030"/>
                  <a:gd name="connsiteY11" fmla="*/ 13648 h 641445"/>
                  <a:gd name="connsiteX12" fmla="*/ 1338119 w 1884030"/>
                  <a:gd name="connsiteY12" fmla="*/ 0 h 641445"/>
                  <a:gd name="connsiteX13" fmla="*/ 1570131 w 1884030"/>
                  <a:gd name="connsiteY13" fmla="*/ 27295 h 641445"/>
                  <a:gd name="connsiteX14" fmla="*/ 1624722 w 1884030"/>
                  <a:gd name="connsiteY14" fmla="*/ 40943 h 641445"/>
                  <a:gd name="connsiteX15" fmla="*/ 1665666 w 1884030"/>
                  <a:gd name="connsiteY15" fmla="*/ 54591 h 641445"/>
                  <a:gd name="connsiteX16" fmla="*/ 1692961 w 1884030"/>
                  <a:gd name="connsiteY16" fmla="*/ 95534 h 641445"/>
                  <a:gd name="connsiteX17" fmla="*/ 1774848 w 1884030"/>
                  <a:gd name="connsiteY17" fmla="*/ 163773 h 641445"/>
                  <a:gd name="connsiteX18" fmla="*/ 1788496 w 1884030"/>
                  <a:gd name="connsiteY18" fmla="*/ 204716 h 641445"/>
                  <a:gd name="connsiteX19" fmla="*/ 1843087 w 1884030"/>
                  <a:gd name="connsiteY19" fmla="*/ 286603 h 641445"/>
                  <a:gd name="connsiteX20" fmla="*/ 1884030 w 1884030"/>
                  <a:gd name="connsiteY20" fmla="*/ 450376 h 641445"/>
                  <a:gd name="connsiteX21" fmla="*/ 1870382 w 1884030"/>
                  <a:gd name="connsiteY21" fmla="*/ 641445 h 64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84030" h="641445">
                    <a:moveTo>
                      <a:pt x="27934" y="504967"/>
                    </a:moveTo>
                    <a:cubicBezTo>
                      <a:pt x="18836" y="482221"/>
                      <a:pt x="2518" y="461154"/>
                      <a:pt x="639" y="436728"/>
                    </a:cubicBezTo>
                    <a:cubicBezTo>
                      <a:pt x="-2174" y="400159"/>
                      <a:pt x="4637" y="362931"/>
                      <a:pt x="14287" y="327546"/>
                    </a:cubicBezTo>
                    <a:cubicBezTo>
                      <a:pt x="18603" y="311722"/>
                      <a:pt x="29238" y="297404"/>
                      <a:pt x="41582" y="286603"/>
                    </a:cubicBezTo>
                    <a:cubicBezTo>
                      <a:pt x="110440" y="226352"/>
                      <a:pt x="173359" y="212056"/>
                      <a:pt x="259946" y="177421"/>
                    </a:cubicBezTo>
                    <a:cubicBezTo>
                      <a:pt x="259965" y="177413"/>
                      <a:pt x="396404" y="122837"/>
                      <a:pt x="396424" y="122830"/>
                    </a:cubicBezTo>
                    <a:cubicBezTo>
                      <a:pt x="423719" y="113731"/>
                      <a:pt x="450177" y="101563"/>
                      <a:pt x="478310" y="95534"/>
                    </a:cubicBezTo>
                    <a:cubicBezTo>
                      <a:pt x="514173" y="87849"/>
                      <a:pt x="551184" y="87073"/>
                      <a:pt x="587493" y="81886"/>
                    </a:cubicBezTo>
                    <a:cubicBezTo>
                      <a:pt x="614887" y="77973"/>
                      <a:pt x="642245" y="73666"/>
                      <a:pt x="669379" y="68239"/>
                    </a:cubicBezTo>
                    <a:cubicBezTo>
                      <a:pt x="687772" y="64560"/>
                      <a:pt x="705577" y="58270"/>
                      <a:pt x="723970" y="54591"/>
                    </a:cubicBezTo>
                    <a:cubicBezTo>
                      <a:pt x="748019" y="49781"/>
                      <a:pt x="882583" y="28435"/>
                      <a:pt x="901391" y="27295"/>
                    </a:cubicBezTo>
                    <a:cubicBezTo>
                      <a:pt x="1019542" y="20134"/>
                      <a:pt x="1137952" y="18197"/>
                      <a:pt x="1256233" y="13648"/>
                    </a:cubicBezTo>
                    <a:cubicBezTo>
                      <a:pt x="1283528" y="9099"/>
                      <a:pt x="1310447" y="0"/>
                      <a:pt x="1338119" y="0"/>
                    </a:cubicBezTo>
                    <a:cubicBezTo>
                      <a:pt x="1426115" y="0"/>
                      <a:pt x="1490052" y="9500"/>
                      <a:pt x="1570131" y="27295"/>
                    </a:cubicBezTo>
                    <a:cubicBezTo>
                      <a:pt x="1588441" y="31364"/>
                      <a:pt x="1606687" y="35790"/>
                      <a:pt x="1624722" y="40943"/>
                    </a:cubicBezTo>
                    <a:cubicBezTo>
                      <a:pt x="1638555" y="44895"/>
                      <a:pt x="1652018" y="50042"/>
                      <a:pt x="1665666" y="54591"/>
                    </a:cubicBezTo>
                    <a:cubicBezTo>
                      <a:pt x="1674764" y="68239"/>
                      <a:pt x="1682460" y="82933"/>
                      <a:pt x="1692961" y="95534"/>
                    </a:cubicBezTo>
                    <a:cubicBezTo>
                      <a:pt x="1725799" y="134940"/>
                      <a:pt x="1734590" y="136934"/>
                      <a:pt x="1774848" y="163773"/>
                    </a:cubicBezTo>
                    <a:cubicBezTo>
                      <a:pt x="1779397" y="177421"/>
                      <a:pt x="1781510" y="192140"/>
                      <a:pt x="1788496" y="204716"/>
                    </a:cubicBezTo>
                    <a:cubicBezTo>
                      <a:pt x="1804428" y="233393"/>
                      <a:pt x="1843087" y="286603"/>
                      <a:pt x="1843087" y="286603"/>
                    </a:cubicBezTo>
                    <a:cubicBezTo>
                      <a:pt x="1879133" y="394741"/>
                      <a:pt x="1865652" y="340109"/>
                      <a:pt x="1884030" y="450376"/>
                    </a:cubicBezTo>
                    <a:lnTo>
                      <a:pt x="1870382" y="641445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Forma libre 8"/>
              <p:cNvSpPr/>
              <p:nvPr/>
            </p:nvSpPr>
            <p:spPr>
              <a:xfrm>
                <a:off x="7996895" y="5430835"/>
                <a:ext cx="2184335" cy="709684"/>
              </a:xfrm>
              <a:custGeom>
                <a:avLst/>
                <a:gdLst>
                  <a:gd name="connsiteX0" fmla="*/ 300251 w 2184335"/>
                  <a:gd name="connsiteY0" fmla="*/ 0 h 709684"/>
                  <a:gd name="connsiteX1" fmla="*/ 191069 w 2184335"/>
                  <a:gd name="connsiteY1" fmla="*/ 81887 h 709684"/>
                  <a:gd name="connsiteX2" fmla="*/ 109182 w 2184335"/>
                  <a:gd name="connsiteY2" fmla="*/ 109182 h 709684"/>
                  <a:gd name="connsiteX3" fmla="*/ 40943 w 2184335"/>
                  <a:gd name="connsiteY3" fmla="*/ 232012 h 709684"/>
                  <a:gd name="connsiteX4" fmla="*/ 0 w 2184335"/>
                  <a:gd name="connsiteY4" fmla="*/ 313899 h 709684"/>
                  <a:gd name="connsiteX5" fmla="*/ 13648 w 2184335"/>
                  <a:gd name="connsiteY5" fmla="*/ 559558 h 709684"/>
                  <a:gd name="connsiteX6" fmla="*/ 68239 w 2184335"/>
                  <a:gd name="connsiteY6" fmla="*/ 641445 h 709684"/>
                  <a:gd name="connsiteX7" fmla="*/ 218364 w 2184335"/>
                  <a:gd name="connsiteY7" fmla="*/ 682388 h 709684"/>
                  <a:gd name="connsiteX8" fmla="*/ 259308 w 2184335"/>
                  <a:gd name="connsiteY8" fmla="*/ 696036 h 709684"/>
                  <a:gd name="connsiteX9" fmla="*/ 300251 w 2184335"/>
                  <a:gd name="connsiteY9" fmla="*/ 709684 h 709684"/>
                  <a:gd name="connsiteX10" fmla="*/ 832513 w 2184335"/>
                  <a:gd name="connsiteY10" fmla="*/ 682388 h 709684"/>
                  <a:gd name="connsiteX11" fmla="*/ 968991 w 2184335"/>
                  <a:gd name="connsiteY11" fmla="*/ 668740 h 709684"/>
                  <a:gd name="connsiteX12" fmla="*/ 1160060 w 2184335"/>
                  <a:gd name="connsiteY12" fmla="*/ 627797 h 709684"/>
                  <a:gd name="connsiteX13" fmla="*/ 1201003 w 2184335"/>
                  <a:gd name="connsiteY13" fmla="*/ 614149 h 709684"/>
                  <a:gd name="connsiteX14" fmla="*/ 1337481 w 2184335"/>
                  <a:gd name="connsiteY14" fmla="*/ 600501 h 709684"/>
                  <a:gd name="connsiteX15" fmla="*/ 1419367 w 2184335"/>
                  <a:gd name="connsiteY15" fmla="*/ 573206 h 709684"/>
                  <a:gd name="connsiteX16" fmla="*/ 1460311 w 2184335"/>
                  <a:gd name="connsiteY16" fmla="*/ 559558 h 709684"/>
                  <a:gd name="connsiteX17" fmla="*/ 1501254 w 2184335"/>
                  <a:gd name="connsiteY17" fmla="*/ 532263 h 709684"/>
                  <a:gd name="connsiteX18" fmla="*/ 1583140 w 2184335"/>
                  <a:gd name="connsiteY18" fmla="*/ 504967 h 709684"/>
                  <a:gd name="connsiteX19" fmla="*/ 1678675 w 2184335"/>
                  <a:gd name="connsiteY19" fmla="*/ 477672 h 709684"/>
                  <a:gd name="connsiteX20" fmla="*/ 1760561 w 2184335"/>
                  <a:gd name="connsiteY20" fmla="*/ 436728 h 709684"/>
                  <a:gd name="connsiteX21" fmla="*/ 1842448 w 2184335"/>
                  <a:gd name="connsiteY21" fmla="*/ 395785 h 709684"/>
                  <a:gd name="connsiteX22" fmla="*/ 1924334 w 2184335"/>
                  <a:gd name="connsiteY22" fmla="*/ 341194 h 709684"/>
                  <a:gd name="connsiteX23" fmla="*/ 2006221 w 2184335"/>
                  <a:gd name="connsiteY23" fmla="*/ 286603 h 709684"/>
                  <a:gd name="connsiteX24" fmla="*/ 2115403 w 2184335"/>
                  <a:gd name="connsiteY24" fmla="*/ 191069 h 709684"/>
                  <a:gd name="connsiteX25" fmla="*/ 2156346 w 2184335"/>
                  <a:gd name="connsiteY25" fmla="*/ 163773 h 709684"/>
                  <a:gd name="connsiteX26" fmla="*/ 2183642 w 2184335"/>
                  <a:gd name="connsiteY26" fmla="*/ 81887 h 70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84335" h="709684">
                    <a:moveTo>
                      <a:pt x="300251" y="0"/>
                    </a:moveTo>
                    <a:cubicBezTo>
                      <a:pt x="291556" y="6956"/>
                      <a:pt x="215508" y="71025"/>
                      <a:pt x="191069" y="81887"/>
                    </a:cubicBezTo>
                    <a:cubicBezTo>
                      <a:pt x="164777" y="93572"/>
                      <a:pt x="109182" y="109182"/>
                      <a:pt x="109182" y="109182"/>
                    </a:cubicBezTo>
                    <a:cubicBezTo>
                      <a:pt x="-19315" y="237679"/>
                      <a:pt x="174534" y="31624"/>
                      <a:pt x="40943" y="232012"/>
                    </a:cubicBezTo>
                    <a:cubicBezTo>
                      <a:pt x="5668" y="284925"/>
                      <a:pt x="18835" y="257394"/>
                      <a:pt x="0" y="313899"/>
                    </a:cubicBezTo>
                    <a:cubicBezTo>
                      <a:pt x="4549" y="395785"/>
                      <a:pt x="-3079" y="479269"/>
                      <a:pt x="13648" y="559558"/>
                    </a:cubicBezTo>
                    <a:cubicBezTo>
                      <a:pt x="20339" y="591674"/>
                      <a:pt x="36071" y="635011"/>
                      <a:pt x="68239" y="641445"/>
                    </a:cubicBezTo>
                    <a:cubicBezTo>
                      <a:pt x="164690" y="660736"/>
                      <a:pt x="114473" y="647758"/>
                      <a:pt x="218364" y="682388"/>
                    </a:cubicBezTo>
                    <a:lnTo>
                      <a:pt x="259308" y="696036"/>
                    </a:lnTo>
                    <a:lnTo>
                      <a:pt x="300251" y="709684"/>
                    </a:lnTo>
                    <a:cubicBezTo>
                      <a:pt x="928848" y="689406"/>
                      <a:pt x="539428" y="714954"/>
                      <a:pt x="832513" y="682388"/>
                    </a:cubicBezTo>
                    <a:cubicBezTo>
                      <a:pt x="877953" y="677339"/>
                      <a:pt x="923777" y="675522"/>
                      <a:pt x="968991" y="668740"/>
                    </a:cubicBezTo>
                    <a:cubicBezTo>
                      <a:pt x="1001983" y="663791"/>
                      <a:pt x="1109737" y="642175"/>
                      <a:pt x="1160060" y="627797"/>
                    </a:cubicBezTo>
                    <a:cubicBezTo>
                      <a:pt x="1173892" y="623845"/>
                      <a:pt x="1186784" y="616337"/>
                      <a:pt x="1201003" y="614149"/>
                    </a:cubicBezTo>
                    <a:cubicBezTo>
                      <a:pt x="1246191" y="607197"/>
                      <a:pt x="1291988" y="605050"/>
                      <a:pt x="1337481" y="600501"/>
                    </a:cubicBezTo>
                    <a:lnTo>
                      <a:pt x="1419367" y="573206"/>
                    </a:lnTo>
                    <a:cubicBezTo>
                      <a:pt x="1433015" y="568657"/>
                      <a:pt x="1448341" y="567538"/>
                      <a:pt x="1460311" y="559558"/>
                    </a:cubicBezTo>
                    <a:cubicBezTo>
                      <a:pt x="1473959" y="550460"/>
                      <a:pt x="1486265" y="538925"/>
                      <a:pt x="1501254" y="532263"/>
                    </a:cubicBezTo>
                    <a:cubicBezTo>
                      <a:pt x="1527546" y="520578"/>
                      <a:pt x="1555845" y="514066"/>
                      <a:pt x="1583140" y="504967"/>
                    </a:cubicBezTo>
                    <a:cubicBezTo>
                      <a:pt x="1641875" y="485388"/>
                      <a:pt x="1610132" y="494807"/>
                      <a:pt x="1678675" y="477672"/>
                    </a:cubicBezTo>
                    <a:cubicBezTo>
                      <a:pt x="1795998" y="399455"/>
                      <a:pt x="1647566" y="493225"/>
                      <a:pt x="1760561" y="436728"/>
                    </a:cubicBezTo>
                    <a:cubicBezTo>
                      <a:pt x="1866388" y="383815"/>
                      <a:pt x="1739537" y="430089"/>
                      <a:pt x="1842448" y="395785"/>
                    </a:cubicBezTo>
                    <a:cubicBezTo>
                      <a:pt x="1933310" y="304923"/>
                      <a:pt x="1835455" y="390571"/>
                      <a:pt x="1924334" y="341194"/>
                    </a:cubicBezTo>
                    <a:cubicBezTo>
                      <a:pt x="1953011" y="325262"/>
                      <a:pt x="2006221" y="286603"/>
                      <a:pt x="2006221" y="286603"/>
                    </a:cubicBezTo>
                    <a:cubicBezTo>
                      <a:pt x="2051713" y="218364"/>
                      <a:pt x="2019868" y="254760"/>
                      <a:pt x="2115403" y="191069"/>
                    </a:cubicBezTo>
                    <a:lnTo>
                      <a:pt x="2156346" y="163773"/>
                    </a:lnTo>
                    <a:cubicBezTo>
                      <a:pt x="2191212" y="111475"/>
                      <a:pt x="2183642" y="139233"/>
                      <a:pt x="2183642" y="81887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0" name="Conector recto 9"/>
              <p:cNvCxnSpPr/>
              <p:nvPr/>
            </p:nvCxnSpPr>
            <p:spPr>
              <a:xfrm>
                <a:off x="7915702" y="2687638"/>
                <a:ext cx="0" cy="28260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7397087" y="3780430"/>
                <a:ext cx="45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Conector recto 11"/>
              <p:cNvCxnSpPr>
                <a:endCxn id="9" idx="18"/>
              </p:cNvCxnSpPr>
              <p:nvPr/>
            </p:nvCxnSpPr>
            <p:spPr>
              <a:xfrm>
                <a:off x="9185416" y="5513695"/>
                <a:ext cx="394619" cy="422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CuadroTexto 12"/>
              <p:cNvSpPr txBox="1"/>
              <p:nvPr/>
            </p:nvSpPr>
            <p:spPr>
              <a:xfrm>
                <a:off x="8990716" y="5581928"/>
                <a:ext cx="306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Conector recto 13"/>
              <p:cNvCxnSpPr/>
              <p:nvPr/>
            </p:nvCxnSpPr>
            <p:spPr>
              <a:xfrm flipH="1" flipV="1">
                <a:off x="9157648" y="4149762"/>
                <a:ext cx="27768" cy="1363933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CuadroTexto 14"/>
              <p:cNvSpPr txBox="1"/>
              <p:nvPr/>
            </p:nvSpPr>
            <p:spPr>
              <a:xfrm>
                <a:off x="6619164" y="5008728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CuadroTexto 15"/>
              <p:cNvSpPr txBox="1"/>
              <p:nvPr/>
            </p:nvSpPr>
            <p:spPr>
              <a:xfrm>
                <a:off x="11142814" y="4128446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9239215" y="1343883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cxnSp>
          <p:nvCxnSpPr>
            <p:cNvPr id="36" name="Conector recto 35"/>
            <p:cNvCxnSpPr/>
            <p:nvPr/>
          </p:nvCxnSpPr>
          <p:spPr>
            <a:xfrm flipV="1">
              <a:off x="2524836" y="2729552"/>
              <a:ext cx="122137" cy="136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 flipV="1">
              <a:off x="2674269" y="2714931"/>
              <a:ext cx="69279" cy="168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4380931" y="2883088"/>
              <a:ext cx="125106" cy="14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 flipV="1">
              <a:off x="4506037" y="2883088"/>
              <a:ext cx="93259" cy="14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>
              <a:endCxn id="8" idx="12"/>
            </p:cNvCxnSpPr>
            <p:nvPr/>
          </p:nvCxnSpPr>
          <p:spPr>
            <a:xfrm>
              <a:off x="3732552" y="1542197"/>
              <a:ext cx="252594" cy="123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>
              <a:endCxn id="8" idx="11"/>
            </p:cNvCxnSpPr>
            <p:nvPr/>
          </p:nvCxnSpPr>
          <p:spPr>
            <a:xfrm flipV="1">
              <a:off x="3786934" y="1679917"/>
              <a:ext cx="116326" cy="103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 flipH="1">
              <a:off x="2906973" y="5446293"/>
              <a:ext cx="95534" cy="189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906973" y="5635552"/>
              <a:ext cx="150819" cy="143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>
              <a:off x="4619475" y="2263088"/>
              <a:ext cx="908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s-A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Circular 51"/>
          <p:cNvSpPr/>
          <p:nvPr/>
        </p:nvSpPr>
        <p:spPr>
          <a:xfrm>
            <a:off x="7914564" y="2591855"/>
            <a:ext cx="1981202" cy="2088234"/>
          </a:xfrm>
          <a:prstGeom prst="pie">
            <a:avLst>
              <a:gd name="adj1" fmla="val 5338622"/>
              <a:gd name="adj2" fmla="val 162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54" name="Grupo 53"/>
          <p:cNvGrpSpPr/>
          <p:nvPr/>
        </p:nvGrpSpPr>
        <p:grpSpPr>
          <a:xfrm>
            <a:off x="8818729" y="4557537"/>
            <a:ext cx="259308" cy="258888"/>
            <a:chOff x="8202304" y="3876384"/>
            <a:chExt cx="409433" cy="388120"/>
          </a:xfrm>
        </p:grpSpPr>
        <p:sp>
          <p:nvSpPr>
            <p:cNvPr id="55" name="Elipse 54"/>
            <p:cNvSpPr/>
            <p:nvPr/>
          </p:nvSpPr>
          <p:spPr>
            <a:xfrm>
              <a:off x="8338782" y="3992811"/>
              <a:ext cx="136478" cy="12881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6" name="Elipse 55"/>
            <p:cNvSpPr/>
            <p:nvPr/>
          </p:nvSpPr>
          <p:spPr>
            <a:xfrm>
              <a:off x="8202304" y="3876384"/>
              <a:ext cx="409433" cy="38812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8782334" y="2456043"/>
            <a:ext cx="259308" cy="258888"/>
            <a:chOff x="6312089" y="1171767"/>
            <a:chExt cx="259308" cy="258888"/>
          </a:xfrm>
        </p:grpSpPr>
        <p:sp>
          <p:nvSpPr>
            <p:cNvPr id="59" name="Elipse 58"/>
            <p:cNvSpPr/>
            <p:nvPr/>
          </p:nvSpPr>
          <p:spPr>
            <a:xfrm>
              <a:off x="6312089" y="1171767"/>
              <a:ext cx="259308" cy="25888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1" name="Conector recto 60"/>
            <p:cNvCxnSpPr>
              <a:stCxn id="59" idx="1"/>
              <a:endCxn id="59" idx="5"/>
            </p:cNvCxnSpPr>
            <p:nvPr/>
          </p:nvCxnSpPr>
          <p:spPr>
            <a:xfrm>
              <a:off x="6350064" y="1209680"/>
              <a:ext cx="183358" cy="183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>
              <a:stCxn id="59" idx="3"/>
              <a:endCxn id="59" idx="7"/>
            </p:cNvCxnSpPr>
            <p:nvPr/>
          </p:nvCxnSpPr>
          <p:spPr>
            <a:xfrm flipV="1">
              <a:off x="6350064" y="1209680"/>
              <a:ext cx="183358" cy="183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ector recto 65"/>
          <p:cNvCxnSpPr>
            <a:endCxn id="52" idx="2"/>
          </p:cNvCxnSpPr>
          <p:nvPr/>
        </p:nvCxnSpPr>
        <p:spPr>
          <a:xfrm flipV="1">
            <a:off x="7738281" y="3635972"/>
            <a:ext cx="176283" cy="22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endCxn id="52" idx="2"/>
          </p:cNvCxnSpPr>
          <p:nvPr/>
        </p:nvCxnSpPr>
        <p:spPr>
          <a:xfrm flipH="1" flipV="1">
            <a:off x="7914564" y="3635972"/>
            <a:ext cx="187658" cy="22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endCxn id="53" idx="2"/>
          </p:cNvCxnSpPr>
          <p:nvPr/>
        </p:nvCxnSpPr>
        <p:spPr>
          <a:xfrm>
            <a:off x="9764419" y="3515351"/>
            <a:ext cx="117844" cy="14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endCxn id="53" idx="2"/>
          </p:cNvCxnSpPr>
          <p:nvPr/>
        </p:nvCxnSpPr>
        <p:spPr>
          <a:xfrm flipH="1">
            <a:off x="9882263" y="3460129"/>
            <a:ext cx="123048" cy="20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259307" y="272955"/>
            <a:ext cx="61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Veamos primero un poco cómo está la distribución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782334" y="2729552"/>
            <a:ext cx="295703" cy="785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ángulo 56"/>
          <p:cNvSpPr/>
          <p:nvPr/>
        </p:nvSpPr>
        <p:spPr>
          <a:xfrm>
            <a:off x="8757313" y="3781492"/>
            <a:ext cx="295703" cy="785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33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68991" y="838916"/>
            <a:ext cx="4919435" cy="4939937"/>
            <a:chOff x="968991" y="838916"/>
            <a:chExt cx="4919435" cy="4939937"/>
          </a:xfrm>
        </p:grpSpPr>
        <p:grpSp>
          <p:nvGrpSpPr>
            <p:cNvPr id="3" name="Grupo 2"/>
            <p:cNvGrpSpPr/>
            <p:nvPr/>
          </p:nvGrpSpPr>
          <p:grpSpPr>
            <a:xfrm>
              <a:off x="968991" y="838916"/>
              <a:ext cx="4919435" cy="4796636"/>
              <a:chOff x="6619164" y="1343883"/>
              <a:chExt cx="4919435" cy="4796636"/>
            </a:xfrm>
          </p:grpSpPr>
          <p:cxnSp>
            <p:nvCxnSpPr>
              <p:cNvPr id="13" name="Conector recto 12"/>
              <p:cNvCxnSpPr>
                <a:endCxn id="19" idx="0"/>
              </p:cNvCxnSpPr>
              <p:nvPr/>
            </p:nvCxnSpPr>
            <p:spPr>
              <a:xfrm flipH="1">
                <a:off x="8297146" y="2687638"/>
                <a:ext cx="14341" cy="274319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10156210" y="2797790"/>
                <a:ext cx="0" cy="271590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 flipV="1">
                <a:off x="9144000" y="1405719"/>
                <a:ext cx="13648" cy="2750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6919414" y="4142094"/>
                <a:ext cx="2239371" cy="866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9157648" y="4155742"/>
                <a:ext cx="21836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orma libre 17"/>
              <p:cNvSpPr/>
              <p:nvPr/>
            </p:nvSpPr>
            <p:spPr>
              <a:xfrm>
                <a:off x="8297200" y="2170966"/>
                <a:ext cx="1884030" cy="654121"/>
              </a:xfrm>
              <a:custGeom>
                <a:avLst/>
                <a:gdLst>
                  <a:gd name="connsiteX0" fmla="*/ 27934 w 1884030"/>
                  <a:gd name="connsiteY0" fmla="*/ 504967 h 641445"/>
                  <a:gd name="connsiteX1" fmla="*/ 639 w 1884030"/>
                  <a:gd name="connsiteY1" fmla="*/ 436728 h 641445"/>
                  <a:gd name="connsiteX2" fmla="*/ 14287 w 1884030"/>
                  <a:gd name="connsiteY2" fmla="*/ 327546 h 641445"/>
                  <a:gd name="connsiteX3" fmla="*/ 41582 w 1884030"/>
                  <a:gd name="connsiteY3" fmla="*/ 286603 h 641445"/>
                  <a:gd name="connsiteX4" fmla="*/ 259946 w 1884030"/>
                  <a:gd name="connsiteY4" fmla="*/ 177421 h 641445"/>
                  <a:gd name="connsiteX5" fmla="*/ 396424 w 1884030"/>
                  <a:gd name="connsiteY5" fmla="*/ 122830 h 641445"/>
                  <a:gd name="connsiteX6" fmla="*/ 478310 w 1884030"/>
                  <a:gd name="connsiteY6" fmla="*/ 95534 h 641445"/>
                  <a:gd name="connsiteX7" fmla="*/ 587493 w 1884030"/>
                  <a:gd name="connsiteY7" fmla="*/ 81886 h 641445"/>
                  <a:gd name="connsiteX8" fmla="*/ 669379 w 1884030"/>
                  <a:gd name="connsiteY8" fmla="*/ 68239 h 641445"/>
                  <a:gd name="connsiteX9" fmla="*/ 723970 w 1884030"/>
                  <a:gd name="connsiteY9" fmla="*/ 54591 h 641445"/>
                  <a:gd name="connsiteX10" fmla="*/ 901391 w 1884030"/>
                  <a:gd name="connsiteY10" fmla="*/ 27295 h 641445"/>
                  <a:gd name="connsiteX11" fmla="*/ 1256233 w 1884030"/>
                  <a:gd name="connsiteY11" fmla="*/ 13648 h 641445"/>
                  <a:gd name="connsiteX12" fmla="*/ 1338119 w 1884030"/>
                  <a:gd name="connsiteY12" fmla="*/ 0 h 641445"/>
                  <a:gd name="connsiteX13" fmla="*/ 1570131 w 1884030"/>
                  <a:gd name="connsiteY13" fmla="*/ 27295 h 641445"/>
                  <a:gd name="connsiteX14" fmla="*/ 1624722 w 1884030"/>
                  <a:gd name="connsiteY14" fmla="*/ 40943 h 641445"/>
                  <a:gd name="connsiteX15" fmla="*/ 1665666 w 1884030"/>
                  <a:gd name="connsiteY15" fmla="*/ 54591 h 641445"/>
                  <a:gd name="connsiteX16" fmla="*/ 1692961 w 1884030"/>
                  <a:gd name="connsiteY16" fmla="*/ 95534 h 641445"/>
                  <a:gd name="connsiteX17" fmla="*/ 1774848 w 1884030"/>
                  <a:gd name="connsiteY17" fmla="*/ 163773 h 641445"/>
                  <a:gd name="connsiteX18" fmla="*/ 1788496 w 1884030"/>
                  <a:gd name="connsiteY18" fmla="*/ 204716 h 641445"/>
                  <a:gd name="connsiteX19" fmla="*/ 1843087 w 1884030"/>
                  <a:gd name="connsiteY19" fmla="*/ 286603 h 641445"/>
                  <a:gd name="connsiteX20" fmla="*/ 1884030 w 1884030"/>
                  <a:gd name="connsiteY20" fmla="*/ 450376 h 641445"/>
                  <a:gd name="connsiteX21" fmla="*/ 1870382 w 1884030"/>
                  <a:gd name="connsiteY21" fmla="*/ 641445 h 64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84030" h="641445">
                    <a:moveTo>
                      <a:pt x="27934" y="504967"/>
                    </a:moveTo>
                    <a:cubicBezTo>
                      <a:pt x="18836" y="482221"/>
                      <a:pt x="2518" y="461154"/>
                      <a:pt x="639" y="436728"/>
                    </a:cubicBezTo>
                    <a:cubicBezTo>
                      <a:pt x="-2174" y="400159"/>
                      <a:pt x="4637" y="362931"/>
                      <a:pt x="14287" y="327546"/>
                    </a:cubicBezTo>
                    <a:cubicBezTo>
                      <a:pt x="18603" y="311722"/>
                      <a:pt x="29238" y="297404"/>
                      <a:pt x="41582" y="286603"/>
                    </a:cubicBezTo>
                    <a:cubicBezTo>
                      <a:pt x="110440" y="226352"/>
                      <a:pt x="173359" y="212056"/>
                      <a:pt x="259946" y="177421"/>
                    </a:cubicBezTo>
                    <a:cubicBezTo>
                      <a:pt x="259965" y="177413"/>
                      <a:pt x="396404" y="122837"/>
                      <a:pt x="396424" y="122830"/>
                    </a:cubicBezTo>
                    <a:cubicBezTo>
                      <a:pt x="423719" y="113731"/>
                      <a:pt x="450177" y="101563"/>
                      <a:pt x="478310" y="95534"/>
                    </a:cubicBezTo>
                    <a:cubicBezTo>
                      <a:pt x="514173" y="87849"/>
                      <a:pt x="551184" y="87073"/>
                      <a:pt x="587493" y="81886"/>
                    </a:cubicBezTo>
                    <a:cubicBezTo>
                      <a:pt x="614887" y="77973"/>
                      <a:pt x="642245" y="73666"/>
                      <a:pt x="669379" y="68239"/>
                    </a:cubicBezTo>
                    <a:cubicBezTo>
                      <a:pt x="687772" y="64560"/>
                      <a:pt x="705577" y="58270"/>
                      <a:pt x="723970" y="54591"/>
                    </a:cubicBezTo>
                    <a:cubicBezTo>
                      <a:pt x="748019" y="49781"/>
                      <a:pt x="882583" y="28435"/>
                      <a:pt x="901391" y="27295"/>
                    </a:cubicBezTo>
                    <a:cubicBezTo>
                      <a:pt x="1019542" y="20134"/>
                      <a:pt x="1137952" y="18197"/>
                      <a:pt x="1256233" y="13648"/>
                    </a:cubicBezTo>
                    <a:cubicBezTo>
                      <a:pt x="1283528" y="9099"/>
                      <a:pt x="1310447" y="0"/>
                      <a:pt x="1338119" y="0"/>
                    </a:cubicBezTo>
                    <a:cubicBezTo>
                      <a:pt x="1426115" y="0"/>
                      <a:pt x="1490052" y="9500"/>
                      <a:pt x="1570131" y="27295"/>
                    </a:cubicBezTo>
                    <a:cubicBezTo>
                      <a:pt x="1588441" y="31364"/>
                      <a:pt x="1606687" y="35790"/>
                      <a:pt x="1624722" y="40943"/>
                    </a:cubicBezTo>
                    <a:cubicBezTo>
                      <a:pt x="1638555" y="44895"/>
                      <a:pt x="1652018" y="50042"/>
                      <a:pt x="1665666" y="54591"/>
                    </a:cubicBezTo>
                    <a:cubicBezTo>
                      <a:pt x="1674764" y="68239"/>
                      <a:pt x="1682460" y="82933"/>
                      <a:pt x="1692961" y="95534"/>
                    </a:cubicBezTo>
                    <a:cubicBezTo>
                      <a:pt x="1725799" y="134940"/>
                      <a:pt x="1734590" y="136934"/>
                      <a:pt x="1774848" y="163773"/>
                    </a:cubicBezTo>
                    <a:cubicBezTo>
                      <a:pt x="1779397" y="177421"/>
                      <a:pt x="1781510" y="192140"/>
                      <a:pt x="1788496" y="204716"/>
                    </a:cubicBezTo>
                    <a:cubicBezTo>
                      <a:pt x="1804428" y="233393"/>
                      <a:pt x="1843087" y="286603"/>
                      <a:pt x="1843087" y="286603"/>
                    </a:cubicBezTo>
                    <a:cubicBezTo>
                      <a:pt x="1879133" y="394741"/>
                      <a:pt x="1865652" y="340109"/>
                      <a:pt x="1884030" y="450376"/>
                    </a:cubicBezTo>
                    <a:lnTo>
                      <a:pt x="1870382" y="641445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7996895" y="5430835"/>
                <a:ext cx="2184335" cy="709684"/>
              </a:xfrm>
              <a:custGeom>
                <a:avLst/>
                <a:gdLst>
                  <a:gd name="connsiteX0" fmla="*/ 300251 w 2184335"/>
                  <a:gd name="connsiteY0" fmla="*/ 0 h 709684"/>
                  <a:gd name="connsiteX1" fmla="*/ 191069 w 2184335"/>
                  <a:gd name="connsiteY1" fmla="*/ 81887 h 709684"/>
                  <a:gd name="connsiteX2" fmla="*/ 109182 w 2184335"/>
                  <a:gd name="connsiteY2" fmla="*/ 109182 h 709684"/>
                  <a:gd name="connsiteX3" fmla="*/ 40943 w 2184335"/>
                  <a:gd name="connsiteY3" fmla="*/ 232012 h 709684"/>
                  <a:gd name="connsiteX4" fmla="*/ 0 w 2184335"/>
                  <a:gd name="connsiteY4" fmla="*/ 313899 h 709684"/>
                  <a:gd name="connsiteX5" fmla="*/ 13648 w 2184335"/>
                  <a:gd name="connsiteY5" fmla="*/ 559558 h 709684"/>
                  <a:gd name="connsiteX6" fmla="*/ 68239 w 2184335"/>
                  <a:gd name="connsiteY6" fmla="*/ 641445 h 709684"/>
                  <a:gd name="connsiteX7" fmla="*/ 218364 w 2184335"/>
                  <a:gd name="connsiteY7" fmla="*/ 682388 h 709684"/>
                  <a:gd name="connsiteX8" fmla="*/ 259308 w 2184335"/>
                  <a:gd name="connsiteY8" fmla="*/ 696036 h 709684"/>
                  <a:gd name="connsiteX9" fmla="*/ 300251 w 2184335"/>
                  <a:gd name="connsiteY9" fmla="*/ 709684 h 709684"/>
                  <a:gd name="connsiteX10" fmla="*/ 832513 w 2184335"/>
                  <a:gd name="connsiteY10" fmla="*/ 682388 h 709684"/>
                  <a:gd name="connsiteX11" fmla="*/ 968991 w 2184335"/>
                  <a:gd name="connsiteY11" fmla="*/ 668740 h 709684"/>
                  <a:gd name="connsiteX12" fmla="*/ 1160060 w 2184335"/>
                  <a:gd name="connsiteY12" fmla="*/ 627797 h 709684"/>
                  <a:gd name="connsiteX13" fmla="*/ 1201003 w 2184335"/>
                  <a:gd name="connsiteY13" fmla="*/ 614149 h 709684"/>
                  <a:gd name="connsiteX14" fmla="*/ 1337481 w 2184335"/>
                  <a:gd name="connsiteY14" fmla="*/ 600501 h 709684"/>
                  <a:gd name="connsiteX15" fmla="*/ 1419367 w 2184335"/>
                  <a:gd name="connsiteY15" fmla="*/ 573206 h 709684"/>
                  <a:gd name="connsiteX16" fmla="*/ 1460311 w 2184335"/>
                  <a:gd name="connsiteY16" fmla="*/ 559558 h 709684"/>
                  <a:gd name="connsiteX17" fmla="*/ 1501254 w 2184335"/>
                  <a:gd name="connsiteY17" fmla="*/ 532263 h 709684"/>
                  <a:gd name="connsiteX18" fmla="*/ 1583140 w 2184335"/>
                  <a:gd name="connsiteY18" fmla="*/ 504967 h 709684"/>
                  <a:gd name="connsiteX19" fmla="*/ 1678675 w 2184335"/>
                  <a:gd name="connsiteY19" fmla="*/ 477672 h 709684"/>
                  <a:gd name="connsiteX20" fmla="*/ 1760561 w 2184335"/>
                  <a:gd name="connsiteY20" fmla="*/ 436728 h 709684"/>
                  <a:gd name="connsiteX21" fmla="*/ 1842448 w 2184335"/>
                  <a:gd name="connsiteY21" fmla="*/ 395785 h 709684"/>
                  <a:gd name="connsiteX22" fmla="*/ 1924334 w 2184335"/>
                  <a:gd name="connsiteY22" fmla="*/ 341194 h 709684"/>
                  <a:gd name="connsiteX23" fmla="*/ 2006221 w 2184335"/>
                  <a:gd name="connsiteY23" fmla="*/ 286603 h 709684"/>
                  <a:gd name="connsiteX24" fmla="*/ 2115403 w 2184335"/>
                  <a:gd name="connsiteY24" fmla="*/ 191069 h 709684"/>
                  <a:gd name="connsiteX25" fmla="*/ 2156346 w 2184335"/>
                  <a:gd name="connsiteY25" fmla="*/ 163773 h 709684"/>
                  <a:gd name="connsiteX26" fmla="*/ 2183642 w 2184335"/>
                  <a:gd name="connsiteY26" fmla="*/ 81887 h 70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84335" h="709684">
                    <a:moveTo>
                      <a:pt x="300251" y="0"/>
                    </a:moveTo>
                    <a:cubicBezTo>
                      <a:pt x="291556" y="6956"/>
                      <a:pt x="215508" y="71025"/>
                      <a:pt x="191069" y="81887"/>
                    </a:cubicBezTo>
                    <a:cubicBezTo>
                      <a:pt x="164777" y="93572"/>
                      <a:pt x="109182" y="109182"/>
                      <a:pt x="109182" y="109182"/>
                    </a:cubicBezTo>
                    <a:cubicBezTo>
                      <a:pt x="-19315" y="237679"/>
                      <a:pt x="174534" y="31624"/>
                      <a:pt x="40943" y="232012"/>
                    </a:cubicBezTo>
                    <a:cubicBezTo>
                      <a:pt x="5668" y="284925"/>
                      <a:pt x="18835" y="257394"/>
                      <a:pt x="0" y="313899"/>
                    </a:cubicBezTo>
                    <a:cubicBezTo>
                      <a:pt x="4549" y="395785"/>
                      <a:pt x="-3079" y="479269"/>
                      <a:pt x="13648" y="559558"/>
                    </a:cubicBezTo>
                    <a:cubicBezTo>
                      <a:pt x="20339" y="591674"/>
                      <a:pt x="36071" y="635011"/>
                      <a:pt x="68239" y="641445"/>
                    </a:cubicBezTo>
                    <a:cubicBezTo>
                      <a:pt x="164690" y="660736"/>
                      <a:pt x="114473" y="647758"/>
                      <a:pt x="218364" y="682388"/>
                    </a:cubicBezTo>
                    <a:lnTo>
                      <a:pt x="259308" y="696036"/>
                    </a:lnTo>
                    <a:lnTo>
                      <a:pt x="300251" y="709684"/>
                    </a:lnTo>
                    <a:cubicBezTo>
                      <a:pt x="928848" y="689406"/>
                      <a:pt x="539428" y="714954"/>
                      <a:pt x="832513" y="682388"/>
                    </a:cubicBezTo>
                    <a:cubicBezTo>
                      <a:pt x="877953" y="677339"/>
                      <a:pt x="923777" y="675522"/>
                      <a:pt x="968991" y="668740"/>
                    </a:cubicBezTo>
                    <a:cubicBezTo>
                      <a:pt x="1001983" y="663791"/>
                      <a:pt x="1109737" y="642175"/>
                      <a:pt x="1160060" y="627797"/>
                    </a:cubicBezTo>
                    <a:cubicBezTo>
                      <a:pt x="1173892" y="623845"/>
                      <a:pt x="1186784" y="616337"/>
                      <a:pt x="1201003" y="614149"/>
                    </a:cubicBezTo>
                    <a:cubicBezTo>
                      <a:pt x="1246191" y="607197"/>
                      <a:pt x="1291988" y="605050"/>
                      <a:pt x="1337481" y="600501"/>
                    </a:cubicBezTo>
                    <a:lnTo>
                      <a:pt x="1419367" y="573206"/>
                    </a:lnTo>
                    <a:cubicBezTo>
                      <a:pt x="1433015" y="568657"/>
                      <a:pt x="1448341" y="567538"/>
                      <a:pt x="1460311" y="559558"/>
                    </a:cubicBezTo>
                    <a:cubicBezTo>
                      <a:pt x="1473959" y="550460"/>
                      <a:pt x="1486265" y="538925"/>
                      <a:pt x="1501254" y="532263"/>
                    </a:cubicBezTo>
                    <a:cubicBezTo>
                      <a:pt x="1527546" y="520578"/>
                      <a:pt x="1555845" y="514066"/>
                      <a:pt x="1583140" y="504967"/>
                    </a:cubicBezTo>
                    <a:cubicBezTo>
                      <a:pt x="1641875" y="485388"/>
                      <a:pt x="1610132" y="494807"/>
                      <a:pt x="1678675" y="477672"/>
                    </a:cubicBezTo>
                    <a:cubicBezTo>
                      <a:pt x="1795998" y="399455"/>
                      <a:pt x="1647566" y="493225"/>
                      <a:pt x="1760561" y="436728"/>
                    </a:cubicBezTo>
                    <a:cubicBezTo>
                      <a:pt x="1866388" y="383815"/>
                      <a:pt x="1739537" y="430089"/>
                      <a:pt x="1842448" y="395785"/>
                    </a:cubicBezTo>
                    <a:cubicBezTo>
                      <a:pt x="1933310" y="304923"/>
                      <a:pt x="1835455" y="390571"/>
                      <a:pt x="1924334" y="341194"/>
                    </a:cubicBezTo>
                    <a:cubicBezTo>
                      <a:pt x="1953011" y="325262"/>
                      <a:pt x="2006221" y="286603"/>
                      <a:pt x="2006221" y="286603"/>
                    </a:cubicBezTo>
                    <a:cubicBezTo>
                      <a:pt x="2051713" y="218364"/>
                      <a:pt x="2019868" y="254760"/>
                      <a:pt x="2115403" y="191069"/>
                    </a:cubicBezTo>
                    <a:lnTo>
                      <a:pt x="2156346" y="163773"/>
                    </a:lnTo>
                    <a:cubicBezTo>
                      <a:pt x="2191212" y="111475"/>
                      <a:pt x="2183642" y="139233"/>
                      <a:pt x="2183642" y="81887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>
                <a:off x="7915702" y="2687638"/>
                <a:ext cx="0" cy="28260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uadroTexto 20"/>
              <p:cNvSpPr txBox="1"/>
              <p:nvPr/>
            </p:nvSpPr>
            <p:spPr>
              <a:xfrm>
                <a:off x="7397087" y="3780430"/>
                <a:ext cx="45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Conector recto 21"/>
              <p:cNvCxnSpPr>
                <a:endCxn id="19" idx="18"/>
              </p:cNvCxnSpPr>
              <p:nvPr/>
            </p:nvCxnSpPr>
            <p:spPr>
              <a:xfrm>
                <a:off x="9185416" y="5513695"/>
                <a:ext cx="394619" cy="422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CuadroTexto 22"/>
              <p:cNvSpPr txBox="1"/>
              <p:nvPr/>
            </p:nvSpPr>
            <p:spPr>
              <a:xfrm>
                <a:off x="8990716" y="5581928"/>
                <a:ext cx="306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Conector recto 23"/>
              <p:cNvCxnSpPr/>
              <p:nvPr/>
            </p:nvCxnSpPr>
            <p:spPr>
              <a:xfrm flipH="1" flipV="1">
                <a:off x="9157648" y="4149762"/>
                <a:ext cx="27768" cy="1363933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CuadroTexto 24"/>
              <p:cNvSpPr txBox="1"/>
              <p:nvPr/>
            </p:nvSpPr>
            <p:spPr>
              <a:xfrm>
                <a:off x="6619164" y="5008728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11142814" y="4128446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9239215" y="1343883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cxnSp>
          <p:nvCxnSpPr>
            <p:cNvPr id="4" name="Conector recto 3"/>
            <p:cNvCxnSpPr/>
            <p:nvPr/>
          </p:nvCxnSpPr>
          <p:spPr>
            <a:xfrm flipV="1">
              <a:off x="2524836" y="2729552"/>
              <a:ext cx="122137" cy="136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/>
            <p:cNvCxnSpPr/>
            <p:nvPr/>
          </p:nvCxnSpPr>
          <p:spPr>
            <a:xfrm flipH="1" flipV="1">
              <a:off x="2674269" y="2714931"/>
              <a:ext cx="69279" cy="168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4380931" y="2883088"/>
              <a:ext cx="125106" cy="14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>
            <a:xfrm flipV="1">
              <a:off x="4506037" y="2883088"/>
              <a:ext cx="93259" cy="14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>
              <a:endCxn id="18" idx="12"/>
            </p:cNvCxnSpPr>
            <p:nvPr/>
          </p:nvCxnSpPr>
          <p:spPr>
            <a:xfrm>
              <a:off x="3732552" y="1542197"/>
              <a:ext cx="252594" cy="123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>
              <a:endCxn id="18" idx="11"/>
            </p:cNvCxnSpPr>
            <p:nvPr/>
          </p:nvCxnSpPr>
          <p:spPr>
            <a:xfrm flipV="1">
              <a:off x="3786934" y="1679917"/>
              <a:ext cx="116326" cy="103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2906973" y="5446293"/>
              <a:ext cx="95534" cy="189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2906973" y="5635552"/>
              <a:ext cx="150819" cy="143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4619475" y="2263088"/>
              <a:ext cx="908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s-A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6277970" y="354842"/>
            <a:ext cx="5418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idea de este ejercicio es aprender a realizar corrimientos y aprovechar las ecuaciones que ya tienen. La idea no es volver sobre lo que ya vimos, sino aprovechar las herramientas que tienen y convertirlas para que sean útiles en este ejercicio y en los siguientes.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7130954" y="2447754"/>
            <a:ext cx="3712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Primero que nada, vamos a separar en 4 el problema. El hilo1 en (0,-R,z) y el hilo 2 en (0,R,z). Además de la semicircunferencia superior y la inferior.</a:t>
            </a:r>
          </a:p>
          <a:p>
            <a:pPr algn="ctr"/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Vamos a hacer superposición entonces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6920650" y="5078829"/>
                <a:ext cx="4132798" cy="3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h𝑖𝑙𝑜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h𝑖𝑙𝑜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𝑐𝑖𝑟𝑐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𝑐𝑖𝑟𝑐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50" y="5078829"/>
                <a:ext cx="4132798" cy="339195"/>
              </a:xfrm>
              <a:prstGeom prst="rect">
                <a:avLst/>
              </a:prstGeom>
              <a:blipFill>
                <a:blip r:embed="rId2"/>
                <a:stretch>
                  <a:fillRect l="-737" r="-737" b="-2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9432" y="852564"/>
            <a:ext cx="4919435" cy="4939937"/>
            <a:chOff x="968991" y="838916"/>
            <a:chExt cx="4919435" cy="4939937"/>
          </a:xfrm>
        </p:grpSpPr>
        <p:grpSp>
          <p:nvGrpSpPr>
            <p:cNvPr id="3" name="Grupo 2"/>
            <p:cNvGrpSpPr/>
            <p:nvPr/>
          </p:nvGrpSpPr>
          <p:grpSpPr>
            <a:xfrm>
              <a:off x="968991" y="838916"/>
              <a:ext cx="4919435" cy="4796636"/>
              <a:chOff x="6619164" y="1343883"/>
              <a:chExt cx="4919435" cy="4796636"/>
            </a:xfrm>
          </p:grpSpPr>
          <p:cxnSp>
            <p:nvCxnSpPr>
              <p:cNvPr id="13" name="Conector recto 12"/>
              <p:cNvCxnSpPr>
                <a:endCxn id="19" idx="0"/>
              </p:cNvCxnSpPr>
              <p:nvPr/>
            </p:nvCxnSpPr>
            <p:spPr>
              <a:xfrm flipH="1">
                <a:off x="8297146" y="2687638"/>
                <a:ext cx="14341" cy="274319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10156210" y="2797790"/>
                <a:ext cx="0" cy="271590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 flipV="1">
                <a:off x="9144000" y="1405719"/>
                <a:ext cx="13648" cy="2750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6919414" y="4142094"/>
                <a:ext cx="2239371" cy="866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9157648" y="4155742"/>
                <a:ext cx="21836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orma libre 17"/>
              <p:cNvSpPr/>
              <p:nvPr/>
            </p:nvSpPr>
            <p:spPr>
              <a:xfrm>
                <a:off x="8297200" y="2170966"/>
                <a:ext cx="1884030" cy="654121"/>
              </a:xfrm>
              <a:custGeom>
                <a:avLst/>
                <a:gdLst>
                  <a:gd name="connsiteX0" fmla="*/ 27934 w 1884030"/>
                  <a:gd name="connsiteY0" fmla="*/ 504967 h 641445"/>
                  <a:gd name="connsiteX1" fmla="*/ 639 w 1884030"/>
                  <a:gd name="connsiteY1" fmla="*/ 436728 h 641445"/>
                  <a:gd name="connsiteX2" fmla="*/ 14287 w 1884030"/>
                  <a:gd name="connsiteY2" fmla="*/ 327546 h 641445"/>
                  <a:gd name="connsiteX3" fmla="*/ 41582 w 1884030"/>
                  <a:gd name="connsiteY3" fmla="*/ 286603 h 641445"/>
                  <a:gd name="connsiteX4" fmla="*/ 259946 w 1884030"/>
                  <a:gd name="connsiteY4" fmla="*/ 177421 h 641445"/>
                  <a:gd name="connsiteX5" fmla="*/ 396424 w 1884030"/>
                  <a:gd name="connsiteY5" fmla="*/ 122830 h 641445"/>
                  <a:gd name="connsiteX6" fmla="*/ 478310 w 1884030"/>
                  <a:gd name="connsiteY6" fmla="*/ 95534 h 641445"/>
                  <a:gd name="connsiteX7" fmla="*/ 587493 w 1884030"/>
                  <a:gd name="connsiteY7" fmla="*/ 81886 h 641445"/>
                  <a:gd name="connsiteX8" fmla="*/ 669379 w 1884030"/>
                  <a:gd name="connsiteY8" fmla="*/ 68239 h 641445"/>
                  <a:gd name="connsiteX9" fmla="*/ 723970 w 1884030"/>
                  <a:gd name="connsiteY9" fmla="*/ 54591 h 641445"/>
                  <a:gd name="connsiteX10" fmla="*/ 901391 w 1884030"/>
                  <a:gd name="connsiteY10" fmla="*/ 27295 h 641445"/>
                  <a:gd name="connsiteX11" fmla="*/ 1256233 w 1884030"/>
                  <a:gd name="connsiteY11" fmla="*/ 13648 h 641445"/>
                  <a:gd name="connsiteX12" fmla="*/ 1338119 w 1884030"/>
                  <a:gd name="connsiteY12" fmla="*/ 0 h 641445"/>
                  <a:gd name="connsiteX13" fmla="*/ 1570131 w 1884030"/>
                  <a:gd name="connsiteY13" fmla="*/ 27295 h 641445"/>
                  <a:gd name="connsiteX14" fmla="*/ 1624722 w 1884030"/>
                  <a:gd name="connsiteY14" fmla="*/ 40943 h 641445"/>
                  <a:gd name="connsiteX15" fmla="*/ 1665666 w 1884030"/>
                  <a:gd name="connsiteY15" fmla="*/ 54591 h 641445"/>
                  <a:gd name="connsiteX16" fmla="*/ 1692961 w 1884030"/>
                  <a:gd name="connsiteY16" fmla="*/ 95534 h 641445"/>
                  <a:gd name="connsiteX17" fmla="*/ 1774848 w 1884030"/>
                  <a:gd name="connsiteY17" fmla="*/ 163773 h 641445"/>
                  <a:gd name="connsiteX18" fmla="*/ 1788496 w 1884030"/>
                  <a:gd name="connsiteY18" fmla="*/ 204716 h 641445"/>
                  <a:gd name="connsiteX19" fmla="*/ 1843087 w 1884030"/>
                  <a:gd name="connsiteY19" fmla="*/ 286603 h 641445"/>
                  <a:gd name="connsiteX20" fmla="*/ 1884030 w 1884030"/>
                  <a:gd name="connsiteY20" fmla="*/ 450376 h 641445"/>
                  <a:gd name="connsiteX21" fmla="*/ 1870382 w 1884030"/>
                  <a:gd name="connsiteY21" fmla="*/ 641445 h 64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84030" h="641445">
                    <a:moveTo>
                      <a:pt x="27934" y="504967"/>
                    </a:moveTo>
                    <a:cubicBezTo>
                      <a:pt x="18836" y="482221"/>
                      <a:pt x="2518" y="461154"/>
                      <a:pt x="639" y="436728"/>
                    </a:cubicBezTo>
                    <a:cubicBezTo>
                      <a:pt x="-2174" y="400159"/>
                      <a:pt x="4637" y="362931"/>
                      <a:pt x="14287" y="327546"/>
                    </a:cubicBezTo>
                    <a:cubicBezTo>
                      <a:pt x="18603" y="311722"/>
                      <a:pt x="29238" y="297404"/>
                      <a:pt x="41582" y="286603"/>
                    </a:cubicBezTo>
                    <a:cubicBezTo>
                      <a:pt x="110440" y="226352"/>
                      <a:pt x="173359" y="212056"/>
                      <a:pt x="259946" y="177421"/>
                    </a:cubicBezTo>
                    <a:cubicBezTo>
                      <a:pt x="259965" y="177413"/>
                      <a:pt x="396404" y="122837"/>
                      <a:pt x="396424" y="122830"/>
                    </a:cubicBezTo>
                    <a:cubicBezTo>
                      <a:pt x="423719" y="113731"/>
                      <a:pt x="450177" y="101563"/>
                      <a:pt x="478310" y="95534"/>
                    </a:cubicBezTo>
                    <a:cubicBezTo>
                      <a:pt x="514173" y="87849"/>
                      <a:pt x="551184" y="87073"/>
                      <a:pt x="587493" y="81886"/>
                    </a:cubicBezTo>
                    <a:cubicBezTo>
                      <a:pt x="614887" y="77973"/>
                      <a:pt x="642245" y="73666"/>
                      <a:pt x="669379" y="68239"/>
                    </a:cubicBezTo>
                    <a:cubicBezTo>
                      <a:pt x="687772" y="64560"/>
                      <a:pt x="705577" y="58270"/>
                      <a:pt x="723970" y="54591"/>
                    </a:cubicBezTo>
                    <a:cubicBezTo>
                      <a:pt x="748019" y="49781"/>
                      <a:pt x="882583" y="28435"/>
                      <a:pt x="901391" y="27295"/>
                    </a:cubicBezTo>
                    <a:cubicBezTo>
                      <a:pt x="1019542" y="20134"/>
                      <a:pt x="1137952" y="18197"/>
                      <a:pt x="1256233" y="13648"/>
                    </a:cubicBezTo>
                    <a:cubicBezTo>
                      <a:pt x="1283528" y="9099"/>
                      <a:pt x="1310447" y="0"/>
                      <a:pt x="1338119" y="0"/>
                    </a:cubicBezTo>
                    <a:cubicBezTo>
                      <a:pt x="1426115" y="0"/>
                      <a:pt x="1490052" y="9500"/>
                      <a:pt x="1570131" y="27295"/>
                    </a:cubicBezTo>
                    <a:cubicBezTo>
                      <a:pt x="1588441" y="31364"/>
                      <a:pt x="1606687" y="35790"/>
                      <a:pt x="1624722" y="40943"/>
                    </a:cubicBezTo>
                    <a:cubicBezTo>
                      <a:pt x="1638555" y="44895"/>
                      <a:pt x="1652018" y="50042"/>
                      <a:pt x="1665666" y="54591"/>
                    </a:cubicBezTo>
                    <a:cubicBezTo>
                      <a:pt x="1674764" y="68239"/>
                      <a:pt x="1682460" y="82933"/>
                      <a:pt x="1692961" y="95534"/>
                    </a:cubicBezTo>
                    <a:cubicBezTo>
                      <a:pt x="1725799" y="134940"/>
                      <a:pt x="1734590" y="136934"/>
                      <a:pt x="1774848" y="163773"/>
                    </a:cubicBezTo>
                    <a:cubicBezTo>
                      <a:pt x="1779397" y="177421"/>
                      <a:pt x="1781510" y="192140"/>
                      <a:pt x="1788496" y="204716"/>
                    </a:cubicBezTo>
                    <a:cubicBezTo>
                      <a:pt x="1804428" y="233393"/>
                      <a:pt x="1843087" y="286603"/>
                      <a:pt x="1843087" y="286603"/>
                    </a:cubicBezTo>
                    <a:cubicBezTo>
                      <a:pt x="1879133" y="394741"/>
                      <a:pt x="1865652" y="340109"/>
                      <a:pt x="1884030" y="450376"/>
                    </a:cubicBezTo>
                    <a:lnTo>
                      <a:pt x="1870382" y="641445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7996895" y="5430835"/>
                <a:ext cx="2184335" cy="709684"/>
              </a:xfrm>
              <a:custGeom>
                <a:avLst/>
                <a:gdLst>
                  <a:gd name="connsiteX0" fmla="*/ 300251 w 2184335"/>
                  <a:gd name="connsiteY0" fmla="*/ 0 h 709684"/>
                  <a:gd name="connsiteX1" fmla="*/ 191069 w 2184335"/>
                  <a:gd name="connsiteY1" fmla="*/ 81887 h 709684"/>
                  <a:gd name="connsiteX2" fmla="*/ 109182 w 2184335"/>
                  <a:gd name="connsiteY2" fmla="*/ 109182 h 709684"/>
                  <a:gd name="connsiteX3" fmla="*/ 40943 w 2184335"/>
                  <a:gd name="connsiteY3" fmla="*/ 232012 h 709684"/>
                  <a:gd name="connsiteX4" fmla="*/ 0 w 2184335"/>
                  <a:gd name="connsiteY4" fmla="*/ 313899 h 709684"/>
                  <a:gd name="connsiteX5" fmla="*/ 13648 w 2184335"/>
                  <a:gd name="connsiteY5" fmla="*/ 559558 h 709684"/>
                  <a:gd name="connsiteX6" fmla="*/ 68239 w 2184335"/>
                  <a:gd name="connsiteY6" fmla="*/ 641445 h 709684"/>
                  <a:gd name="connsiteX7" fmla="*/ 218364 w 2184335"/>
                  <a:gd name="connsiteY7" fmla="*/ 682388 h 709684"/>
                  <a:gd name="connsiteX8" fmla="*/ 259308 w 2184335"/>
                  <a:gd name="connsiteY8" fmla="*/ 696036 h 709684"/>
                  <a:gd name="connsiteX9" fmla="*/ 300251 w 2184335"/>
                  <a:gd name="connsiteY9" fmla="*/ 709684 h 709684"/>
                  <a:gd name="connsiteX10" fmla="*/ 832513 w 2184335"/>
                  <a:gd name="connsiteY10" fmla="*/ 682388 h 709684"/>
                  <a:gd name="connsiteX11" fmla="*/ 968991 w 2184335"/>
                  <a:gd name="connsiteY11" fmla="*/ 668740 h 709684"/>
                  <a:gd name="connsiteX12" fmla="*/ 1160060 w 2184335"/>
                  <a:gd name="connsiteY12" fmla="*/ 627797 h 709684"/>
                  <a:gd name="connsiteX13" fmla="*/ 1201003 w 2184335"/>
                  <a:gd name="connsiteY13" fmla="*/ 614149 h 709684"/>
                  <a:gd name="connsiteX14" fmla="*/ 1337481 w 2184335"/>
                  <a:gd name="connsiteY14" fmla="*/ 600501 h 709684"/>
                  <a:gd name="connsiteX15" fmla="*/ 1419367 w 2184335"/>
                  <a:gd name="connsiteY15" fmla="*/ 573206 h 709684"/>
                  <a:gd name="connsiteX16" fmla="*/ 1460311 w 2184335"/>
                  <a:gd name="connsiteY16" fmla="*/ 559558 h 709684"/>
                  <a:gd name="connsiteX17" fmla="*/ 1501254 w 2184335"/>
                  <a:gd name="connsiteY17" fmla="*/ 532263 h 709684"/>
                  <a:gd name="connsiteX18" fmla="*/ 1583140 w 2184335"/>
                  <a:gd name="connsiteY18" fmla="*/ 504967 h 709684"/>
                  <a:gd name="connsiteX19" fmla="*/ 1678675 w 2184335"/>
                  <a:gd name="connsiteY19" fmla="*/ 477672 h 709684"/>
                  <a:gd name="connsiteX20" fmla="*/ 1760561 w 2184335"/>
                  <a:gd name="connsiteY20" fmla="*/ 436728 h 709684"/>
                  <a:gd name="connsiteX21" fmla="*/ 1842448 w 2184335"/>
                  <a:gd name="connsiteY21" fmla="*/ 395785 h 709684"/>
                  <a:gd name="connsiteX22" fmla="*/ 1924334 w 2184335"/>
                  <a:gd name="connsiteY22" fmla="*/ 341194 h 709684"/>
                  <a:gd name="connsiteX23" fmla="*/ 2006221 w 2184335"/>
                  <a:gd name="connsiteY23" fmla="*/ 286603 h 709684"/>
                  <a:gd name="connsiteX24" fmla="*/ 2115403 w 2184335"/>
                  <a:gd name="connsiteY24" fmla="*/ 191069 h 709684"/>
                  <a:gd name="connsiteX25" fmla="*/ 2156346 w 2184335"/>
                  <a:gd name="connsiteY25" fmla="*/ 163773 h 709684"/>
                  <a:gd name="connsiteX26" fmla="*/ 2183642 w 2184335"/>
                  <a:gd name="connsiteY26" fmla="*/ 81887 h 70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84335" h="709684">
                    <a:moveTo>
                      <a:pt x="300251" y="0"/>
                    </a:moveTo>
                    <a:cubicBezTo>
                      <a:pt x="291556" y="6956"/>
                      <a:pt x="215508" y="71025"/>
                      <a:pt x="191069" y="81887"/>
                    </a:cubicBezTo>
                    <a:cubicBezTo>
                      <a:pt x="164777" y="93572"/>
                      <a:pt x="109182" y="109182"/>
                      <a:pt x="109182" y="109182"/>
                    </a:cubicBezTo>
                    <a:cubicBezTo>
                      <a:pt x="-19315" y="237679"/>
                      <a:pt x="174534" y="31624"/>
                      <a:pt x="40943" y="232012"/>
                    </a:cubicBezTo>
                    <a:cubicBezTo>
                      <a:pt x="5668" y="284925"/>
                      <a:pt x="18835" y="257394"/>
                      <a:pt x="0" y="313899"/>
                    </a:cubicBezTo>
                    <a:cubicBezTo>
                      <a:pt x="4549" y="395785"/>
                      <a:pt x="-3079" y="479269"/>
                      <a:pt x="13648" y="559558"/>
                    </a:cubicBezTo>
                    <a:cubicBezTo>
                      <a:pt x="20339" y="591674"/>
                      <a:pt x="36071" y="635011"/>
                      <a:pt x="68239" y="641445"/>
                    </a:cubicBezTo>
                    <a:cubicBezTo>
                      <a:pt x="164690" y="660736"/>
                      <a:pt x="114473" y="647758"/>
                      <a:pt x="218364" y="682388"/>
                    </a:cubicBezTo>
                    <a:lnTo>
                      <a:pt x="259308" y="696036"/>
                    </a:lnTo>
                    <a:lnTo>
                      <a:pt x="300251" y="709684"/>
                    </a:lnTo>
                    <a:cubicBezTo>
                      <a:pt x="928848" y="689406"/>
                      <a:pt x="539428" y="714954"/>
                      <a:pt x="832513" y="682388"/>
                    </a:cubicBezTo>
                    <a:cubicBezTo>
                      <a:pt x="877953" y="677339"/>
                      <a:pt x="923777" y="675522"/>
                      <a:pt x="968991" y="668740"/>
                    </a:cubicBezTo>
                    <a:cubicBezTo>
                      <a:pt x="1001983" y="663791"/>
                      <a:pt x="1109737" y="642175"/>
                      <a:pt x="1160060" y="627797"/>
                    </a:cubicBezTo>
                    <a:cubicBezTo>
                      <a:pt x="1173892" y="623845"/>
                      <a:pt x="1186784" y="616337"/>
                      <a:pt x="1201003" y="614149"/>
                    </a:cubicBezTo>
                    <a:cubicBezTo>
                      <a:pt x="1246191" y="607197"/>
                      <a:pt x="1291988" y="605050"/>
                      <a:pt x="1337481" y="600501"/>
                    </a:cubicBezTo>
                    <a:lnTo>
                      <a:pt x="1419367" y="573206"/>
                    </a:lnTo>
                    <a:cubicBezTo>
                      <a:pt x="1433015" y="568657"/>
                      <a:pt x="1448341" y="567538"/>
                      <a:pt x="1460311" y="559558"/>
                    </a:cubicBezTo>
                    <a:cubicBezTo>
                      <a:pt x="1473959" y="550460"/>
                      <a:pt x="1486265" y="538925"/>
                      <a:pt x="1501254" y="532263"/>
                    </a:cubicBezTo>
                    <a:cubicBezTo>
                      <a:pt x="1527546" y="520578"/>
                      <a:pt x="1555845" y="514066"/>
                      <a:pt x="1583140" y="504967"/>
                    </a:cubicBezTo>
                    <a:cubicBezTo>
                      <a:pt x="1641875" y="485388"/>
                      <a:pt x="1610132" y="494807"/>
                      <a:pt x="1678675" y="477672"/>
                    </a:cubicBezTo>
                    <a:cubicBezTo>
                      <a:pt x="1795998" y="399455"/>
                      <a:pt x="1647566" y="493225"/>
                      <a:pt x="1760561" y="436728"/>
                    </a:cubicBezTo>
                    <a:cubicBezTo>
                      <a:pt x="1866388" y="383815"/>
                      <a:pt x="1739537" y="430089"/>
                      <a:pt x="1842448" y="395785"/>
                    </a:cubicBezTo>
                    <a:cubicBezTo>
                      <a:pt x="1933310" y="304923"/>
                      <a:pt x="1835455" y="390571"/>
                      <a:pt x="1924334" y="341194"/>
                    </a:cubicBezTo>
                    <a:cubicBezTo>
                      <a:pt x="1953011" y="325262"/>
                      <a:pt x="2006221" y="286603"/>
                      <a:pt x="2006221" y="286603"/>
                    </a:cubicBezTo>
                    <a:cubicBezTo>
                      <a:pt x="2051713" y="218364"/>
                      <a:pt x="2019868" y="254760"/>
                      <a:pt x="2115403" y="191069"/>
                    </a:cubicBezTo>
                    <a:lnTo>
                      <a:pt x="2156346" y="163773"/>
                    </a:lnTo>
                    <a:cubicBezTo>
                      <a:pt x="2191212" y="111475"/>
                      <a:pt x="2183642" y="139233"/>
                      <a:pt x="2183642" y="81887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>
                <a:off x="7915702" y="2687638"/>
                <a:ext cx="0" cy="28260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uadroTexto 20"/>
              <p:cNvSpPr txBox="1"/>
              <p:nvPr/>
            </p:nvSpPr>
            <p:spPr>
              <a:xfrm>
                <a:off x="7397087" y="3780430"/>
                <a:ext cx="45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Conector recto 21"/>
              <p:cNvCxnSpPr>
                <a:endCxn id="19" idx="18"/>
              </p:cNvCxnSpPr>
              <p:nvPr/>
            </p:nvCxnSpPr>
            <p:spPr>
              <a:xfrm>
                <a:off x="9185416" y="5513695"/>
                <a:ext cx="394619" cy="422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CuadroTexto 22"/>
              <p:cNvSpPr txBox="1"/>
              <p:nvPr/>
            </p:nvSpPr>
            <p:spPr>
              <a:xfrm>
                <a:off x="8990716" y="5581928"/>
                <a:ext cx="306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Conector recto 23"/>
              <p:cNvCxnSpPr/>
              <p:nvPr/>
            </p:nvCxnSpPr>
            <p:spPr>
              <a:xfrm flipH="1" flipV="1">
                <a:off x="9157648" y="4149762"/>
                <a:ext cx="27768" cy="1363933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CuadroTexto 24"/>
              <p:cNvSpPr txBox="1"/>
              <p:nvPr/>
            </p:nvSpPr>
            <p:spPr>
              <a:xfrm>
                <a:off x="6619164" y="5008728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11142814" y="4128446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9239215" y="1343883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cxnSp>
          <p:nvCxnSpPr>
            <p:cNvPr id="4" name="Conector recto 3"/>
            <p:cNvCxnSpPr/>
            <p:nvPr/>
          </p:nvCxnSpPr>
          <p:spPr>
            <a:xfrm flipV="1">
              <a:off x="2524836" y="2729552"/>
              <a:ext cx="122137" cy="136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/>
            <p:cNvCxnSpPr/>
            <p:nvPr/>
          </p:nvCxnSpPr>
          <p:spPr>
            <a:xfrm flipH="1" flipV="1">
              <a:off x="2674269" y="2714931"/>
              <a:ext cx="69279" cy="168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4380931" y="2883088"/>
              <a:ext cx="125106" cy="14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>
            <a:xfrm flipV="1">
              <a:off x="4506037" y="2883088"/>
              <a:ext cx="93259" cy="14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>
              <a:endCxn id="18" idx="12"/>
            </p:cNvCxnSpPr>
            <p:nvPr/>
          </p:nvCxnSpPr>
          <p:spPr>
            <a:xfrm>
              <a:off x="3732552" y="1542197"/>
              <a:ext cx="252594" cy="123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>
              <a:endCxn id="18" idx="11"/>
            </p:cNvCxnSpPr>
            <p:nvPr/>
          </p:nvCxnSpPr>
          <p:spPr>
            <a:xfrm flipV="1">
              <a:off x="3786934" y="1679917"/>
              <a:ext cx="116326" cy="103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2906973" y="5446293"/>
              <a:ext cx="95534" cy="189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2906973" y="5635552"/>
              <a:ext cx="150819" cy="143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4619475" y="2263088"/>
              <a:ext cx="908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s-A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6250674" y="483232"/>
            <a:ext cx="4612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Vamos primero con los hilos:</a:t>
            </a:r>
          </a:p>
          <a:p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priori para dónde va a dar la superposición? </a:t>
            </a:r>
            <a:r>
              <a:rPr lang="es-A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Pensandolo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la mano derecha, se suman o se compensan los campos?</a:t>
            </a:r>
          </a:p>
          <a:p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7526739" y="2289411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suman, perfecto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769288" y="2898463"/>
            <a:ext cx="3575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la regla de la mano derecha ya sabemos que sobre el eje z ambos campos van a dar en (–x)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/>
              <p:cNvSpPr txBox="1"/>
              <p:nvPr/>
            </p:nvSpPr>
            <p:spPr>
              <a:xfrm>
                <a:off x="5328867" y="4552075"/>
                <a:ext cx="6544549" cy="1042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h𝑖𝑙𝑜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𝐸𝐿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𝑂𝑅𝐼𝐺𝐸𝑁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𝜋𝜌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867" y="4552075"/>
                <a:ext cx="6544549" cy="1042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7850070" y="5792501"/>
                <a:ext cx="1502142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70" y="5792501"/>
                <a:ext cx="150214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/>
          <p:cNvSpPr txBox="1"/>
          <p:nvPr/>
        </p:nvSpPr>
        <p:spPr>
          <a:xfrm>
            <a:off x="5328867" y="3967875"/>
            <a:ext cx="608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campo para un hilo corto en el origen con corriente ascendente ya vimos que es: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Entrada de lápiz 33"/>
              <p14:cNvContentPartPr/>
              <p14:nvPr/>
            </p14:nvContentPartPr>
            <p14:xfrm>
              <a:off x="1884240" y="3116520"/>
              <a:ext cx="9930240" cy="2813040"/>
            </p14:xfrm>
          </p:contentPart>
        </mc:Choice>
        <mc:Fallback>
          <p:pic>
            <p:nvPicPr>
              <p:cNvPr id="34" name="Entrada de lápiz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4880" y="3107160"/>
                <a:ext cx="9948960" cy="28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2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9432" y="852564"/>
            <a:ext cx="4919435" cy="4939937"/>
            <a:chOff x="968991" y="838916"/>
            <a:chExt cx="4919435" cy="4939937"/>
          </a:xfrm>
        </p:grpSpPr>
        <p:grpSp>
          <p:nvGrpSpPr>
            <p:cNvPr id="3" name="Grupo 2"/>
            <p:cNvGrpSpPr/>
            <p:nvPr/>
          </p:nvGrpSpPr>
          <p:grpSpPr>
            <a:xfrm>
              <a:off x="968991" y="838916"/>
              <a:ext cx="4919435" cy="4796636"/>
              <a:chOff x="6619164" y="1343883"/>
              <a:chExt cx="4919435" cy="4796636"/>
            </a:xfrm>
          </p:grpSpPr>
          <p:cxnSp>
            <p:nvCxnSpPr>
              <p:cNvPr id="13" name="Conector recto 12"/>
              <p:cNvCxnSpPr>
                <a:endCxn id="19" idx="0"/>
              </p:cNvCxnSpPr>
              <p:nvPr/>
            </p:nvCxnSpPr>
            <p:spPr>
              <a:xfrm flipH="1">
                <a:off x="8297146" y="2687638"/>
                <a:ext cx="14341" cy="274319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10156210" y="2797790"/>
                <a:ext cx="0" cy="271590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 flipV="1">
                <a:off x="9144000" y="1405719"/>
                <a:ext cx="13648" cy="2750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6919414" y="4142094"/>
                <a:ext cx="2239371" cy="866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9157648" y="4155742"/>
                <a:ext cx="21836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orma libre 17"/>
              <p:cNvSpPr/>
              <p:nvPr/>
            </p:nvSpPr>
            <p:spPr>
              <a:xfrm>
                <a:off x="8297200" y="2170966"/>
                <a:ext cx="1884030" cy="654121"/>
              </a:xfrm>
              <a:custGeom>
                <a:avLst/>
                <a:gdLst>
                  <a:gd name="connsiteX0" fmla="*/ 27934 w 1884030"/>
                  <a:gd name="connsiteY0" fmla="*/ 504967 h 641445"/>
                  <a:gd name="connsiteX1" fmla="*/ 639 w 1884030"/>
                  <a:gd name="connsiteY1" fmla="*/ 436728 h 641445"/>
                  <a:gd name="connsiteX2" fmla="*/ 14287 w 1884030"/>
                  <a:gd name="connsiteY2" fmla="*/ 327546 h 641445"/>
                  <a:gd name="connsiteX3" fmla="*/ 41582 w 1884030"/>
                  <a:gd name="connsiteY3" fmla="*/ 286603 h 641445"/>
                  <a:gd name="connsiteX4" fmla="*/ 259946 w 1884030"/>
                  <a:gd name="connsiteY4" fmla="*/ 177421 h 641445"/>
                  <a:gd name="connsiteX5" fmla="*/ 396424 w 1884030"/>
                  <a:gd name="connsiteY5" fmla="*/ 122830 h 641445"/>
                  <a:gd name="connsiteX6" fmla="*/ 478310 w 1884030"/>
                  <a:gd name="connsiteY6" fmla="*/ 95534 h 641445"/>
                  <a:gd name="connsiteX7" fmla="*/ 587493 w 1884030"/>
                  <a:gd name="connsiteY7" fmla="*/ 81886 h 641445"/>
                  <a:gd name="connsiteX8" fmla="*/ 669379 w 1884030"/>
                  <a:gd name="connsiteY8" fmla="*/ 68239 h 641445"/>
                  <a:gd name="connsiteX9" fmla="*/ 723970 w 1884030"/>
                  <a:gd name="connsiteY9" fmla="*/ 54591 h 641445"/>
                  <a:gd name="connsiteX10" fmla="*/ 901391 w 1884030"/>
                  <a:gd name="connsiteY10" fmla="*/ 27295 h 641445"/>
                  <a:gd name="connsiteX11" fmla="*/ 1256233 w 1884030"/>
                  <a:gd name="connsiteY11" fmla="*/ 13648 h 641445"/>
                  <a:gd name="connsiteX12" fmla="*/ 1338119 w 1884030"/>
                  <a:gd name="connsiteY12" fmla="*/ 0 h 641445"/>
                  <a:gd name="connsiteX13" fmla="*/ 1570131 w 1884030"/>
                  <a:gd name="connsiteY13" fmla="*/ 27295 h 641445"/>
                  <a:gd name="connsiteX14" fmla="*/ 1624722 w 1884030"/>
                  <a:gd name="connsiteY14" fmla="*/ 40943 h 641445"/>
                  <a:gd name="connsiteX15" fmla="*/ 1665666 w 1884030"/>
                  <a:gd name="connsiteY15" fmla="*/ 54591 h 641445"/>
                  <a:gd name="connsiteX16" fmla="*/ 1692961 w 1884030"/>
                  <a:gd name="connsiteY16" fmla="*/ 95534 h 641445"/>
                  <a:gd name="connsiteX17" fmla="*/ 1774848 w 1884030"/>
                  <a:gd name="connsiteY17" fmla="*/ 163773 h 641445"/>
                  <a:gd name="connsiteX18" fmla="*/ 1788496 w 1884030"/>
                  <a:gd name="connsiteY18" fmla="*/ 204716 h 641445"/>
                  <a:gd name="connsiteX19" fmla="*/ 1843087 w 1884030"/>
                  <a:gd name="connsiteY19" fmla="*/ 286603 h 641445"/>
                  <a:gd name="connsiteX20" fmla="*/ 1884030 w 1884030"/>
                  <a:gd name="connsiteY20" fmla="*/ 450376 h 641445"/>
                  <a:gd name="connsiteX21" fmla="*/ 1870382 w 1884030"/>
                  <a:gd name="connsiteY21" fmla="*/ 641445 h 64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84030" h="641445">
                    <a:moveTo>
                      <a:pt x="27934" y="504967"/>
                    </a:moveTo>
                    <a:cubicBezTo>
                      <a:pt x="18836" y="482221"/>
                      <a:pt x="2518" y="461154"/>
                      <a:pt x="639" y="436728"/>
                    </a:cubicBezTo>
                    <a:cubicBezTo>
                      <a:pt x="-2174" y="400159"/>
                      <a:pt x="4637" y="362931"/>
                      <a:pt x="14287" y="327546"/>
                    </a:cubicBezTo>
                    <a:cubicBezTo>
                      <a:pt x="18603" y="311722"/>
                      <a:pt x="29238" y="297404"/>
                      <a:pt x="41582" y="286603"/>
                    </a:cubicBezTo>
                    <a:cubicBezTo>
                      <a:pt x="110440" y="226352"/>
                      <a:pt x="173359" y="212056"/>
                      <a:pt x="259946" y="177421"/>
                    </a:cubicBezTo>
                    <a:cubicBezTo>
                      <a:pt x="259965" y="177413"/>
                      <a:pt x="396404" y="122837"/>
                      <a:pt x="396424" y="122830"/>
                    </a:cubicBezTo>
                    <a:cubicBezTo>
                      <a:pt x="423719" y="113731"/>
                      <a:pt x="450177" y="101563"/>
                      <a:pt x="478310" y="95534"/>
                    </a:cubicBezTo>
                    <a:cubicBezTo>
                      <a:pt x="514173" y="87849"/>
                      <a:pt x="551184" y="87073"/>
                      <a:pt x="587493" y="81886"/>
                    </a:cubicBezTo>
                    <a:cubicBezTo>
                      <a:pt x="614887" y="77973"/>
                      <a:pt x="642245" y="73666"/>
                      <a:pt x="669379" y="68239"/>
                    </a:cubicBezTo>
                    <a:cubicBezTo>
                      <a:pt x="687772" y="64560"/>
                      <a:pt x="705577" y="58270"/>
                      <a:pt x="723970" y="54591"/>
                    </a:cubicBezTo>
                    <a:cubicBezTo>
                      <a:pt x="748019" y="49781"/>
                      <a:pt x="882583" y="28435"/>
                      <a:pt x="901391" y="27295"/>
                    </a:cubicBezTo>
                    <a:cubicBezTo>
                      <a:pt x="1019542" y="20134"/>
                      <a:pt x="1137952" y="18197"/>
                      <a:pt x="1256233" y="13648"/>
                    </a:cubicBezTo>
                    <a:cubicBezTo>
                      <a:pt x="1283528" y="9099"/>
                      <a:pt x="1310447" y="0"/>
                      <a:pt x="1338119" y="0"/>
                    </a:cubicBezTo>
                    <a:cubicBezTo>
                      <a:pt x="1426115" y="0"/>
                      <a:pt x="1490052" y="9500"/>
                      <a:pt x="1570131" y="27295"/>
                    </a:cubicBezTo>
                    <a:cubicBezTo>
                      <a:pt x="1588441" y="31364"/>
                      <a:pt x="1606687" y="35790"/>
                      <a:pt x="1624722" y="40943"/>
                    </a:cubicBezTo>
                    <a:cubicBezTo>
                      <a:pt x="1638555" y="44895"/>
                      <a:pt x="1652018" y="50042"/>
                      <a:pt x="1665666" y="54591"/>
                    </a:cubicBezTo>
                    <a:cubicBezTo>
                      <a:pt x="1674764" y="68239"/>
                      <a:pt x="1682460" y="82933"/>
                      <a:pt x="1692961" y="95534"/>
                    </a:cubicBezTo>
                    <a:cubicBezTo>
                      <a:pt x="1725799" y="134940"/>
                      <a:pt x="1734590" y="136934"/>
                      <a:pt x="1774848" y="163773"/>
                    </a:cubicBezTo>
                    <a:cubicBezTo>
                      <a:pt x="1779397" y="177421"/>
                      <a:pt x="1781510" y="192140"/>
                      <a:pt x="1788496" y="204716"/>
                    </a:cubicBezTo>
                    <a:cubicBezTo>
                      <a:pt x="1804428" y="233393"/>
                      <a:pt x="1843087" y="286603"/>
                      <a:pt x="1843087" y="286603"/>
                    </a:cubicBezTo>
                    <a:cubicBezTo>
                      <a:pt x="1879133" y="394741"/>
                      <a:pt x="1865652" y="340109"/>
                      <a:pt x="1884030" y="450376"/>
                    </a:cubicBezTo>
                    <a:lnTo>
                      <a:pt x="1870382" y="641445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7996895" y="5430835"/>
                <a:ext cx="2184335" cy="709684"/>
              </a:xfrm>
              <a:custGeom>
                <a:avLst/>
                <a:gdLst>
                  <a:gd name="connsiteX0" fmla="*/ 300251 w 2184335"/>
                  <a:gd name="connsiteY0" fmla="*/ 0 h 709684"/>
                  <a:gd name="connsiteX1" fmla="*/ 191069 w 2184335"/>
                  <a:gd name="connsiteY1" fmla="*/ 81887 h 709684"/>
                  <a:gd name="connsiteX2" fmla="*/ 109182 w 2184335"/>
                  <a:gd name="connsiteY2" fmla="*/ 109182 h 709684"/>
                  <a:gd name="connsiteX3" fmla="*/ 40943 w 2184335"/>
                  <a:gd name="connsiteY3" fmla="*/ 232012 h 709684"/>
                  <a:gd name="connsiteX4" fmla="*/ 0 w 2184335"/>
                  <a:gd name="connsiteY4" fmla="*/ 313899 h 709684"/>
                  <a:gd name="connsiteX5" fmla="*/ 13648 w 2184335"/>
                  <a:gd name="connsiteY5" fmla="*/ 559558 h 709684"/>
                  <a:gd name="connsiteX6" fmla="*/ 68239 w 2184335"/>
                  <a:gd name="connsiteY6" fmla="*/ 641445 h 709684"/>
                  <a:gd name="connsiteX7" fmla="*/ 218364 w 2184335"/>
                  <a:gd name="connsiteY7" fmla="*/ 682388 h 709684"/>
                  <a:gd name="connsiteX8" fmla="*/ 259308 w 2184335"/>
                  <a:gd name="connsiteY8" fmla="*/ 696036 h 709684"/>
                  <a:gd name="connsiteX9" fmla="*/ 300251 w 2184335"/>
                  <a:gd name="connsiteY9" fmla="*/ 709684 h 709684"/>
                  <a:gd name="connsiteX10" fmla="*/ 832513 w 2184335"/>
                  <a:gd name="connsiteY10" fmla="*/ 682388 h 709684"/>
                  <a:gd name="connsiteX11" fmla="*/ 968991 w 2184335"/>
                  <a:gd name="connsiteY11" fmla="*/ 668740 h 709684"/>
                  <a:gd name="connsiteX12" fmla="*/ 1160060 w 2184335"/>
                  <a:gd name="connsiteY12" fmla="*/ 627797 h 709684"/>
                  <a:gd name="connsiteX13" fmla="*/ 1201003 w 2184335"/>
                  <a:gd name="connsiteY13" fmla="*/ 614149 h 709684"/>
                  <a:gd name="connsiteX14" fmla="*/ 1337481 w 2184335"/>
                  <a:gd name="connsiteY14" fmla="*/ 600501 h 709684"/>
                  <a:gd name="connsiteX15" fmla="*/ 1419367 w 2184335"/>
                  <a:gd name="connsiteY15" fmla="*/ 573206 h 709684"/>
                  <a:gd name="connsiteX16" fmla="*/ 1460311 w 2184335"/>
                  <a:gd name="connsiteY16" fmla="*/ 559558 h 709684"/>
                  <a:gd name="connsiteX17" fmla="*/ 1501254 w 2184335"/>
                  <a:gd name="connsiteY17" fmla="*/ 532263 h 709684"/>
                  <a:gd name="connsiteX18" fmla="*/ 1583140 w 2184335"/>
                  <a:gd name="connsiteY18" fmla="*/ 504967 h 709684"/>
                  <a:gd name="connsiteX19" fmla="*/ 1678675 w 2184335"/>
                  <a:gd name="connsiteY19" fmla="*/ 477672 h 709684"/>
                  <a:gd name="connsiteX20" fmla="*/ 1760561 w 2184335"/>
                  <a:gd name="connsiteY20" fmla="*/ 436728 h 709684"/>
                  <a:gd name="connsiteX21" fmla="*/ 1842448 w 2184335"/>
                  <a:gd name="connsiteY21" fmla="*/ 395785 h 709684"/>
                  <a:gd name="connsiteX22" fmla="*/ 1924334 w 2184335"/>
                  <a:gd name="connsiteY22" fmla="*/ 341194 h 709684"/>
                  <a:gd name="connsiteX23" fmla="*/ 2006221 w 2184335"/>
                  <a:gd name="connsiteY23" fmla="*/ 286603 h 709684"/>
                  <a:gd name="connsiteX24" fmla="*/ 2115403 w 2184335"/>
                  <a:gd name="connsiteY24" fmla="*/ 191069 h 709684"/>
                  <a:gd name="connsiteX25" fmla="*/ 2156346 w 2184335"/>
                  <a:gd name="connsiteY25" fmla="*/ 163773 h 709684"/>
                  <a:gd name="connsiteX26" fmla="*/ 2183642 w 2184335"/>
                  <a:gd name="connsiteY26" fmla="*/ 81887 h 70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84335" h="709684">
                    <a:moveTo>
                      <a:pt x="300251" y="0"/>
                    </a:moveTo>
                    <a:cubicBezTo>
                      <a:pt x="291556" y="6956"/>
                      <a:pt x="215508" y="71025"/>
                      <a:pt x="191069" y="81887"/>
                    </a:cubicBezTo>
                    <a:cubicBezTo>
                      <a:pt x="164777" y="93572"/>
                      <a:pt x="109182" y="109182"/>
                      <a:pt x="109182" y="109182"/>
                    </a:cubicBezTo>
                    <a:cubicBezTo>
                      <a:pt x="-19315" y="237679"/>
                      <a:pt x="174534" y="31624"/>
                      <a:pt x="40943" y="232012"/>
                    </a:cubicBezTo>
                    <a:cubicBezTo>
                      <a:pt x="5668" y="284925"/>
                      <a:pt x="18835" y="257394"/>
                      <a:pt x="0" y="313899"/>
                    </a:cubicBezTo>
                    <a:cubicBezTo>
                      <a:pt x="4549" y="395785"/>
                      <a:pt x="-3079" y="479269"/>
                      <a:pt x="13648" y="559558"/>
                    </a:cubicBezTo>
                    <a:cubicBezTo>
                      <a:pt x="20339" y="591674"/>
                      <a:pt x="36071" y="635011"/>
                      <a:pt x="68239" y="641445"/>
                    </a:cubicBezTo>
                    <a:cubicBezTo>
                      <a:pt x="164690" y="660736"/>
                      <a:pt x="114473" y="647758"/>
                      <a:pt x="218364" y="682388"/>
                    </a:cubicBezTo>
                    <a:lnTo>
                      <a:pt x="259308" y="696036"/>
                    </a:lnTo>
                    <a:lnTo>
                      <a:pt x="300251" y="709684"/>
                    </a:lnTo>
                    <a:cubicBezTo>
                      <a:pt x="928848" y="689406"/>
                      <a:pt x="539428" y="714954"/>
                      <a:pt x="832513" y="682388"/>
                    </a:cubicBezTo>
                    <a:cubicBezTo>
                      <a:pt x="877953" y="677339"/>
                      <a:pt x="923777" y="675522"/>
                      <a:pt x="968991" y="668740"/>
                    </a:cubicBezTo>
                    <a:cubicBezTo>
                      <a:pt x="1001983" y="663791"/>
                      <a:pt x="1109737" y="642175"/>
                      <a:pt x="1160060" y="627797"/>
                    </a:cubicBezTo>
                    <a:cubicBezTo>
                      <a:pt x="1173892" y="623845"/>
                      <a:pt x="1186784" y="616337"/>
                      <a:pt x="1201003" y="614149"/>
                    </a:cubicBezTo>
                    <a:cubicBezTo>
                      <a:pt x="1246191" y="607197"/>
                      <a:pt x="1291988" y="605050"/>
                      <a:pt x="1337481" y="600501"/>
                    </a:cubicBezTo>
                    <a:lnTo>
                      <a:pt x="1419367" y="573206"/>
                    </a:lnTo>
                    <a:cubicBezTo>
                      <a:pt x="1433015" y="568657"/>
                      <a:pt x="1448341" y="567538"/>
                      <a:pt x="1460311" y="559558"/>
                    </a:cubicBezTo>
                    <a:cubicBezTo>
                      <a:pt x="1473959" y="550460"/>
                      <a:pt x="1486265" y="538925"/>
                      <a:pt x="1501254" y="532263"/>
                    </a:cubicBezTo>
                    <a:cubicBezTo>
                      <a:pt x="1527546" y="520578"/>
                      <a:pt x="1555845" y="514066"/>
                      <a:pt x="1583140" y="504967"/>
                    </a:cubicBezTo>
                    <a:cubicBezTo>
                      <a:pt x="1641875" y="485388"/>
                      <a:pt x="1610132" y="494807"/>
                      <a:pt x="1678675" y="477672"/>
                    </a:cubicBezTo>
                    <a:cubicBezTo>
                      <a:pt x="1795998" y="399455"/>
                      <a:pt x="1647566" y="493225"/>
                      <a:pt x="1760561" y="436728"/>
                    </a:cubicBezTo>
                    <a:cubicBezTo>
                      <a:pt x="1866388" y="383815"/>
                      <a:pt x="1739537" y="430089"/>
                      <a:pt x="1842448" y="395785"/>
                    </a:cubicBezTo>
                    <a:cubicBezTo>
                      <a:pt x="1933310" y="304923"/>
                      <a:pt x="1835455" y="390571"/>
                      <a:pt x="1924334" y="341194"/>
                    </a:cubicBezTo>
                    <a:cubicBezTo>
                      <a:pt x="1953011" y="325262"/>
                      <a:pt x="2006221" y="286603"/>
                      <a:pt x="2006221" y="286603"/>
                    </a:cubicBezTo>
                    <a:cubicBezTo>
                      <a:pt x="2051713" y="218364"/>
                      <a:pt x="2019868" y="254760"/>
                      <a:pt x="2115403" y="191069"/>
                    </a:cubicBezTo>
                    <a:lnTo>
                      <a:pt x="2156346" y="163773"/>
                    </a:lnTo>
                    <a:cubicBezTo>
                      <a:pt x="2191212" y="111475"/>
                      <a:pt x="2183642" y="139233"/>
                      <a:pt x="2183642" y="81887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>
                <a:off x="7915702" y="2687638"/>
                <a:ext cx="0" cy="28260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uadroTexto 20"/>
              <p:cNvSpPr txBox="1"/>
              <p:nvPr/>
            </p:nvSpPr>
            <p:spPr>
              <a:xfrm>
                <a:off x="7397087" y="3780430"/>
                <a:ext cx="45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Conector recto 21"/>
              <p:cNvCxnSpPr>
                <a:endCxn id="19" idx="18"/>
              </p:cNvCxnSpPr>
              <p:nvPr/>
            </p:nvCxnSpPr>
            <p:spPr>
              <a:xfrm>
                <a:off x="9185416" y="5513695"/>
                <a:ext cx="394619" cy="422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CuadroTexto 22"/>
              <p:cNvSpPr txBox="1"/>
              <p:nvPr/>
            </p:nvSpPr>
            <p:spPr>
              <a:xfrm>
                <a:off x="8990716" y="5581928"/>
                <a:ext cx="306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Conector recto 23"/>
              <p:cNvCxnSpPr/>
              <p:nvPr/>
            </p:nvCxnSpPr>
            <p:spPr>
              <a:xfrm flipH="1" flipV="1">
                <a:off x="9157648" y="4149762"/>
                <a:ext cx="27768" cy="1363933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CuadroTexto 24"/>
              <p:cNvSpPr txBox="1"/>
              <p:nvPr/>
            </p:nvSpPr>
            <p:spPr>
              <a:xfrm>
                <a:off x="6619164" y="5008728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11142814" y="4128446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9239215" y="1343883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cxnSp>
          <p:nvCxnSpPr>
            <p:cNvPr id="4" name="Conector recto 3"/>
            <p:cNvCxnSpPr/>
            <p:nvPr/>
          </p:nvCxnSpPr>
          <p:spPr>
            <a:xfrm flipV="1">
              <a:off x="2524836" y="2729552"/>
              <a:ext cx="122137" cy="136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/>
            <p:cNvCxnSpPr/>
            <p:nvPr/>
          </p:nvCxnSpPr>
          <p:spPr>
            <a:xfrm flipH="1" flipV="1">
              <a:off x="2674269" y="2714931"/>
              <a:ext cx="69279" cy="168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4380931" y="2883088"/>
              <a:ext cx="125106" cy="14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>
            <a:xfrm flipV="1">
              <a:off x="4506037" y="2883088"/>
              <a:ext cx="93259" cy="14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>
              <a:endCxn id="18" idx="12"/>
            </p:cNvCxnSpPr>
            <p:nvPr/>
          </p:nvCxnSpPr>
          <p:spPr>
            <a:xfrm>
              <a:off x="3732552" y="1542197"/>
              <a:ext cx="252594" cy="123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>
              <a:endCxn id="18" idx="11"/>
            </p:cNvCxnSpPr>
            <p:nvPr/>
          </p:nvCxnSpPr>
          <p:spPr>
            <a:xfrm flipV="1">
              <a:off x="3786934" y="1679917"/>
              <a:ext cx="116326" cy="103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2906973" y="5446293"/>
              <a:ext cx="95534" cy="189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2906973" y="5635552"/>
              <a:ext cx="150819" cy="143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4619475" y="2263088"/>
              <a:ext cx="908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s-A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/>
              <p:cNvSpPr txBox="1"/>
              <p:nvPr/>
            </p:nvSpPr>
            <p:spPr>
              <a:xfrm>
                <a:off x="5328867" y="805828"/>
                <a:ext cx="6544549" cy="1042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h𝑖𝑙𝑜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𝐸𝐿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𝑂𝑅𝐼𝐺𝐸𝑁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𝜋𝜌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867" y="805828"/>
                <a:ext cx="6544549" cy="1042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7850070" y="2046254"/>
                <a:ext cx="1502142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70" y="2046254"/>
                <a:ext cx="150214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/>
          <p:cNvSpPr txBox="1"/>
          <p:nvPr/>
        </p:nvSpPr>
        <p:spPr>
          <a:xfrm>
            <a:off x="5328867" y="401830"/>
            <a:ext cx="60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campo para un hilo corto en el origen ya vimos que es: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594920" y="2970093"/>
            <a:ext cx="40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¿Cómo lo llevo ahora a los hilos corridos y el campo solo en el origen?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8953706" y="5031199"/>
            <a:ext cx="2142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8940058" y="3658443"/>
            <a:ext cx="6825" cy="137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817229" y="4901755"/>
            <a:ext cx="259308" cy="258888"/>
            <a:chOff x="8202304" y="3876384"/>
            <a:chExt cx="409433" cy="388120"/>
          </a:xfrm>
        </p:grpSpPr>
        <p:sp>
          <p:nvSpPr>
            <p:cNvPr id="42" name="Elipse 41"/>
            <p:cNvSpPr/>
            <p:nvPr/>
          </p:nvSpPr>
          <p:spPr>
            <a:xfrm>
              <a:off x="8338782" y="3992811"/>
              <a:ext cx="136478" cy="128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" name="Elipse 42"/>
            <p:cNvSpPr/>
            <p:nvPr/>
          </p:nvSpPr>
          <p:spPr>
            <a:xfrm>
              <a:off x="8202304" y="3876384"/>
              <a:ext cx="409433" cy="388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4" name="CuadroTexto 43"/>
          <p:cNvSpPr txBox="1"/>
          <p:nvPr/>
        </p:nvSpPr>
        <p:spPr>
          <a:xfrm>
            <a:off x="8667880" y="3509418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1096405" y="506510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8507880" y="4791311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grpSp>
        <p:nvGrpSpPr>
          <p:cNvPr id="49" name="Grupo 48"/>
          <p:cNvGrpSpPr/>
          <p:nvPr/>
        </p:nvGrpSpPr>
        <p:grpSpPr>
          <a:xfrm>
            <a:off x="8810404" y="5507470"/>
            <a:ext cx="259308" cy="258888"/>
            <a:chOff x="8202304" y="3876384"/>
            <a:chExt cx="409433" cy="388120"/>
          </a:xfrm>
        </p:grpSpPr>
        <p:sp>
          <p:nvSpPr>
            <p:cNvPr id="50" name="Elipse 49"/>
            <p:cNvSpPr/>
            <p:nvPr/>
          </p:nvSpPr>
          <p:spPr>
            <a:xfrm>
              <a:off x="8338782" y="3992811"/>
              <a:ext cx="136478" cy="12881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1" name="Elipse 50"/>
            <p:cNvSpPr/>
            <p:nvPr/>
          </p:nvSpPr>
          <p:spPr>
            <a:xfrm>
              <a:off x="8202304" y="3876384"/>
              <a:ext cx="409433" cy="38812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8810404" y="4264157"/>
            <a:ext cx="259308" cy="258888"/>
            <a:chOff x="6312089" y="1171767"/>
            <a:chExt cx="259308" cy="258888"/>
          </a:xfrm>
        </p:grpSpPr>
        <p:sp>
          <p:nvSpPr>
            <p:cNvPr id="53" name="Elipse 52"/>
            <p:cNvSpPr/>
            <p:nvPr/>
          </p:nvSpPr>
          <p:spPr>
            <a:xfrm>
              <a:off x="6312089" y="1171767"/>
              <a:ext cx="259308" cy="25888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4" name="Conector recto 53"/>
            <p:cNvCxnSpPr>
              <a:stCxn id="53" idx="1"/>
              <a:endCxn id="53" idx="5"/>
            </p:cNvCxnSpPr>
            <p:nvPr/>
          </p:nvCxnSpPr>
          <p:spPr>
            <a:xfrm>
              <a:off x="6350064" y="1209680"/>
              <a:ext cx="183358" cy="183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>
              <a:stCxn id="53" idx="3"/>
              <a:endCxn id="53" idx="7"/>
            </p:cNvCxnSpPr>
            <p:nvPr/>
          </p:nvCxnSpPr>
          <p:spPr>
            <a:xfrm flipV="1">
              <a:off x="6350064" y="1209680"/>
              <a:ext cx="183358" cy="183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recto de flecha 61"/>
          <p:cNvCxnSpPr/>
          <p:nvPr/>
        </p:nvCxnSpPr>
        <p:spPr>
          <a:xfrm>
            <a:off x="8943469" y="5022370"/>
            <a:ext cx="6825" cy="137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8076089" y="4027931"/>
            <a:ext cx="200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Hilo 1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9142319" y="5551789"/>
            <a:ext cx="200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Hilo 2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9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/>
              <p:cNvSpPr txBox="1"/>
              <p:nvPr/>
            </p:nvSpPr>
            <p:spPr>
              <a:xfrm>
                <a:off x="5328867" y="805828"/>
                <a:ext cx="6544549" cy="1042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h𝑖𝑙𝑜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𝐸𝐿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𝑂𝑅𝐼𝐺𝐸𝑁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𝜋𝜌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867" y="805828"/>
                <a:ext cx="6544549" cy="1042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7850070" y="2046254"/>
                <a:ext cx="1502142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70" y="2046254"/>
                <a:ext cx="150214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/>
          <p:cNvSpPr txBox="1"/>
          <p:nvPr/>
        </p:nvSpPr>
        <p:spPr>
          <a:xfrm>
            <a:off x="5328867" y="401830"/>
            <a:ext cx="60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campo para un hilo corto en el origen ya vimos que es: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31597" y="401830"/>
            <a:ext cx="40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¿Cómo lo llevo ahora a los hilos corridos y el campo solo en el origen?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2790383" y="2462936"/>
            <a:ext cx="2142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2776735" y="1090180"/>
            <a:ext cx="6825" cy="137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2653906" y="2333492"/>
            <a:ext cx="259308" cy="258888"/>
            <a:chOff x="8202304" y="3876384"/>
            <a:chExt cx="409433" cy="388120"/>
          </a:xfrm>
        </p:grpSpPr>
        <p:sp>
          <p:nvSpPr>
            <p:cNvPr id="42" name="Elipse 41"/>
            <p:cNvSpPr/>
            <p:nvPr/>
          </p:nvSpPr>
          <p:spPr>
            <a:xfrm>
              <a:off x="8338782" y="3992811"/>
              <a:ext cx="136478" cy="128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" name="Elipse 42"/>
            <p:cNvSpPr/>
            <p:nvPr/>
          </p:nvSpPr>
          <p:spPr>
            <a:xfrm>
              <a:off x="8202304" y="3876384"/>
              <a:ext cx="409433" cy="388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4" name="CuadroTexto 43"/>
          <p:cNvSpPr txBox="1"/>
          <p:nvPr/>
        </p:nvSpPr>
        <p:spPr>
          <a:xfrm>
            <a:off x="2504557" y="94115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4933082" y="2496842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2344557" y="2223048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grpSp>
        <p:nvGrpSpPr>
          <p:cNvPr id="49" name="Grupo 48"/>
          <p:cNvGrpSpPr/>
          <p:nvPr/>
        </p:nvGrpSpPr>
        <p:grpSpPr>
          <a:xfrm>
            <a:off x="2647081" y="2939207"/>
            <a:ext cx="259308" cy="258888"/>
            <a:chOff x="8202304" y="3876384"/>
            <a:chExt cx="409433" cy="388120"/>
          </a:xfrm>
        </p:grpSpPr>
        <p:sp>
          <p:nvSpPr>
            <p:cNvPr id="50" name="Elipse 49"/>
            <p:cNvSpPr/>
            <p:nvPr/>
          </p:nvSpPr>
          <p:spPr>
            <a:xfrm>
              <a:off x="8338782" y="3992811"/>
              <a:ext cx="136478" cy="12881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1" name="Elipse 50"/>
            <p:cNvSpPr/>
            <p:nvPr/>
          </p:nvSpPr>
          <p:spPr>
            <a:xfrm>
              <a:off x="8202304" y="3876384"/>
              <a:ext cx="409433" cy="38812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647081" y="1695894"/>
            <a:ext cx="259308" cy="258888"/>
            <a:chOff x="6312089" y="1171767"/>
            <a:chExt cx="259308" cy="258888"/>
          </a:xfrm>
        </p:grpSpPr>
        <p:sp>
          <p:nvSpPr>
            <p:cNvPr id="53" name="Elipse 52"/>
            <p:cNvSpPr/>
            <p:nvPr/>
          </p:nvSpPr>
          <p:spPr>
            <a:xfrm>
              <a:off x="6312089" y="1171767"/>
              <a:ext cx="259308" cy="25888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4" name="Conector recto 53"/>
            <p:cNvCxnSpPr>
              <a:stCxn id="53" idx="1"/>
              <a:endCxn id="53" idx="5"/>
            </p:cNvCxnSpPr>
            <p:nvPr/>
          </p:nvCxnSpPr>
          <p:spPr>
            <a:xfrm>
              <a:off x="6350064" y="1209680"/>
              <a:ext cx="183358" cy="183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>
              <a:stCxn id="53" idx="3"/>
              <a:endCxn id="53" idx="7"/>
            </p:cNvCxnSpPr>
            <p:nvPr/>
          </p:nvCxnSpPr>
          <p:spPr>
            <a:xfrm flipV="1">
              <a:off x="6350064" y="1209680"/>
              <a:ext cx="183358" cy="183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recto de flecha 61"/>
          <p:cNvCxnSpPr/>
          <p:nvPr/>
        </p:nvCxnSpPr>
        <p:spPr>
          <a:xfrm>
            <a:off x="2780146" y="2454107"/>
            <a:ext cx="6825" cy="137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1912766" y="1459668"/>
            <a:ext cx="200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Hilo 1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978996" y="2983526"/>
            <a:ext cx="200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Hilo 2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343661" y="3986779"/>
            <a:ext cx="200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Hilo 1: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1701362" y="4356111"/>
                <a:ext cx="2351926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362" y="4356111"/>
                <a:ext cx="2351926" cy="563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/>
          <p:cNvCxnSpPr>
            <a:stCxn id="28" idx="3"/>
          </p:cNvCxnSpPr>
          <p:nvPr/>
        </p:nvCxnSpPr>
        <p:spPr>
          <a:xfrm flipV="1">
            <a:off x="4053288" y="4596911"/>
            <a:ext cx="2879775" cy="4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41790" y="3811753"/>
            <a:ext cx="173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analizo el campo en z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/>
              <p:cNvSpPr txBox="1"/>
              <p:nvPr/>
            </p:nvSpPr>
            <p:spPr>
              <a:xfrm>
                <a:off x="7503853" y="4478931"/>
                <a:ext cx="692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7" name="Cuadro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853" y="4478931"/>
                <a:ext cx="692433" cy="276999"/>
              </a:xfrm>
              <a:prstGeom prst="rect">
                <a:avLst/>
              </a:prstGeom>
              <a:blipFill>
                <a:blip r:embed="rId5"/>
                <a:stretch>
                  <a:fillRect l="-7895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/>
              <p:cNvSpPr/>
              <p:nvPr/>
            </p:nvSpPr>
            <p:spPr>
              <a:xfrm>
                <a:off x="1597272" y="5415633"/>
                <a:ext cx="2531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8" name="Rectá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72" y="5415633"/>
                <a:ext cx="2531590" cy="369332"/>
              </a:xfrm>
              <a:prstGeom prst="rect">
                <a:avLst/>
              </a:prstGeom>
              <a:blipFill>
                <a:blip r:embed="rId6"/>
                <a:stretch>
                  <a:fillRect t="-6557" r="-10120"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cto de flecha 58"/>
          <p:cNvCxnSpPr>
            <a:stCxn id="48" idx="3"/>
          </p:cNvCxnSpPr>
          <p:nvPr/>
        </p:nvCxnSpPr>
        <p:spPr>
          <a:xfrm flipV="1">
            <a:off x="4128862" y="5581934"/>
            <a:ext cx="2804201" cy="1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ángulo 59"/>
              <p:cNvSpPr/>
              <p:nvPr/>
            </p:nvSpPr>
            <p:spPr>
              <a:xfrm flipH="1">
                <a:off x="7040851" y="5318811"/>
                <a:ext cx="1554272" cy="562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0" name="Rectá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40851" y="5318811"/>
                <a:ext cx="1554272" cy="562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ángulo 64"/>
              <p:cNvSpPr/>
              <p:nvPr/>
            </p:nvSpPr>
            <p:spPr>
              <a:xfrm>
                <a:off x="8702911" y="5415633"/>
                <a:ext cx="831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5" name="Rectá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911" y="5415633"/>
                <a:ext cx="831381" cy="369332"/>
              </a:xfrm>
              <a:prstGeom prst="rect">
                <a:avLst/>
              </a:prstGeom>
              <a:blipFill>
                <a:blip r:embed="rId8"/>
                <a:stretch>
                  <a:fillRect t="-6557" r="-30882"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adroTexto 60"/>
          <p:cNvSpPr txBox="1"/>
          <p:nvPr/>
        </p:nvSpPr>
        <p:spPr>
          <a:xfrm>
            <a:off x="2126080" y="6075335"/>
            <a:ext cx="680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además la corriente va inversa ya que es descendente, agrego un (-1)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/>
              <p:cNvSpPr txBox="1"/>
              <p:nvPr/>
            </p:nvSpPr>
            <p:spPr>
              <a:xfrm>
                <a:off x="5893905" y="2717774"/>
                <a:ext cx="5618012" cy="10424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h𝑖𝑙𝑜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905" y="2717774"/>
                <a:ext cx="5618012" cy="10424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Entrada de lápiz 1"/>
              <p14:cNvContentPartPr/>
              <p14:nvPr/>
            </p14:nvContentPartPr>
            <p14:xfrm>
              <a:off x="2661120" y="53640"/>
              <a:ext cx="9367560" cy="652788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1760" y="44280"/>
                <a:ext cx="9386280" cy="65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2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57" grpId="0"/>
      <p:bldP spid="48" grpId="0"/>
      <p:bldP spid="60" grpId="0"/>
      <p:bldP spid="65" grpId="0"/>
      <p:bldP spid="61" grpId="0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/>
              <p:cNvSpPr txBox="1"/>
              <p:nvPr/>
            </p:nvSpPr>
            <p:spPr>
              <a:xfrm>
                <a:off x="5328867" y="805828"/>
                <a:ext cx="6544549" cy="1042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h𝑖𝑙𝑜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𝐸𝐿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𝑂𝑅𝐼𝐺𝐸𝑁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𝜋𝜌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867" y="805828"/>
                <a:ext cx="6544549" cy="1042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7850070" y="2046254"/>
                <a:ext cx="1502142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70" y="2046254"/>
                <a:ext cx="150214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/>
          <p:cNvSpPr txBox="1"/>
          <p:nvPr/>
        </p:nvSpPr>
        <p:spPr>
          <a:xfrm>
            <a:off x="5328867" y="401830"/>
            <a:ext cx="60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campo para un hilo corto en el origen ya vimos que es: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31597" y="401830"/>
            <a:ext cx="40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¿Cómo lo llevo ahora a los hilos corridos y el campo solo en el origen?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2790383" y="2462936"/>
            <a:ext cx="2142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2776735" y="1090180"/>
            <a:ext cx="6825" cy="137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2653906" y="2333492"/>
            <a:ext cx="259308" cy="258888"/>
            <a:chOff x="8202304" y="3876384"/>
            <a:chExt cx="409433" cy="388120"/>
          </a:xfrm>
        </p:grpSpPr>
        <p:sp>
          <p:nvSpPr>
            <p:cNvPr id="42" name="Elipse 41"/>
            <p:cNvSpPr/>
            <p:nvPr/>
          </p:nvSpPr>
          <p:spPr>
            <a:xfrm>
              <a:off x="8338782" y="3992811"/>
              <a:ext cx="136478" cy="128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" name="Elipse 42"/>
            <p:cNvSpPr/>
            <p:nvPr/>
          </p:nvSpPr>
          <p:spPr>
            <a:xfrm>
              <a:off x="8202304" y="3876384"/>
              <a:ext cx="409433" cy="388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4" name="CuadroTexto 43"/>
          <p:cNvSpPr txBox="1"/>
          <p:nvPr/>
        </p:nvSpPr>
        <p:spPr>
          <a:xfrm>
            <a:off x="2504557" y="94115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4933082" y="2496842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2344557" y="2223048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grpSp>
        <p:nvGrpSpPr>
          <p:cNvPr id="49" name="Grupo 48"/>
          <p:cNvGrpSpPr/>
          <p:nvPr/>
        </p:nvGrpSpPr>
        <p:grpSpPr>
          <a:xfrm>
            <a:off x="2647081" y="2939207"/>
            <a:ext cx="259308" cy="258888"/>
            <a:chOff x="8202304" y="3876384"/>
            <a:chExt cx="409433" cy="388120"/>
          </a:xfrm>
        </p:grpSpPr>
        <p:sp>
          <p:nvSpPr>
            <p:cNvPr id="50" name="Elipse 49"/>
            <p:cNvSpPr/>
            <p:nvPr/>
          </p:nvSpPr>
          <p:spPr>
            <a:xfrm>
              <a:off x="8338782" y="3992811"/>
              <a:ext cx="136478" cy="12881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1" name="Elipse 50"/>
            <p:cNvSpPr/>
            <p:nvPr/>
          </p:nvSpPr>
          <p:spPr>
            <a:xfrm>
              <a:off x="8202304" y="3876384"/>
              <a:ext cx="409433" cy="38812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647081" y="1695894"/>
            <a:ext cx="259308" cy="258888"/>
            <a:chOff x="6312089" y="1171767"/>
            <a:chExt cx="259308" cy="258888"/>
          </a:xfrm>
        </p:grpSpPr>
        <p:sp>
          <p:nvSpPr>
            <p:cNvPr id="53" name="Elipse 52"/>
            <p:cNvSpPr/>
            <p:nvPr/>
          </p:nvSpPr>
          <p:spPr>
            <a:xfrm>
              <a:off x="6312089" y="1171767"/>
              <a:ext cx="259308" cy="25888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4" name="Conector recto 53"/>
            <p:cNvCxnSpPr>
              <a:stCxn id="53" idx="1"/>
              <a:endCxn id="53" idx="5"/>
            </p:cNvCxnSpPr>
            <p:nvPr/>
          </p:nvCxnSpPr>
          <p:spPr>
            <a:xfrm>
              <a:off x="6350064" y="1209680"/>
              <a:ext cx="183358" cy="183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>
              <a:stCxn id="53" idx="3"/>
              <a:endCxn id="53" idx="7"/>
            </p:cNvCxnSpPr>
            <p:nvPr/>
          </p:nvCxnSpPr>
          <p:spPr>
            <a:xfrm flipV="1">
              <a:off x="6350064" y="1209680"/>
              <a:ext cx="183358" cy="183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recto de flecha 61"/>
          <p:cNvCxnSpPr/>
          <p:nvPr/>
        </p:nvCxnSpPr>
        <p:spPr>
          <a:xfrm>
            <a:off x="2780146" y="2454107"/>
            <a:ext cx="6825" cy="137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1912766" y="1459668"/>
            <a:ext cx="200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Hilo 1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978996" y="2983526"/>
            <a:ext cx="200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Hilo 2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343661" y="3986779"/>
            <a:ext cx="200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Hilo 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1701362" y="4356111"/>
                <a:ext cx="2525050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362" y="4356111"/>
                <a:ext cx="2525050" cy="563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/>
          <p:cNvCxnSpPr>
            <a:stCxn id="28" idx="3"/>
          </p:cNvCxnSpPr>
          <p:nvPr/>
        </p:nvCxnSpPr>
        <p:spPr>
          <a:xfrm flipV="1">
            <a:off x="4053288" y="4596911"/>
            <a:ext cx="2879775" cy="4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41790" y="3811753"/>
            <a:ext cx="173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analizo el campo en z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/>
              <p:cNvSpPr txBox="1"/>
              <p:nvPr/>
            </p:nvSpPr>
            <p:spPr>
              <a:xfrm>
                <a:off x="7503853" y="4478931"/>
                <a:ext cx="692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7" name="Cuadro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853" y="4478931"/>
                <a:ext cx="692433" cy="276999"/>
              </a:xfrm>
              <a:prstGeom prst="rect">
                <a:avLst/>
              </a:prstGeom>
              <a:blipFill>
                <a:blip r:embed="rId5"/>
                <a:stretch>
                  <a:fillRect l="-7895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/>
              <p:cNvSpPr/>
              <p:nvPr/>
            </p:nvSpPr>
            <p:spPr>
              <a:xfrm>
                <a:off x="1597272" y="5415633"/>
                <a:ext cx="2531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8" name="Rectá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72" y="5415633"/>
                <a:ext cx="2531590" cy="369332"/>
              </a:xfrm>
              <a:prstGeom prst="rect">
                <a:avLst/>
              </a:prstGeom>
              <a:blipFill>
                <a:blip r:embed="rId6"/>
                <a:stretch>
                  <a:fillRect t="-6557" r="-10120"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cto de flecha 58"/>
          <p:cNvCxnSpPr>
            <a:stCxn id="48" idx="3"/>
          </p:cNvCxnSpPr>
          <p:nvPr/>
        </p:nvCxnSpPr>
        <p:spPr>
          <a:xfrm flipV="1">
            <a:off x="4128862" y="5581934"/>
            <a:ext cx="2804201" cy="1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ángulo 59"/>
              <p:cNvSpPr/>
              <p:nvPr/>
            </p:nvSpPr>
            <p:spPr>
              <a:xfrm flipH="1">
                <a:off x="7040851" y="5318811"/>
                <a:ext cx="1554272" cy="562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0" name="Rectá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40851" y="5318811"/>
                <a:ext cx="1554272" cy="562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ángulo 64"/>
              <p:cNvSpPr/>
              <p:nvPr/>
            </p:nvSpPr>
            <p:spPr>
              <a:xfrm>
                <a:off x="8702911" y="5415633"/>
                <a:ext cx="10045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5" name="Rectá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911" y="5415633"/>
                <a:ext cx="1004506" cy="369332"/>
              </a:xfrm>
              <a:prstGeom prst="rect">
                <a:avLst/>
              </a:prstGeom>
              <a:blipFill>
                <a:blip r:embed="rId8"/>
                <a:stretch>
                  <a:fillRect t="-6557" r="-52439"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adroTexto 60"/>
          <p:cNvSpPr txBox="1"/>
          <p:nvPr/>
        </p:nvSpPr>
        <p:spPr>
          <a:xfrm>
            <a:off x="2126080" y="6075335"/>
            <a:ext cx="680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además la corriente va ascendente, queda tal cual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/>
              <p:cNvSpPr txBox="1"/>
              <p:nvPr/>
            </p:nvSpPr>
            <p:spPr>
              <a:xfrm>
                <a:off x="5893905" y="2717774"/>
                <a:ext cx="5829929" cy="10424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h𝑖𝑙𝑜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905" y="2717774"/>
                <a:ext cx="5829929" cy="10424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Entrada de lápiz 1"/>
              <p14:cNvContentPartPr/>
              <p14:nvPr/>
            </p14:nvContentPartPr>
            <p14:xfrm>
              <a:off x="2384280" y="696600"/>
              <a:ext cx="9804960" cy="517068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4920" y="687240"/>
                <a:ext cx="9823680" cy="51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46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57" grpId="0"/>
      <p:bldP spid="48" grpId="0"/>
      <p:bldP spid="60" grpId="0"/>
      <p:bldP spid="65" grpId="0"/>
      <p:bldP spid="61" grpId="0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cto de flecha 18"/>
          <p:cNvCxnSpPr/>
          <p:nvPr/>
        </p:nvCxnSpPr>
        <p:spPr>
          <a:xfrm>
            <a:off x="8941485" y="4976004"/>
            <a:ext cx="2142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8927837" y="2539457"/>
            <a:ext cx="0" cy="243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upo 23"/>
          <p:cNvGrpSpPr/>
          <p:nvPr/>
        </p:nvGrpSpPr>
        <p:grpSpPr>
          <a:xfrm>
            <a:off x="8805008" y="4846560"/>
            <a:ext cx="259308" cy="258888"/>
            <a:chOff x="8202304" y="3876384"/>
            <a:chExt cx="409433" cy="388120"/>
          </a:xfrm>
        </p:grpSpPr>
        <p:sp>
          <p:nvSpPr>
            <p:cNvPr id="22" name="Elipse 21"/>
            <p:cNvSpPr/>
            <p:nvPr/>
          </p:nvSpPr>
          <p:spPr>
            <a:xfrm>
              <a:off x="8338782" y="3992811"/>
              <a:ext cx="136478" cy="128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Elipse 22"/>
            <p:cNvSpPr/>
            <p:nvPr/>
          </p:nvSpPr>
          <p:spPr>
            <a:xfrm>
              <a:off x="8202304" y="3876384"/>
              <a:ext cx="409433" cy="388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5" name="CuadroTexto 24"/>
          <p:cNvSpPr txBox="1"/>
          <p:nvPr/>
        </p:nvSpPr>
        <p:spPr>
          <a:xfrm>
            <a:off x="8545700" y="2263088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3" name="Circular 52"/>
          <p:cNvSpPr/>
          <p:nvPr/>
        </p:nvSpPr>
        <p:spPr>
          <a:xfrm flipH="1">
            <a:off x="7921169" y="3948956"/>
            <a:ext cx="1990591" cy="2088234"/>
          </a:xfrm>
          <a:prstGeom prst="pie">
            <a:avLst>
              <a:gd name="adj1" fmla="val 5561284"/>
              <a:gd name="adj2" fmla="val 162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1084184" y="5009910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495659" y="4736116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grpSp>
        <p:nvGrpSpPr>
          <p:cNvPr id="74" name="Grupo 73"/>
          <p:cNvGrpSpPr/>
          <p:nvPr/>
        </p:nvGrpSpPr>
        <p:grpSpPr>
          <a:xfrm>
            <a:off x="968991" y="838916"/>
            <a:ext cx="4919435" cy="4939937"/>
            <a:chOff x="968991" y="838916"/>
            <a:chExt cx="4919435" cy="4939937"/>
          </a:xfrm>
        </p:grpSpPr>
        <p:grpSp>
          <p:nvGrpSpPr>
            <p:cNvPr id="2" name="Grupo 1"/>
            <p:cNvGrpSpPr/>
            <p:nvPr/>
          </p:nvGrpSpPr>
          <p:grpSpPr>
            <a:xfrm>
              <a:off x="968991" y="838916"/>
              <a:ext cx="4919435" cy="4796636"/>
              <a:chOff x="6619164" y="1343883"/>
              <a:chExt cx="4919435" cy="4796636"/>
            </a:xfrm>
          </p:grpSpPr>
          <p:cxnSp>
            <p:nvCxnSpPr>
              <p:cNvPr id="3" name="Conector recto 2"/>
              <p:cNvCxnSpPr>
                <a:endCxn id="9" idx="0"/>
              </p:cNvCxnSpPr>
              <p:nvPr/>
            </p:nvCxnSpPr>
            <p:spPr>
              <a:xfrm flipH="1">
                <a:off x="8297146" y="2687638"/>
                <a:ext cx="14341" cy="274319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10156210" y="2797790"/>
                <a:ext cx="0" cy="271590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H="1" flipV="1">
                <a:off x="9144000" y="1405719"/>
                <a:ext cx="13648" cy="2750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 flipH="1">
                <a:off x="6919414" y="4142094"/>
                <a:ext cx="2239371" cy="866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9157648" y="4155742"/>
                <a:ext cx="21836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Forma libre 7"/>
              <p:cNvSpPr/>
              <p:nvPr/>
            </p:nvSpPr>
            <p:spPr>
              <a:xfrm>
                <a:off x="8297200" y="2170966"/>
                <a:ext cx="1884030" cy="654121"/>
              </a:xfrm>
              <a:custGeom>
                <a:avLst/>
                <a:gdLst>
                  <a:gd name="connsiteX0" fmla="*/ 27934 w 1884030"/>
                  <a:gd name="connsiteY0" fmla="*/ 504967 h 641445"/>
                  <a:gd name="connsiteX1" fmla="*/ 639 w 1884030"/>
                  <a:gd name="connsiteY1" fmla="*/ 436728 h 641445"/>
                  <a:gd name="connsiteX2" fmla="*/ 14287 w 1884030"/>
                  <a:gd name="connsiteY2" fmla="*/ 327546 h 641445"/>
                  <a:gd name="connsiteX3" fmla="*/ 41582 w 1884030"/>
                  <a:gd name="connsiteY3" fmla="*/ 286603 h 641445"/>
                  <a:gd name="connsiteX4" fmla="*/ 259946 w 1884030"/>
                  <a:gd name="connsiteY4" fmla="*/ 177421 h 641445"/>
                  <a:gd name="connsiteX5" fmla="*/ 396424 w 1884030"/>
                  <a:gd name="connsiteY5" fmla="*/ 122830 h 641445"/>
                  <a:gd name="connsiteX6" fmla="*/ 478310 w 1884030"/>
                  <a:gd name="connsiteY6" fmla="*/ 95534 h 641445"/>
                  <a:gd name="connsiteX7" fmla="*/ 587493 w 1884030"/>
                  <a:gd name="connsiteY7" fmla="*/ 81886 h 641445"/>
                  <a:gd name="connsiteX8" fmla="*/ 669379 w 1884030"/>
                  <a:gd name="connsiteY8" fmla="*/ 68239 h 641445"/>
                  <a:gd name="connsiteX9" fmla="*/ 723970 w 1884030"/>
                  <a:gd name="connsiteY9" fmla="*/ 54591 h 641445"/>
                  <a:gd name="connsiteX10" fmla="*/ 901391 w 1884030"/>
                  <a:gd name="connsiteY10" fmla="*/ 27295 h 641445"/>
                  <a:gd name="connsiteX11" fmla="*/ 1256233 w 1884030"/>
                  <a:gd name="connsiteY11" fmla="*/ 13648 h 641445"/>
                  <a:gd name="connsiteX12" fmla="*/ 1338119 w 1884030"/>
                  <a:gd name="connsiteY12" fmla="*/ 0 h 641445"/>
                  <a:gd name="connsiteX13" fmla="*/ 1570131 w 1884030"/>
                  <a:gd name="connsiteY13" fmla="*/ 27295 h 641445"/>
                  <a:gd name="connsiteX14" fmla="*/ 1624722 w 1884030"/>
                  <a:gd name="connsiteY14" fmla="*/ 40943 h 641445"/>
                  <a:gd name="connsiteX15" fmla="*/ 1665666 w 1884030"/>
                  <a:gd name="connsiteY15" fmla="*/ 54591 h 641445"/>
                  <a:gd name="connsiteX16" fmla="*/ 1692961 w 1884030"/>
                  <a:gd name="connsiteY16" fmla="*/ 95534 h 641445"/>
                  <a:gd name="connsiteX17" fmla="*/ 1774848 w 1884030"/>
                  <a:gd name="connsiteY17" fmla="*/ 163773 h 641445"/>
                  <a:gd name="connsiteX18" fmla="*/ 1788496 w 1884030"/>
                  <a:gd name="connsiteY18" fmla="*/ 204716 h 641445"/>
                  <a:gd name="connsiteX19" fmla="*/ 1843087 w 1884030"/>
                  <a:gd name="connsiteY19" fmla="*/ 286603 h 641445"/>
                  <a:gd name="connsiteX20" fmla="*/ 1884030 w 1884030"/>
                  <a:gd name="connsiteY20" fmla="*/ 450376 h 641445"/>
                  <a:gd name="connsiteX21" fmla="*/ 1870382 w 1884030"/>
                  <a:gd name="connsiteY21" fmla="*/ 641445 h 64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84030" h="641445">
                    <a:moveTo>
                      <a:pt x="27934" y="504967"/>
                    </a:moveTo>
                    <a:cubicBezTo>
                      <a:pt x="18836" y="482221"/>
                      <a:pt x="2518" y="461154"/>
                      <a:pt x="639" y="436728"/>
                    </a:cubicBezTo>
                    <a:cubicBezTo>
                      <a:pt x="-2174" y="400159"/>
                      <a:pt x="4637" y="362931"/>
                      <a:pt x="14287" y="327546"/>
                    </a:cubicBezTo>
                    <a:cubicBezTo>
                      <a:pt x="18603" y="311722"/>
                      <a:pt x="29238" y="297404"/>
                      <a:pt x="41582" y="286603"/>
                    </a:cubicBezTo>
                    <a:cubicBezTo>
                      <a:pt x="110440" y="226352"/>
                      <a:pt x="173359" y="212056"/>
                      <a:pt x="259946" y="177421"/>
                    </a:cubicBezTo>
                    <a:cubicBezTo>
                      <a:pt x="259965" y="177413"/>
                      <a:pt x="396404" y="122837"/>
                      <a:pt x="396424" y="122830"/>
                    </a:cubicBezTo>
                    <a:cubicBezTo>
                      <a:pt x="423719" y="113731"/>
                      <a:pt x="450177" y="101563"/>
                      <a:pt x="478310" y="95534"/>
                    </a:cubicBezTo>
                    <a:cubicBezTo>
                      <a:pt x="514173" y="87849"/>
                      <a:pt x="551184" y="87073"/>
                      <a:pt x="587493" y="81886"/>
                    </a:cubicBezTo>
                    <a:cubicBezTo>
                      <a:pt x="614887" y="77973"/>
                      <a:pt x="642245" y="73666"/>
                      <a:pt x="669379" y="68239"/>
                    </a:cubicBezTo>
                    <a:cubicBezTo>
                      <a:pt x="687772" y="64560"/>
                      <a:pt x="705577" y="58270"/>
                      <a:pt x="723970" y="54591"/>
                    </a:cubicBezTo>
                    <a:cubicBezTo>
                      <a:pt x="748019" y="49781"/>
                      <a:pt x="882583" y="28435"/>
                      <a:pt x="901391" y="27295"/>
                    </a:cubicBezTo>
                    <a:cubicBezTo>
                      <a:pt x="1019542" y="20134"/>
                      <a:pt x="1137952" y="18197"/>
                      <a:pt x="1256233" y="13648"/>
                    </a:cubicBezTo>
                    <a:cubicBezTo>
                      <a:pt x="1283528" y="9099"/>
                      <a:pt x="1310447" y="0"/>
                      <a:pt x="1338119" y="0"/>
                    </a:cubicBezTo>
                    <a:cubicBezTo>
                      <a:pt x="1426115" y="0"/>
                      <a:pt x="1490052" y="9500"/>
                      <a:pt x="1570131" y="27295"/>
                    </a:cubicBezTo>
                    <a:cubicBezTo>
                      <a:pt x="1588441" y="31364"/>
                      <a:pt x="1606687" y="35790"/>
                      <a:pt x="1624722" y="40943"/>
                    </a:cubicBezTo>
                    <a:cubicBezTo>
                      <a:pt x="1638555" y="44895"/>
                      <a:pt x="1652018" y="50042"/>
                      <a:pt x="1665666" y="54591"/>
                    </a:cubicBezTo>
                    <a:cubicBezTo>
                      <a:pt x="1674764" y="68239"/>
                      <a:pt x="1682460" y="82933"/>
                      <a:pt x="1692961" y="95534"/>
                    </a:cubicBezTo>
                    <a:cubicBezTo>
                      <a:pt x="1725799" y="134940"/>
                      <a:pt x="1734590" y="136934"/>
                      <a:pt x="1774848" y="163773"/>
                    </a:cubicBezTo>
                    <a:cubicBezTo>
                      <a:pt x="1779397" y="177421"/>
                      <a:pt x="1781510" y="192140"/>
                      <a:pt x="1788496" y="204716"/>
                    </a:cubicBezTo>
                    <a:cubicBezTo>
                      <a:pt x="1804428" y="233393"/>
                      <a:pt x="1843087" y="286603"/>
                      <a:pt x="1843087" y="286603"/>
                    </a:cubicBezTo>
                    <a:cubicBezTo>
                      <a:pt x="1879133" y="394741"/>
                      <a:pt x="1865652" y="340109"/>
                      <a:pt x="1884030" y="450376"/>
                    </a:cubicBezTo>
                    <a:lnTo>
                      <a:pt x="1870382" y="641445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Forma libre 8"/>
              <p:cNvSpPr/>
              <p:nvPr/>
            </p:nvSpPr>
            <p:spPr>
              <a:xfrm>
                <a:off x="7996895" y="5430835"/>
                <a:ext cx="2184335" cy="709684"/>
              </a:xfrm>
              <a:custGeom>
                <a:avLst/>
                <a:gdLst>
                  <a:gd name="connsiteX0" fmla="*/ 300251 w 2184335"/>
                  <a:gd name="connsiteY0" fmla="*/ 0 h 709684"/>
                  <a:gd name="connsiteX1" fmla="*/ 191069 w 2184335"/>
                  <a:gd name="connsiteY1" fmla="*/ 81887 h 709684"/>
                  <a:gd name="connsiteX2" fmla="*/ 109182 w 2184335"/>
                  <a:gd name="connsiteY2" fmla="*/ 109182 h 709684"/>
                  <a:gd name="connsiteX3" fmla="*/ 40943 w 2184335"/>
                  <a:gd name="connsiteY3" fmla="*/ 232012 h 709684"/>
                  <a:gd name="connsiteX4" fmla="*/ 0 w 2184335"/>
                  <a:gd name="connsiteY4" fmla="*/ 313899 h 709684"/>
                  <a:gd name="connsiteX5" fmla="*/ 13648 w 2184335"/>
                  <a:gd name="connsiteY5" fmla="*/ 559558 h 709684"/>
                  <a:gd name="connsiteX6" fmla="*/ 68239 w 2184335"/>
                  <a:gd name="connsiteY6" fmla="*/ 641445 h 709684"/>
                  <a:gd name="connsiteX7" fmla="*/ 218364 w 2184335"/>
                  <a:gd name="connsiteY7" fmla="*/ 682388 h 709684"/>
                  <a:gd name="connsiteX8" fmla="*/ 259308 w 2184335"/>
                  <a:gd name="connsiteY8" fmla="*/ 696036 h 709684"/>
                  <a:gd name="connsiteX9" fmla="*/ 300251 w 2184335"/>
                  <a:gd name="connsiteY9" fmla="*/ 709684 h 709684"/>
                  <a:gd name="connsiteX10" fmla="*/ 832513 w 2184335"/>
                  <a:gd name="connsiteY10" fmla="*/ 682388 h 709684"/>
                  <a:gd name="connsiteX11" fmla="*/ 968991 w 2184335"/>
                  <a:gd name="connsiteY11" fmla="*/ 668740 h 709684"/>
                  <a:gd name="connsiteX12" fmla="*/ 1160060 w 2184335"/>
                  <a:gd name="connsiteY12" fmla="*/ 627797 h 709684"/>
                  <a:gd name="connsiteX13" fmla="*/ 1201003 w 2184335"/>
                  <a:gd name="connsiteY13" fmla="*/ 614149 h 709684"/>
                  <a:gd name="connsiteX14" fmla="*/ 1337481 w 2184335"/>
                  <a:gd name="connsiteY14" fmla="*/ 600501 h 709684"/>
                  <a:gd name="connsiteX15" fmla="*/ 1419367 w 2184335"/>
                  <a:gd name="connsiteY15" fmla="*/ 573206 h 709684"/>
                  <a:gd name="connsiteX16" fmla="*/ 1460311 w 2184335"/>
                  <a:gd name="connsiteY16" fmla="*/ 559558 h 709684"/>
                  <a:gd name="connsiteX17" fmla="*/ 1501254 w 2184335"/>
                  <a:gd name="connsiteY17" fmla="*/ 532263 h 709684"/>
                  <a:gd name="connsiteX18" fmla="*/ 1583140 w 2184335"/>
                  <a:gd name="connsiteY18" fmla="*/ 504967 h 709684"/>
                  <a:gd name="connsiteX19" fmla="*/ 1678675 w 2184335"/>
                  <a:gd name="connsiteY19" fmla="*/ 477672 h 709684"/>
                  <a:gd name="connsiteX20" fmla="*/ 1760561 w 2184335"/>
                  <a:gd name="connsiteY20" fmla="*/ 436728 h 709684"/>
                  <a:gd name="connsiteX21" fmla="*/ 1842448 w 2184335"/>
                  <a:gd name="connsiteY21" fmla="*/ 395785 h 709684"/>
                  <a:gd name="connsiteX22" fmla="*/ 1924334 w 2184335"/>
                  <a:gd name="connsiteY22" fmla="*/ 341194 h 709684"/>
                  <a:gd name="connsiteX23" fmla="*/ 2006221 w 2184335"/>
                  <a:gd name="connsiteY23" fmla="*/ 286603 h 709684"/>
                  <a:gd name="connsiteX24" fmla="*/ 2115403 w 2184335"/>
                  <a:gd name="connsiteY24" fmla="*/ 191069 h 709684"/>
                  <a:gd name="connsiteX25" fmla="*/ 2156346 w 2184335"/>
                  <a:gd name="connsiteY25" fmla="*/ 163773 h 709684"/>
                  <a:gd name="connsiteX26" fmla="*/ 2183642 w 2184335"/>
                  <a:gd name="connsiteY26" fmla="*/ 81887 h 70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84335" h="709684">
                    <a:moveTo>
                      <a:pt x="300251" y="0"/>
                    </a:moveTo>
                    <a:cubicBezTo>
                      <a:pt x="291556" y="6956"/>
                      <a:pt x="215508" y="71025"/>
                      <a:pt x="191069" y="81887"/>
                    </a:cubicBezTo>
                    <a:cubicBezTo>
                      <a:pt x="164777" y="93572"/>
                      <a:pt x="109182" y="109182"/>
                      <a:pt x="109182" y="109182"/>
                    </a:cubicBezTo>
                    <a:cubicBezTo>
                      <a:pt x="-19315" y="237679"/>
                      <a:pt x="174534" y="31624"/>
                      <a:pt x="40943" y="232012"/>
                    </a:cubicBezTo>
                    <a:cubicBezTo>
                      <a:pt x="5668" y="284925"/>
                      <a:pt x="18835" y="257394"/>
                      <a:pt x="0" y="313899"/>
                    </a:cubicBezTo>
                    <a:cubicBezTo>
                      <a:pt x="4549" y="395785"/>
                      <a:pt x="-3079" y="479269"/>
                      <a:pt x="13648" y="559558"/>
                    </a:cubicBezTo>
                    <a:cubicBezTo>
                      <a:pt x="20339" y="591674"/>
                      <a:pt x="36071" y="635011"/>
                      <a:pt x="68239" y="641445"/>
                    </a:cubicBezTo>
                    <a:cubicBezTo>
                      <a:pt x="164690" y="660736"/>
                      <a:pt x="114473" y="647758"/>
                      <a:pt x="218364" y="682388"/>
                    </a:cubicBezTo>
                    <a:lnTo>
                      <a:pt x="259308" y="696036"/>
                    </a:lnTo>
                    <a:lnTo>
                      <a:pt x="300251" y="709684"/>
                    </a:lnTo>
                    <a:cubicBezTo>
                      <a:pt x="928848" y="689406"/>
                      <a:pt x="539428" y="714954"/>
                      <a:pt x="832513" y="682388"/>
                    </a:cubicBezTo>
                    <a:cubicBezTo>
                      <a:pt x="877953" y="677339"/>
                      <a:pt x="923777" y="675522"/>
                      <a:pt x="968991" y="668740"/>
                    </a:cubicBezTo>
                    <a:cubicBezTo>
                      <a:pt x="1001983" y="663791"/>
                      <a:pt x="1109737" y="642175"/>
                      <a:pt x="1160060" y="627797"/>
                    </a:cubicBezTo>
                    <a:cubicBezTo>
                      <a:pt x="1173892" y="623845"/>
                      <a:pt x="1186784" y="616337"/>
                      <a:pt x="1201003" y="614149"/>
                    </a:cubicBezTo>
                    <a:cubicBezTo>
                      <a:pt x="1246191" y="607197"/>
                      <a:pt x="1291988" y="605050"/>
                      <a:pt x="1337481" y="600501"/>
                    </a:cubicBezTo>
                    <a:lnTo>
                      <a:pt x="1419367" y="573206"/>
                    </a:lnTo>
                    <a:cubicBezTo>
                      <a:pt x="1433015" y="568657"/>
                      <a:pt x="1448341" y="567538"/>
                      <a:pt x="1460311" y="559558"/>
                    </a:cubicBezTo>
                    <a:cubicBezTo>
                      <a:pt x="1473959" y="550460"/>
                      <a:pt x="1486265" y="538925"/>
                      <a:pt x="1501254" y="532263"/>
                    </a:cubicBezTo>
                    <a:cubicBezTo>
                      <a:pt x="1527546" y="520578"/>
                      <a:pt x="1555845" y="514066"/>
                      <a:pt x="1583140" y="504967"/>
                    </a:cubicBezTo>
                    <a:cubicBezTo>
                      <a:pt x="1641875" y="485388"/>
                      <a:pt x="1610132" y="494807"/>
                      <a:pt x="1678675" y="477672"/>
                    </a:cubicBezTo>
                    <a:cubicBezTo>
                      <a:pt x="1795998" y="399455"/>
                      <a:pt x="1647566" y="493225"/>
                      <a:pt x="1760561" y="436728"/>
                    </a:cubicBezTo>
                    <a:cubicBezTo>
                      <a:pt x="1866388" y="383815"/>
                      <a:pt x="1739537" y="430089"/>
                      <a:pt x="1842448" y="395785"/>
                    </a:cubicBezTo>
                    <a:cubicBezTo>
                      <a:pt x="1933310" y="304923"/>
                      <a:pt x="1835455" y="390571"/>
                      <a:pt x="1924334" y="341194"/>
                    </a:cubicBezTo>
                    <a:cubicBezTo>
                      <a:pt x="1953011" y="325262"/>
                      <a:pt x="2006221" y="286603"/>
                      <a:pt x="2006221" y="286603"/>
                    </a:cubicBezTo>
                    <a:cubicBezTo>
                      <a:pt x="2051713" y="218364"/>
                      <a:pt x="2019868" y="254760"/>
                      <a:pt x="2115403" y="191069"/>
                    </a:cubicBezTo>
                    <a:lnTo>
                      <a:pt x="2156346" y="163773"/>
                    </a:lnTo>
                    <a:cubicBezTo>
                      <a:pt x="2191212" y="111475"/>
                      <a:pt x="2183642" y="139233"/>
                      <a:pt x="2183642" y="81887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0" name="Conector recto 9"/>
              <p:cNvCxnSpPr/>
              <p:nvPr/>
            </p:nvCxnSpPr>
            <p:spPr>
              <a:xfrm>
                <a:off x="7915702" y="2687638"/>
                <a:ext cx="0" cy="28260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7397087" y="3780430"/>
                <a:ext cx="45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Conector recto 11"/>
              <p:cNvCxnSpPr>
                <a:endCxn id="9" idx="18"/>
              </p:cNvCxnSpPr>
              <p:nvPr/>
            </p:nvCxnSpPr>
            <p:spPr>
              <a:xfrm>
                <a:off x="9185416" y="5513695"/>
                <a:ext cx="394619" cy="4221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CuadroTexto 12"/>
              <p:cNvSpPr txBox="1"/>
              <p:nvPr/>
            </p:nvSpPr>
            <p:spPr>
              <a:xfrm>
                <a:off x="8990716" y="5581928"/>
                <a:ext cx="306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Conector recto 13"/>
              <p:cNvCxnSpPr/>
              <p:nvPr/>
            </p:nvCxnSpPr>
            <p:spPr>
              <a:xfrm flipH="1" flipV="1">
                <a:off x="9157648" y="4149762"/>
                <a:ext cx="27768" cy="1363933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CuadroTexto 14"/>
              <p:cNvSpPr txBox="1"/>
              <p:nvPr/>
            </p:nvSpPr>
            <p:spPr>
              <a:xfrm>
                <a:off x="6619164" y="5008728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CuadroTexto 15"/>
              <p:cNvSpPr txBox="1"/>
              <p:nvPr/>
            </p:nvSpPr>
            <p:spPr>
              <a:xfrm>
                <a:off x="11142814" y="4128446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9239215" y="1343883"/>
                <a:ext cx="39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cxnSp>
          <p:nvCxnSpPr>
            <p:cNvPr id="36" name="Conector recto 35"/>
            <p:cNvCxnSpPr/>
            <p:nvPr/>
          </p:nvCxnSpPr>
          <p:spPr>
            <a:xfrm flipV="1">
              <a:off x="2524836" y="2729552"/>
              <a:ext cx="122137" cy="136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 flipV="1">
              <a:off x="2674269" y="2714931"/>
              <a:ext cx="69279" cy="168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4380931" y="2883088"/>
              <a:ext cx="125106" cy="14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 flipV="1">
              <a:off x="4506037" y="2883088"/>
              <a:ext cx="93259" cy="14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>
              <a:endCxn id="8" idx="12"/>
            </p:cNvCxnSpPr>
            <p:nvPr/>
          </p:nvCxnSpPr>
          <p:spPr>
            <a:xfrm>
              <a:off x="3732552" y="1542197"/>
              <a:ext cx="252594" cy="123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>
              <a:endCxn id="8" idx="11"/>
            </p:cNvCxnSpPr>
            <p:nvPr/>
          </p:nvCxnSpPr>
          <p:spPr>
            <a:xfrm flipV="1">
              <a:off x="3786934" y="1679917"/>
              <a:ext cx="116326" cy="103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 flipH="1">
              <a:off x="2906973" y="5446293"/>
              <a:ext cx="95534" cy="189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906973" y="5635552"/>
              <a:ext cx="150819" cy="143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>
              <a:off x="4619475" y="2263088"/>
              <a:ext cx="908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s-A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Circular 51"/>
          <p:cNvSpPr/>
          <p:nvPr/>
        </p:nvSpPr>
        <p:spPr>
          <a:xfrm>
            <a:off x="7944061" y="3923064"/>
            <a:ext cx="1981202" cy="2088234"/>
          </a:xfrm>
          <a:prstGeom prst="pie">
            <a:avLst>
              <a:gd name="adj1" fmla="val 5338622"/>
              <a:gd name="adj2" fmla="val 162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54" name="Grupo 53"/>
          <p:cNvGrpSpPr/>
          <p:nvPr/>
        </p:nvGrpSpPr>
        <p:grpSpPr>
          <a:xfrm>
            <a:off x="8848226" y="5888746"/>
            <a:ext cx="259308" cy="258888"/>
            <a:chOff x="8202304" y="3876384"/>
            <a:chExt cx="409433" cy="388120"/>
          </a:xfrm>
        </p:grpSpPr>
        <p:sp>
          <p:nvSpPr>
            <p:cNvPr id="55" name="Elipse 54"/>
            <p:cNvSpPr/>
            <p:nvPr/>
          </p:nvSpPr>
          <p:spPr>
            <a:xfrm>
              <a:off x="8338782" y="3992811"/>
              <a:ext cx="136478" cy="12881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6" name="Elipse 55"/>
            <p:cNvSpPr/>
            <p:nvPr/>
          </p:nvSpPr>
          <p:spPr>
            <a:xfrm>
              <a:off x="8202304" y="3876384"/>
              <a:ext cx="409433" cy="38812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8811831" y="3787252"/>
            <a:ext cx="259308" cy="258888"/>
            <a:chOff x="6312089" y="1171767"/>
            <a:chExt cx="259308" cy="258888"/>
          </a:xfrm>
        </p:grpSpPr>
        <p:sp>
          <p:nvSpPr>
            <p:cNvPr id="59" name="Elipse 58"/>
            <p:cNvSpPr/>
            <p:nvPr/>
          </p:nvSpPr>
          <p:spPr>
            <a:xfrm>
              <a:off x="6312089" y="1171767"/>
              <a:ext cx="259308" cy="25888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1" name="Conector recto 60"/>
            <p:cNvCxnSpPr>
              <a:stCxn id="59" idx="1"/>
              <a:endCxn id="59" idx="5"/>
            </p:cNvCxnSpPr>
            <p:nvPr/>
          </p:nvCxnSpPr>
          <p:spPr>
            <a:xfrm>
              <a:off x="6350064" y="1209680"/>
              <a:ext cx="183358" cy="183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>
              <a:stCxn id="59" idx="3"/>
              <a:endCxn id="59" idx="7"/>
            </p:cNvCxnSpPr>
            <p:nvPr/>
          </p:nvCxnSpPr>
          <p:spPr>
            <a:xfrm flipV="1">
              <a:off x="6350064" y="1209680"/>
              <a:ext cx="183358" cy="183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ector recto 65"/>
          <p:cNvCxnSpPr>
            <a:endCxn id="52" idx="2"/>
          </p:cNvCxnSpPr>
          <p:nvPr/>
        </p:nvCxnSpPr>
        <p:spPr>
          <a:xfrm flipV="1">
            <a:off x="7767778" y="4967181"/>
            <a:ext cx="176283" cy="22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endCxn id="52" idx="2"/>
          </p:cNvCxnSpPr>
          <p:nvPr/>
        </p:nvCxnSpPr>
        <p:spPr>
          <a:xfrm flipH="1" flipV="1">
            <a:off x="7944061" y="4967181"/>
            <a:ext cx="187658" cy="22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endCxn id="53" idx="2"/>
          </p:cNvCxnSpPr>
          <p:nvPr/>
        </p:nvCxnSpPr>
        <p:spPr>
          <a:xfrm>
            <a:off x="9793916" y="4846560"/>
            <a:ext cx="117844" cy="14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endCxn id="53" idx="2"/>
          </p:cNvCxnSpPr>
          <p:nvPr/>
        </p:nvCxnSpPr>
        <p:spPr>
          <a:xfrm flipH="1">
            <a:off x="9911760" y="4791338"/>
            <a:ext cx="123048" cy="20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259307" y="272955"/>
            <a:ext cx="61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Veamos primero un poco cómo está la distribución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8768613" y="4073394"/>
            <a:ext cx="295703" cy="785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Rectángulo 57"/>
          <p:cNvSpPr/>
          <p:nvPr/>
        </p:nvSpPr>
        <p:spPr>
          <a:xfrm>
            <a:off x="8743592" y="5140082"/>
            <a:ext cx="295703" cy="785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6441743" y="838916"/>
            <a:ext cx="464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Ahora veamos los semicírculos: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061596" y="3801401"/>
            <a:ext cx="127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Arco superior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88868" y="4012999"/>
            <a:ext cx="127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Arco inferior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Entrada de lápiz 27"/>
              <p14:cNvContentPartPr/>
              <p14:nvPr/>
            </p14:nvContentPartPr>
            <p14:xfrm>
              <a:off x="4964760" y="2000160"/>
              <a:ext cx="1420200" cy="3063240"/>
            </p14:xfrm>
          </p:contentPart>
        </mc:Choice>
        <mc:Fallback>
          <p:pic>
            <p:nvPicPr>
              <p:cNvPr id="28" name="Entrada de lápiz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5400" y="1990800"/>
                <a:ext cx="1438920" cy="30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3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cto de flecha 18"/>
          <p:cNvCxnSpPr/>
          <p:nvPr/>
        </p:nvCxnSpPr>
        <p:spPr>
          <a:xfrm>
            <a:off x="2139196" y="3551832"/>
            <a:ext cx="2142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2125548" y="1115285"/>
            <a:ext cx="0" cy="243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upo 23"/>
          <p:cNvGrpSpPr/>
          <p:nvPr/>
        </p:nvGrpSpPr>
        <p:grpSpPr>
          <a:xfrm>
            <a:off x="2002719" y="3422388"/>
            <a:ext cx="259308" cy="258888"/>
            <a:chOff x="8202304" y="3876384"/>
            <a:chExt cx="409433" cy="388120"/>
          </a:xfrm>
        </p:grpSpPr>
        <p:sp>
          <p:nvSpPr>
            <p:cNvPr id="22" name="Elipse 21"/>
            <p:cNvSpPr/>
            <p:nvPr/>
          </p:nvSpPr>
          <p:spPr>
            <a:xfrm>
              <a:off x="8338782" y="3992811"/>
              <a:ext cx="136478" cy="128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Elipse 22"/>
            <p:cNvSpPr/>
            <p:nvPr/>
          </p:nvSpPr>
          <p:spPr>
            <a:xfrm>
              <a:off x="8202304" y="3876384"/>
              <a:ext cx="409433" cy="388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5" name="CuadroTexto 24"/>
          <p:cNvSpPr txBox="1"/>
          <p:nvPr/>
        </p:nvSpPr>
        <p:spPr>
          <a:xfrm>
            <a:off x="1743411" y="838916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3" name="Circular 52"/>
          <p:cNvSpPr/>
          <p:nvPr/>
        </p:nvSpPr>
        <p:spPr>
          <a:xfrm flipH="1">
            <a:off x="1118880" y="2524784"/>
            <a:ext cx="1990591" cy="2088234"/>
          </a:xfrm>
          <a:prstGeom prst="pie">
            <a:avLst>
              <a:gd name="adj1" fmla="val 5561284"/>
              <a:gd name="adj2" fmla="val 162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4281895" y="3585738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693370" y="3311944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2" name="Circular 51"/>
          <p:cNvSpPr/>
          <p:nvPr/>
        </p:nvSpPr>
        <p:spPr>
          <a:xfrm>
            <a:off x="1141772" y="2498892"/>
            <a:ext cx="1981202" cy="2088234"/>
          </a:xfrm>
          <a:prstGeom prst="pie">
            <a:avLst>
              <a:gd name="adj1" fmla="val 5338622"/>
              <a:gd name="adj2" fmla="val 162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54" name="Grupo 53"/>
          <p:cNvGrpSpPr/>
          <p:nvPr/>
        </p:nvGrpSpPr>
        <p:grpSpPr>
          <a:xfrm>
            <a:off x="2045937" y="4464574"/>
            <a:ext cx="259308" cy="258888"/>
            <a:chOff x="8202304" y="3876384"/>
            <a:chExt cx="409433" cy="388120"/>
          </a:xfrm>
        </p:grpSpPr>
        <p:sp>
          <p:nvSpPr>
            <p:cNvPr id="55" name="Elipse 54"/>
            <p:cNvSpPr/>
            <p:nvPr/>
          </p:nvSpPr>
          <p:spPr>
            <a:xfrm>
              <a:off x="8338782" y="3992811"/>
              <a:ext cx="136478" cy="12881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6" name="Elipse 55"/>
            <p:cNvSpPr/>
            <p:nvPr/>
          </p:nvSpPr>
          <p:spPr>
            <a:xfrm>
              <a:off x="8202304" y="3876384"/>
              <a:ext cx="409433" cy="38812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2009542" y="2363080"/>
            <a:ext cx="259308" cy="258888"/>
            <a:chOff x="6312089" y="1171767"/>
            <a:chExt cx="259308" cy="258888"/>
          </a:xfrm>
        </p:grpSpPr>
        <p:sp>
          <p:nvSpPr>
            <p:cNvPr id="59" name="Elipse 58"/>
            <p:cNvSpPr/>
            <p:nvPr/>
          </p:nvSpPr>
          <p:spPr>
            <a:xfrm>
              <a:off x="6312089" y="1171767"/>
              <a:ext cx="259308" cy="25888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1" name="Conector recto 60"/>
            <p:cNvCxnSpPr>
              <a:stCxn id="59" idx="1"/>
              <a:endCxn id="59" idx="5"/>
            </p:cNvCxnSpPr>
            <p:nvPr/>
          </p:nvCxnSpPr>
          <p:spPr>
            <a:xfrm>
              <a:off x="6350064" y="1209680"/>
              <a:ext cx="183358" cy="183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>
              <a:stCxn id="59" idx="3"/>
              <a:endCxn id="59" idx="7"/>
            </p:cNvCxnSpPr>
            <p:nvPr/>
          </p:nvCxnSpPr>
          <p:spPr>
            <a:xfrm flipV="1">
              <a:off x="6350064" y="1209680"/>
              <a:ext cx="183358" cy="183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ector recto 65"/>
          <p:cNvCxnSpPr>
            <a:endCxn id="52" idx="2"/>
          </p:cNvCxnSpPr>
          <p:nvPr/>
        </p:nvCxnSpPr>
        <p:spPr>
          <a:xfrm flipV="1">
            <a:off x="965489" y="3543009"/>
            <a:ext cx="176283" cy="22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endCxn id="52" idx="2"/>
          </p:cNvCxnSpPr>
          <p:nvPr/>
        </p:nvCxnSpPr>
        <p:spPr>
          <a:xfrm flipH="1" flipV="1">
            <a:off x="1141772" y="3543009"/>
            <a:ext cx="187658" cy="22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endCxn id="53" idx="2"/>
          </p:cNvCxnSpPr>
          <p:nvPr/>
        </p:nvCxnSpPr>
        <p:spPr>
          <a:xfrm>
            <a:off x="2991627" y="3422388"/>
            <a:ext cx="117844" cy="14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endCxn id="53" idx="2"/>
          </p:cNvCxnSpPr>
          <p:nvPr/>
        </p:nvCxnSpPr>
        <p:spPr>
          <a:xfrm flipH="1">
            <a:off x="3109471" y="3367166"/>
            <a:ext cx="123048" cy="20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1966324" y="2649222"/>
            <a:ext cx="295703" cy="785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Rectángulo 57"/>
          <p:cNvSpPr/>
          <p:nvPr/>
        </p:nvSpPr>
        <p:spPr>
          <a:xfrm>
            <a:off x="1941303" y="3715910"/>
            <a:ext cx="295703" cy="785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4479787" y="307974"/>
            <a:ext cx="464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Sabemos que para un arco de circunferencia en el origen el campo es: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59307" y="2377229"/>
            <a:ext cx="127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Arco superior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3086579" y="2588827"/>
            <a:ext cx="127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Arco inferior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/>
              <p:cNvSpPr txBox="1"/>
              <p:nvPr/>
            </p:nvSpPr>
            <p:spPr>
              <a:xfrm>
                <a:off x="3723145" y="1186098"/>
                <a:ext cx="8132547" cy="690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[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45" y="1186098"/>
                <a:ext cx="8132547" cy="690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/>
              <p:cNvSpPr txBox="1"/>
              <p:nvPr/>
            </p:nvSpPr>
            <p:spPr>
              <a:xfrm>
                <a:off x="5184263" y="2230460"/>
                <a:ext cx="5796116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lo llevo al arco superior voy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está corrido D/2 para arriba en z: 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63" y="2230460"/>
                <a:ext cx="5796116" cy="761042"/>
              </a:xfrm>
              <a:prstGeom prst="rect">
                <a:avLst/>
              </a:prstGeom>
              <a:blipFill>
                <a:blip r:embed="rId3"/>
                <a:stretch>
                  <a:fillRect l="-841" b="-12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uadroTexto 61"/>
              <p:cNvSpPr txBox="1"/>
              <p:nvPr/>
            </p:nvSpPr>
            <p:spPr>
              <a:xfrm>
                <a:off x="895873" y="4829171"/>
                <a:ext cx="10711009" cy="931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num>
                                        <m:den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[ 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func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2" name="Cuadro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73" y="4829171"/>
                <a:ext cx="10711009" cy="931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Entrada de lápiz 29"/>
              <p14:cNvContentPartPr/>
              <p14:nvPr/>
            </p14:nvContentPartPr>
            <p14:xfrm>
              <a:off x="2366280" y="884160"/>
              <a:ext cx="9635400" cy="5170680"/>
            </p14:xfrm>
          </p:contentPart>
        </mc:Choice>
        <mc:Fallback>
          <p:pic>
            <p:nvPicPr>
              <p:cNvPr id="30" name="Entrada de lápiz 2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6920" y="874800"/>
                <a:ext cx="9654120" cy="51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14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1484</Words>
  <Application>Microsoft Office PowerPoint</Application>
  <PresentationFormat>Panorámica</PresentationFormat>
  <Paragraphs>111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Tema de Office</vt:lpstr>
      <vt:lpstr>Ejercicio extra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Ternium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extra</dc:title>
  <dc:creator>BERTOLINI Luana Daniela     TERNIUM [AR]</dc:creator>
  <cp:lastModifiedBy>BERTOLINI Luana Daniela     TERNIUM [AR]</cp:lastModifiedBy>
  <cp:revision>14</cp:revision>
  <dcterms:created xsi:type="dcterms:W3CDTF">2021-06-15T17:56:27Z</dcterms:created>
  <dcterms:modified xsi:type="dcterms:W3CDTF">2021-06-16T11:38:41Z</dcterms:modified>
</cp:coreProperties>
</file>