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658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9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20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804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307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140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0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0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36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0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47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D061-A51B-406E-9018-0ECF297830F9}" type="datetimeFigureOut">
              <a:rPr lang="es-AR" smtClean="0"/>
              <a:t>29/6/2021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1A3B-7AEE-4270-99A6-94FD87A302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320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33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5729" y="-337727"/>
            <a:ext cx="9144000" cy="2387600"/>
          </a:xfrm>
        </p:spPr>
        <p:txBody>
          <a:bodyPr/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extra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065" y="2507696"/>
            <a:ext cx="5039032" cy="362467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tiene un núcleo de un material magnético blando con µr=600. Por dicho material existen dos bobinados como en la figura con N1=400 espiras y N2=1000 espiras. La sección del toroide es cuadrada y de 5cm</a:t>
            </a:r>
            <a:r>
              <a:rPr lang="es-AR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a=30cm y b=20cm. Sabiendo que la corriente I1 es de 1,5A y que se quiere que el flujo magnético a través del material sea de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=2.5e-5 Wb, cuánto debe valer la corriente 2 y cuál será su sentido? Calcular también B, H y M en todo el material.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22" y="2049873"/>
            <a:ext cx="3092552" cy="43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3098042" y="3671248"/>
            <a:ext cx="382137" cy="17742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/>
          <p:cNvCxnSpPr>
            <a:stCxn id="24" idx="0"/>
          </p:cNvCxnSpPr>
          <p:nvPr/>
        </p:nvCxnSpPr>
        <p:spPr>
          <a:xfrm flipH="1" flipV="1">
            <a:off x="3289110" y="3220872"/>
            <a:ext cx="1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3451958" y="3243664"/>
                <a:ext cx="504241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8" y="3243664"/>
                <a:ext cx="504241" cy="404791"/>
              </a:xfrm>
              <a:prstGeom prst="rect">
                <a:avLst/>
              </a:prstGeom>
              <a:blipFill>
                <a:blip r:embed="rId6"/>
                <a:stretch>
                  <a:fillRect t="-22727" r="-493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6867482" y="2118653"/>
            <a:ext cx="483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Veamos que hubiese pasado si no estaba el bobinado 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4974512" y="924956"/>
                <a:ext cx="672427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12" y="924956"/>
                <a:ext cx="6724277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7408438" y="2998165"/>
                <a:ext cx="3166764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=2.26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438" y="2998165"/>
                <a:ext cx="3166764" cy="619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592529" y="4128448"/>
            <a:ext cx="438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resultado esta indicando que la corriente 2 debe circular contraria ya que el flujo solo de 1 es mayor al flujo total. Por lo tanto debo tener un campo contrario al 1 que reste flujo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3098042" y="3671248"/>
            <a:ext cx="382137" cy="17742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/>
          <p:cNvCxnSpPr>
            <a:stCxn id="24" idx="0"/>
          </p:cNvCxnSpPr>
          <p:nvPr/>
        </p:nvCxnSpPr>
        <p:spPr>
          <a:xfrm flipH="1" flipV="1">
            <a:off x="3289110" y="3220872"/>
            <a:ext cx="1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3451958" y="3243664"/>
                <a:ext cx="504241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8" y="3243664"/>
                <a:ext cx="504241" cy="404791"/>
              </a:xfrm>
              <a:prstGeom prst="rect">
                <a:avLst/>
              </a:prstGeom>
              <a:blipFill>
                <a:blip r:embed="rId6"/>
                <a:stretch>
                  <a:fillRect t="-22727" r="-493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4974512" y="924956"/>
                <a:ext cx="672427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12" y="924956"/>
                <a:ext cx="6724277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7492181" y="1991463"/>
            <a:ext cx="438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resultado esta indicando que la corriente 2 debe circular contraria ya que el flujo solo de 1 es mayor al flujo total. Por lo tanto debo tener un campo contrario al 1 que reste flujo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6263582" y="3439421"/>
                <a:ext cx="4146135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82" y="3439421"/>
                <a:ext cx="4146135" cy="6410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5560142" y="4454013"/>
                <a:ext cx="579611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resta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puede dar positiva, indicando que el campo 1 será mayor que el campo 2 y entonces quedará en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positivo: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𝐿𝑚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𝐿𝑚</m:t>
                    </m:r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la resta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puede dar negativa, indicando que el campo 1 en módulo será menor que el 2 y el total va en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negativo y también cumplirá la igualdad: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𝐿𝑚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𝐿𝑚</m:t>
                    </m:r>
                  </m:oMath>
                </a14:m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42" y="4454013"/>
                <a:ext cx="5796116" cy="1754326"/>
              </a:xfrm>
              <a:prstGeom prst="rect">
                <a:avLst/>
              </a:prstGeom>
              <a:blipFill>
                <a:blip r:embed="rId9"/>
                <a:stretch>
                  <a:fillRect l="-736" t="-2091" r="-4627" b="-4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/>
              <p:cNvSpPr/>
              <p:nvPr/>
            </p:nvSpPr>
            <p:spPr>
              <a:xfrm>
                <a:off x="4166199" y="2274042"/>
                <a:ext cx="3166764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199" y="2274042"/>
                <a:ext cx="3166764" cy="619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9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7053973" y="741811"/>
                <a:ext cx="4146135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73" y="741811"/>
                <a:ext cx="4146135" cy="641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815152" y="1539239"/>
            <a:ext cx="13648" cy="548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2800070" y="1691639"/>
            <a:ext cx="13648" cy="548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5265458" y="1629007"/>
                <a:ext cx="135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𝐿𝑚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458" y="1629007"/>
                <a:ext cx="1354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6841673" y="2040869"/>
                <a:ext cx="3700500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3" y="2040869"/>
                <a:ext cx="3700500" cy="619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/>
              <p:cNvSpPr/>
              <p:nvPr/>
            </p:nvSpPr>
            <p:spPr>
              <a:xfrm>
                <a:off x="7867784" y="2666723"/>
                <a:ext cx="130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53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84" y="2666723"/>
                <a:ext cx="13009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/>
              <p:cNvSpPr/>
              <p:nvPr/>
            </p:nvSpPr>
            <p:spPr>
              <a:xfrm>
                <a:off x="5265458" y="3346660"/>
                <a:ext cx="1527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𝐿𝑚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458" y="3346660"/>
                <a:ext cx="15279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>
                <a:off x="6841673" y="3684407"/>
                <a:ext cx="3700500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3" y="3684407"/>
                <a:ext cx="3700500" cy="619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/>
              <p:cNvSpPr/>
              <p:nvPr/>
            </p:nvSpPr>
            <p:spPr>
              <a:xfrm>
                <a:off x="7867784" y="4310261"/>
                <a:ext cx="130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66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84" y="4310261"/>
                <a:ext cx="13009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6032091" y="5093718"/>
            <a:ext cx="485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como está dado el enunciado ambos resultados podrían ser posibles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7053973" y="741811"/>
                <a:ext cx="4146135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73" y="741811"/>
                <a:ext cx="4146135" cy="641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815152" y="1539239"/>
            <a:ext cx="13648" cy="548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2800070" y="1691639"/>
            <a:ext cx="13648" cy="548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5265458" y="1629007"/>
                <a:ext cx="135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𝐿𝑚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458" y="1629007"/>
                <a:ext cx="1354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6841673" y="2040869"/>
                <a:ext cx="3700500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3" y="2040869"/>
                <a:ext cx="3700500" cy="619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/>
              <p:cNvSpPr/>
              <p:nvPr/>
            </p:nvSpPr>
            <p:spPr>
              <a:xfrm>
                <a:off x="7867784" y="2666723"/>
                <a:ext cx="130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0.53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84" y="2666723"/>
                <a:ext cx="13009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841673" y="3315701"/>
                <a:ext cx="2652201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acc>
                        <m:accPr>
                          <m:chr m:val="̌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3" y="3315701"/>
                <a:ext cx="2652201" cy="619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7095556" y="4111093"/>
                <a:ext cx="2144433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acc>
                        <m:accPr>
                          <m:chr m:val="̌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556" y="4111093"/>
                <a:ext cx="2144433" cy="619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6147827" y="5460119"/>
                <a:ext cx="1777346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27" y="5460119"/>
                <a:ext cx="1777346" cy="402931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9169172" y="5296772"/>
                <a:ext cx="1463029" cy="729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172" y="5296772"/>
                <a:ext cx="1463029" cy="7296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>
            <a:stCxn id="9" idx="3"/>
          </p:cNvCxnSpPr>
          <p:nvPr/>
        </p:nvCxnSpPr>
        <p:spPr>
          <a:xfrm flipV="1">
            <a:off x="7925173" y="5661584"/>
            <a:ext cx="1195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776716" y="832513"/>
                <a:ext cx="6673756" cy="220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flujo magnético se puede escribir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Deberemos pensar ahora cómo es el campo B y cuál será la superficie que atraviesa. </a:t>
                </a:r>
              </a:p>
              <a:p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Pensemos rápidamente la superficie: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6" y="832513"/>
                <a:ext cx="6673756" cy="2203873"/>
              </a:xfrm>
              <a:prstGeom prst="rect">
                <a:avLst/>
              </a:prstGeom>
              <a:blipFill>
                <a:blip r:embed="rId3"/>
                <a:stretch>
                  <a:fillRect l="-823" t="-1662" r="-91" b="-36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redondeado 5"/>
          <p:cNvSpPr/>
          <p:nvPr/>
        </p:nvSpPr>
        <p:spPr>
          <a:xfrm>
            <a:off x="3098042" y="3671248"/>
            <a:ext cx="382137" cy="17742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de flecha 7"/>
          <p:cNvCxnSpPr>
            <a:endCxn id="2" idx="3"/>
          </p:cNvCxnSpPr>
          <p:nvPr/>
        </p:nvCxnSpPr>
        <p:spPr>
          <a:xfrm flipH="1" flipV="1">
            <a:off x="3613354" y="3853780"/>
            <a:ext cx="2077762" cy="3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5579469" y="3987467"/>
                <a:ext cx="504241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69" y="3987467"/>
                <a:ext cx="504241" cy="404791"/>
              </a:xfrm>
              <a:prstGeom prst="rect">
                <a:avLst/>
              </a:prstGeom>
              <a:blipFill>
                <a:blip r:embed="rId4"/>
                <a:stretch>
                  <a:fillRect t="-22388" r="-493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6083710" y="3759958"/>
            <a:ext cx="2760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a ser la sección transversal del toroide. Después analizaremos el sentido de la normal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776716" y="832513"/>
                <a:ext cx="6673756" cy="220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flujo magnético se puede escribir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Deberemos pensar ahora cómo es el campo B y cuál será la superficie que atraviesa. </a:t>
                </a:r>
              </a:p>
              <a:p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Pensemos ahora el campo B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6" y="832513"/>
                <a:ext cx="6673756" cy="2203873"/>
              </a:xfrm>
              <a:prstGeom prst="rect">
                <a:avLst/>
              </a:prstGeom>
              <a:blipFill>
                <a:blip r:embed="rId3"/>
                <a:stretch>
                  <a:fillRect l="-823" t="-1662" r="-91" b="-36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380188" y="3076875"/>
                <a:ext cx="1466812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188" y="3076875"/>
                <a:ext cx="1466812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4899546" y="3712191"/>
            <a:ext cx="693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Debemos calcular el campo 1 para poder determinar luego el sentido de entrada de la corriente 2. Si será igual o contrario a la 1.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34707" y="4590907"/>
            <a:ext cx="222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¿Cómo?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042245" y="5322627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 GENERALIZADA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140287" y="4960239"/>
            <a:ext cx="169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nos olvidemos que estamos en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60862" y="952946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 GENERALIZADA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958904" y="590558"/>
            <a:ext cx="169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nos olvidemos que estamos en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722125" y="2279176"/>
                <a:ext cx="6469039" cy="23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poder usar ampere generalizada debemos conocer la dependencia y funcionalidad de B y en consecuencia de H. </a:t>
                </a:r>
              </a:p>
              <a:p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Primero analicemos si el toroide podría considerarse delgado. La longitud media es el perímetro desde el radio medio. Para hacer una aproximación utilizaremos como el perímetro: 2a+2b=100cm.</a:t>
                </a: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Lm&gt;&gt;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rad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podremos decir que es delgado:</a:t>
                </a:r>
              </a:p>
              <a:p>
                <a:endPara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5" y="2279176"/>
                <a:ext cx="6469039" cy="2334422"/>
              </a:xfrm>
              <a:prstGeom prst="rect">
                <a:avLst/>
              </a:prstGeom>
              <a:blipFill>
                <a:blip r:embed="rId4"/>
                <a:stretch>
                  <a:fillRect l="-848" t="-1567" r="-4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9067724" y="4557784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DELGADO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123883" y="5175835"/>
            <a:ext cx="466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consecuencia se podría decir que tanto B como H y M serán constantes dentro del material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7433046" y="4528930"/>
                <a:ext cx="1634678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100cm&gt;&gt;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046" y="4528930"/>
                <a:ext cx="1634678" cy="398186"/>
              </a:xfrm>
              <a:prstGeom prst="rect">
                <a:avLst/>
              </a:prstGeom>
              <a:blipFill>
                <a:blip r:embed="rId5"/>
                <a:stretch>
                  <a:fillRect l="-2239" t="-1538" r="-2612" b="-2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60862" y="952946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 GENERALIZADA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958904" y="590558"/>
            <a:ext cx="169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nos olvidemos que estamos en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6083710" y="2430274"/>
            <a:ext cx="466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consecuencia se podría decir que tanto B como H y M serán constantes dentro del material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468790" y="3843631"/>
                <a:ext cx="6182436" cy="2341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la regla de la mano derecha sabemos que el campo B ocasionado por la corriente 1 será en  </a:t>
                </a:r>
                <a14:m>
                  <m:oMath xmlns:m="http://schemas.openxmlformats.org/officeDocument/2006/math">
                    <m:r>
                      <a:rPr lang="es-A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s-AR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positivo</a:t>
                </a:r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si bien no sabemos el sentido del campo resultante de la corriente 2, también sabemos que va en la </a:t>
                </a:r>
                <a:r>
                  <a:rPr lang="es-AR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misma dirección</a:t>
                </a:r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 es un material magnético blando: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 será paralelo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790" y="3843631"/>
                <a:ext cx="6182436" cy="2341923"/>
              </a:xfrm>
              <a:prstGeom prst="rect">
                <a:avLst/>
              </a:prstGeom>
              <a:blipFill>
                <a:blip r:embed="rId4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/>
          <p:cNvSpPr/>
          <p:nvPr/>
        </p:nvSpPr>
        <p:spPr>
          <a:xfrm>
            <a:off x="5604423" y="3474299"/>
            <a:ext cx="591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Conociendo la dependencia, debemos determinar el sentido.</a:t>
            </a:r>
          </a:p>
        </p:txBody>
      </p:sp>
    </p:spTree>
    <p:extLst>
      <p:ext uri="{BB962C8B-B14F-4D97-AF65-F5344CB8AC3E}">
        <p14:creationId xmlns:p14="http://schemas.microsoft.com/office/powerpoint/2010/main" val="32134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60862" y="952946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 GENERALIZADA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958904" y="590558"/>
            <a:ext cx="169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nos olvidemos que estamos en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083710" y="2430274"/>
                <a:ext cx="4667534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consecuencia se podría decir que tanto B como H y M serán constantes dentro del material y tendrán dirección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10" y="2430274"/>
                <a:ext cx="4667534" cy="956929"/>
              </a:xfrm>
              <a:prstGeom prst="rect">
                <a:avLst/>
              </a:prstGeom>
              <a:blipFill>
                <a:blip r:embed="rId4"/>
                <a:stretch>
                  <a:fillRect t="-3822" b="-57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549149" y="3504671"/>
                <a:ext cx="6096000" cy="4029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(±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149" y="3504671"/>
                <a:ext cx="6096000" cy="402931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043977" y="4488255"/>
                <a:ext cx="55643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NOTA: porqué puse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Qué pasa con los bordes?</a:t>
                </a:r>
              </a:p>
              <a:p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campo magnético casi no circula por los bordes lo hace por lo que vendría a ser un toroide de puntas redondeadas. Adjunto una simulación de ejemplo: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77" y="4488255"/>
                <a:ext cx="5564324" cy="1477328"/>
              </a:xfrm>
              <a:prstGeom prst="rect">
                <a:avLst/>
              </a:prstGeom>
              <a:blipFill>
                <a:blip r:embed="rId7"/>
                <a:stretch>
                  <a:fillRect l="-876" t="-2058" r="-986" b="-5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094" y="1689298"/>
            <a:ext cx="6526766" cy="46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60862" y="952946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 GENERALIZADA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958904" y="590558"/>
            <a:ext cx="169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nos olvidemos que estamos en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083710" y="2430274"/>
                <a:ext cx="4667534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consecuencia se podría decir que tanto B como H y M serán constantes dentro del material y tendrán dirección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10" y="2430274"/>
                <a:ext cx="4667534" cy="956929"/>
              </a:xfrm>
              <a:prstGeom prst="rect">
                <a:avLst/>
              </a:prstGeom>
              <a:blipFill>
                <a:blip r:embed="rId4"/>
                <a:stretch>
                  <a:fillRect t="-3822" b="-57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549149" y="3504671"/>
                <a:ext cx="6096000" cy="4029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(±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149" y="3504671"/>
                <a:ext cx="6096000" cy="402931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188319" y="4236391"/>
                <a:ext cx="48176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Entendiendo cómo circula el campo, la curva de Ampere también será en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versor</a:t>
                </a:r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como muestra la figura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19" y="4236391"/>
                <a:ext cx="4817660" cy="923330"/>
              </a:xfrm>
              <a:prstGeom prst="rect">
                <a:avLst/>
              </a:prstGeom>
              <a:blipFill>
                <a:blip r:embed="rId7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redondeado 7"/>
          <p:cNvSpPr/>
          <p:nvPr/>
        </p:nvSpPr>
        <p:spPr>
          <a:xfrm>
            <a:off x="1270653" y="2376284"/>
            <a:ext cx="2101755" cy="259150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3356667" y="3166281"/>
            <a:ext cx="15013" cy="776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1257182" y="3400569"/>
            <a:ext cx="15013" cy="776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8004871" y="5416427"/>
                <a:ext cx="118455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/>
                        </m:rP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871" y="5416427"/>
                <a:ext cx="1184555" cy="410305"/>
              </a:xfrm>
              <a:prstGeom prst="rect">
                <a:avLst/>
              </a:prstGeom>
              <a:blipFill>
                <a:blip r:embed="rId8"/>
                <a:stretch>
                  <a:fillRect t="-22388" r="-21134" b="-59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60862" y="952946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AMPERE GENERALIZADA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958904" y="590558"/>
            <a:ext cx="169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nos olvidemos que estamos en materiales magnéticos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43" y="1341340"/>
                <a:ext cx="131568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4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redondeado 7"/>
          <p:cNvSpPr/>
          <p:nvPr/>
        </p:nvSpPr>
        <p:spPr>
          <a:xfrm>
            <a:off x="1270653" y="2376284"/>
            <a:ext cx="2101755" cy="259150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3356667" y="3166281"/>
            <a:ext cx="15013" cy="776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1257182" y="3400569"/>
            <a:ext cx="15013" cy="776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412238" y="2105706"/>
                <a:ext cx="199529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38" y="2105706"/>
                <a:ext cx="1995290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7463726" y="2963192"/>
                <a:ext cx="2399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𝐿𝑚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726" y="2963192"/>
                <a:ext cx="2399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/>
              <p:cNvSpPr/>
              <p:nvPr/>
            </p:nvSpPr>
            <p:spPr>
              <a:xfrm>
                <a:off x="7724862" y="3554587"/>
                <a:ext cx="2247025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62" y="3554587"/>
                <a:ext cx="2247025" cy="6410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7470978" y="4511948"/>
                <a:ext cx="2754793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78" y="4511948"/>
                <a:ext cx="2754793" cy="6410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0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2" y="1681164"/>
            <a:ext cx="3092552" cy="434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6194" y="221226"/>
            <a:ext cx="111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Primero analicemos los datos que tenemos de enunciado y como hacemos para calcular la corriente sabiendo el flujo.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456597" y="3715992"/>
            <a:ext cx="221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456597" y="952946"/>
            <a:ext cx="0" cy="27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99045" y="3353604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7290" y="916345"/>
            <a:ext cx="2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0800000">
            <a:off x="3540329" y="1454262"/>
            <a:ext cx="622238" cy="470072"/>
          </a:xfrm>
          <a:prstGeom prst="curvedConnector3">
            <a:avLst>
              <a:gd name="adj1" fmla="val -267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43" y="1202840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27778" r="-22222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7784877" y="869351"/>
                <a:ext cx="2754793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877" y="869351"/>
                <a:ext cx="2754793" cy="641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408203" y="1815121"/>
                <a:ext cx="3050066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03" y="1815121"/>
                <a:ext cx="3050066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 redondeado 23"/>
          <p:cNvSpPr/>
          <p:nvPr/>
        </p:nvSpPr>
        <p:spPr>
          <a:xfrm>
            <a:off x="3098042" y="3671248"/>
            <a:ext cx="382137" cy="17742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/>
          <p:cNvCxnSpPr>
            <a:stCxn id="24" idx="0"/>
          </p:cNvCxnSpPr>
          <p:nvPr/>
        </p:nvCxnSpPr>
        <p:spPr>
          <a:xfrm flipH="1" flipV="1">
            <a:off x="3289110" y="3220872"/>
            <a:ext cx="1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3451958" y="3243664"/>
                <a:ext cx="504241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958" y="3243664"/>
                <a:ext cx="504241" cy="404791"/>
              </a:xfrm>
              <a:prstGeom prst="rect">
                <a:avLst/>
              </a:prstGeom>
              <a:blipFill>
                <a:blip r:embed="rId6"/>
                <a:stretch>
                  <a:fillRect t="-22727" r="-493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8294086" y="2508002"/>
                <a:ext cx="1278299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i="1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86" y="2508002"/>
                <a:ext cx="1278299" cy="404791"/>
              </a:xfrm>
              <a:prstGeom prst="rect">
                <a:avLst/>
              </a:prstGeom>
              <a:blipFill>
                <a:blip r:embed="rId7"/>
                <a:stretch>
                  <a:fillRect t="-22388" r="-19617" b="-59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5033838" y="3300151"/>
                <a:ext cx="672427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𝑊𝑏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38" y="3300151"/>
                <a:ext cx="6724277" cy="818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6819919" y="4702520"/>
            <a:ext cx="483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 ahora analizar cuál configuración de i2 podría cumplir estas características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2244</Words>
  <Application>Microsoft Office PowerPoint</Application>
  <PresentationFormat>Panorámica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Ejercicio extra Materiales Magnéticos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Ternium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extra Materiales Magnéticos</dc:title>
  <dc:creator>BERTOLINI Luana Daniela     TERNIUM [AR]</dc:creator>
  <cp:lastModifiedBy>BERTOLINI Luana Daniela     TERNIUM [AR]</cp:lastModifiedBy>
  <cp:revision>14</cp:revision>
  <dcterms:created xsi:type="dcterms:W3CDTF">2021-06-29T17:12:39Z</dcterms:created>
  <dcterms:modified xsi:type="dcterms:W3CDTF">2021-06-29T21:40:42Z</dcterms:modified>
</cp:coreProperties>
</file>