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1:55:04.68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 contextRef="#ctx0" brushRef="#br0">2 0 675 0,'0'0'173'15,"0"0"-38"-15,0 0 32 16,0 0-35-16,0 0-54 15,0 0-11-15,-9 0 2 16,9 0-22-16,0 0-5 16,0 0-18-16,23 0-5 15,14 0 11-15,2 0-27 16,6 0-1-16,0 0-2 16,-11 0-19-16,-6 0-50 15,-2 0-66-15,-9 0-89 16,0 0-224-16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05:32.342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50E9B706-DAC4-42F2-86A2-97F5D03E532A}" emma:medium="tactile" emma:mode="ink">
          <msink:context xmlns:msink="http://schemas.microsoft.com/ink/2010/main" type="writingRegion" rotatedBoundingBox="1056,16193 1183,18615 610,18645 483,16223"/>
        </emma:interpretation>
      </emma:emma>
    </inkml:annotationXML>
    <inkml:traceGroup>
      <inkml:annotationXML>
        <emma:emma xmlns:emma="http://www.w3.org/2003/04/emma" version="1.0">
          <emma:interpretation id="{8AD4DBA7-EF04-4712-B3CF-75ED2C557F9E}" emma:medium="tactile" emma:mode="ink">
            <msink:context xmlns:msink="http://schemas.microsoft.com/ink/2010/main" type="paragraph" rotatedBoundingBox="1056,16193 1183,18615 610,18645 483,162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C53996-6480-4728-8560-1CA20891D416}" emma:medium="tactile" emma:mode="ink">
              <msink:context xmlns:msink="http://schemas.microsoft.com/ink/2010/main" type="line" rotatedBoundingBox="1056,16193 1183,18615 610,18645 483,16223"/>
            </emma:interpretation>
          </emma:emma>
        </inkml:annotationXML>
        <inkml:traceGroup>
          <inkml:annotationXML>
            <emma:emma xmlns:emma="http://www.w3.org/2003/04/emma" version="1.0">
              <emma:interpretation id="{36D764C4-328A-4A28-8586-C4418E28A1C1}" emma:medium="tactile" emma:mode="ink">
                <msink:context xmlns:msink="http://schemas.microsoft.com/ink/2010/main" type="inkWord" rotatedBoundingBox="1056,16193 1183,18615 610,18645 483,16223"/>
              </emma:interpretation>
              <emma:one-of disjunction-type="recognition" id="oneOf0">
                <emma:interpretation id="interp0" emma:lang="" emma:confidence="0">
                  <emma:literal>a*</emma:literal>
                </emma:interpretation>
                <emma:interpretation id="interp1" emma:lang="" emma:confidence="0">
                  <emma:literal>II*</emma:literal>
                </emma:interpretation>
                <emma:interpretation id="interp2" emma:lang="" emma:confidence="0">
                  <emma:literal>sal</emma:literal>
                </emma:interpretation>
                <emma:interpretation id="interp3" emma:lang="" emma:confidence="0">
                  <emma:literal>. ~</emma:literal>
                </emma:interpretation>
                <emma:interpretation id="interp4" emma:lang="" emma:confidence="0">
                  <emma:literal>TI*</emma:literal>
                </emma:interpretation>
              </emma:one-of>
            </emma:emma>
          </inkml:annotationXML>
          <inkml:trace contextRef="#ctx0" brushRef="#br0">-2151 8615 618 0,'0'0'239'0,"0"0"-140"16,0 0 13-16,0 0 62 0,0 0-61 15,0 0-54 1,-13-63-40-16,29 86 6 0,15 15-3 15,6 13 2-15,-3 0 7 16,-3-6-29-16,-3-5 0 16,-2-17-2-16,-4-4-4 15,-5-10 3-15,-5-9-22 16,-7 0 0-16,0 0 22 16,0-33 2-16,2-1 10 15,-4-18-7-15,-3 2-4 16,2 17 7-16,-2 10-7 15,0 16 0-15,0 7-4 0,0 30-10 16,0 31-56 0,0 17-102-16,0 7-769 0</inkml:trace>
          <inkml:trace contextRef="#ctx0" brushRef="#br0" timeOffset="1260.2149">-2122 9117 650 0,'0'0'290'0,"0"0"-228"15,0 0 23-15,0 0 65 16,0 0-81-16,0 0-5 15,88-6-20-15,-41 0-2 16,1 6-13-16,-4-5-26 16,0 0-3-16,-13 0-39 15,-15-1-181-15</inkml:trace>
          <inkml:trace contextRef="#ctx0" brushRef="#br0" timeOffset="598.5304">-2074 9873 1129 0,'0'0'98'16,"0"0"-93"-16,0 0 55 0,0 0 23 16,0 0-58-16,0 0 2 15,30-67 36-15,-15 18-9 16,-10-16-6-16,-2-2-23 16,-3-12-10-16,0 11 16 15,-11 7-26-15,-3 15 3 16,2 18 6-16,9 23-3 15,3 5 7-15,0 0-18 16,0 0 0-16,0 0-3 16,0 0-1-16,0 0 0 15,0 0 2-15,17 0 1 16,10 0-1-16,9 0 2 16,3 0 0-16,6 0 7 0,-5 0-6 15,-10 0-1 1,-10 0 0-16,-8 0-28 0,-12 0-72 15,0 0-69-15,-22 0-272 16</inkml:trace>
          <inkml:trace contextRef="#ctx0" brushRef="#br0" timeOffset="831.9175">-2037 9500 851 0,'0'0'161'0,"0"0"-155"16,0 0 103-16,0 0 8 16,0 0-96-16,0 0-12 15,129 6-9-15,-92-12-7 16,-7-11-115-16,-9 12-339 15</inkml:trace>
          <inkml:trace contextRef="#ctx0" brushRef="#br0" timeOffset="-29357.3679">-1790 7429 124 0,'0'0'14'16,"0"0"-13"-16,0 0 49 0,0 0-16 16,0 0-31-16,0 0-3 15,-64 39-14-15,47-38-10 16,5 5 22-16,0-1 4 15,2-1-1-15,5 5 11 16,1-4 12-16,-1-3 2 16,2 7-17-16,-2-5-8 15,-2-2-1-15,-1 7-39 16</inkml:trace>
          <inkml:trace contextRef="#ctx0" brushRef="#br0" timeOffset="-38062.9515">-2004 7444 53 0,'0'0'11'0,"0"0"-11"16,0 0 0-16,0 0-1 0,0 0-23 15,0 0-15-15</inkml:trace>
          <inkml:trace contextRef="#ctx0" brushRef="#br0" timeOffset="-490.0485">-2288 7903 208 0,'0'0'126'0,"0"0"-108"16,0 0 32-16,0 0 69 16,0 0-13-16,0 0-37 0,-48-83-16 15,45 74 24-15,3 9-4 16,0-4-10-16,-3 4 2 16,3 0-4-16,-2-5 20 15,2 5-10-15,0 0-21 16,0 0-3-16,0 0-12 15,0 0-14-15,0 0 8 16,0 15-18-16,19 19 0 16,21 18 24-16,4 22-9 15,10 10 8-15,-3 2-15 16,-3 3-14-16,-4-11 18 16,-7 1-19-16,-6-11-1 15,-8-5-1-15,-9-12 4 0,-6-18-10 16,-2-4 4-16,-3-23-16 15,-3 0 5-15,0-6-27 16,0 0-1-16,0 0-2 16,-17 0-70-16,-8 0-108 15,2 0-313-15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05:15.56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FE1D9BF6-B209-4361-A246-5CDD5EE7C7DE}" emma:medium="tactile" emma:mode="ink">
          <msink:context xmlns:msink="http://schemas.microsoft.com/ink/2010/main" type="inkDrawing" rotatedBoundingBox="4270,12595 6368,15224 4144,16999 2046,14370" semanticType="scratchOut" shapeName="Other">
            <msink:destinationLink direction="with" ref="{B94F2B6D-8A95-4F43-9FE2-04BEB46DD4F6}"/>
          </msink:context>
        </emma:interpretation>
      </emma:emma>
    </inkml:annotationXML>
    <inkml:trace contextRef="#ctx0" brushRef="#br0">36 0 242 0,'0'0'58'0,"0"0"-56"16,0 0 28-16,0 0 20 15,0 0-28-15,0 0 21 16,-28 0 15-16,28 0 3 16,0 0-18-16,0 0-13 15,0 0 5-15,0 0-9 16,-3 0-1-16,3 0 21 15,-3 0-13-15,3 0 5 16,0 0 11-16,-2 0-8 16,2 0 4-16,0 0-3 0,0 0-10 15,0 0 5 1,0 0-14-16,0 0 3 0,0 0 13 16,0 0-11-16,0 0 2 15,0 0-7-15,10 15-11 16,10 8 21-16,6 15-8 15,4 4 2-15,1 10-6 16,1 1-11-16,-1 0 9 16,-1 5-12-16,4-5-7 15,0 1 11-15,0-9-11 16,0-3 0-16,-6-5 3 16,6-1 3-16,-3-3-5 0,-4-6 2 15,2 4-2 1,3-2 13-16,2 0-12 0,2 4 3 15,1-4 2-15,-3-2-7 16,-2-2 4-16,0-3-4 16,-3 0 0-16,1-7 4 15,-4 6-4-15,-1-2 0 16,3 4 2-16,0-1 2 16,-2 3-8-16,-4-1 3 15,3 1 1-15,-1 0 5 16,-2 1-5-16,-3-4 0 15,-2-3 0-15,0 2 3 16,3-3-5-16,0 7 2 16,2-1 0-16,-5 0-1 15,5-2 2-15,2 3-1 0,-2 2 0 16,0 2 3-16,-2 2-3 16,-1-2 0-16,1 0 0 15,-3 0 0-15,0 4 1 16,0-2-1-16,-3 0 4 15,6-1-3-15,-1-2 1 16,-2-5-2-16,3 0 2 16,-3 3-7-16,-3-9 6 15,1-1-1-15,-2-2 0 16,1 8 3-16,1-11-3 16,2 7 0-16,0 2 0 15,5 4 2-15,-3-4-1 0,1 5-1 16,0 4 1-16,-1-2 2 15,2 1-1-15,-1-5-2 16,-1-1 0-16,1 0 2 16,0-4-1-16,2 8-1 15,4 4 7-15,-4 3-6 16,3 0 4-16,-3 3-5 16,2-7 0-16,-7-2-1 15,0-9 2-15,-4-5-1 16,-1-7 0-16,-4 3 0 15,1-2 0-15,-1-2 0 16,-2 5 0-16,5-2 15 16,-2 2-11-16,-1 5 1 15,3-5-1-15,-5-1-1 16,3-3-5-16,-7-1 2 0,1-2 0 16,-3-3 0-16,0 3 0 15,0-3-2-15,0 0-15 16,0 0-32-16,0 0-31 15,0 0-80-15,0 0-260 16</inkml:trace>
    <inkml:trace contextRef="#ctx0" brushRef="#br0" timeOffset="-75379.764">-105-120 709 0,'0'0'197'0,"0"0"-153"15,0 0-23-15,0 0 89 16,0 0 15-16,0 0-74 16,0 0-17-16,0 0 24 15,0-12-17-15,0 12 5 16,0 0-10-16,0 0-15 0,0 0 24 15,-2-3-27 1,2 3 1-16,-3 0 11 16,-1-1-23-16,4 1 10 0,0 0-1 15,0 0-14-15,0 0 23 16,0 0-24-16,0 0-1 16,0 0 9-16,0 0-4 15,0 0-5-15,0 0 0 16,0 0 3-16,0 0-2 15,0 0-1-15,0 0-6 16,26 0 0-16,28 0 1 16,27 0 5-16,31 0 7 15,29 0-6-15,20 1 16 16,20-1-17-16,19 0 0 16,6-5 11-16,5-9-7 0,-2-4 3 15,-12 8-7-15,-16-1 3 16,-10 4 3-16,-13 4-6 15,-14-7 0-15,-9-5-4 16,-14 0 7-16,-8-3-3 16,-6 0 0-16,-5 8 0 15,-4 3-4-15,-8 2 4 16,-14 5 0-16,-11 0-3 16,-17 0 3-16,-20 0-8 15,-11 0-12-15,-12 0-24 16,-5 0-9-16,0 7-71 15,-17 5-137-15,-25 2-862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04:29.36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A735CA8-B2D3-4898-A39C-F96D249C170C}" emma:medium="tactile" emma:mode="ink">
          <msink:context xmlns:msink="http://schemas.microsoft.com/ink/2010/main" type="writingRegion" rotatedBoundingBox="2369,17100 3797,18534 3270,19058 1843,17625"/>
        </emma:interpretation>
      </emma:emma>
    </inkml:annotationXML>
    <inkml:traceGroup>
      <inkml:annotationXML>
        <emma:emma xmlns:emma="http://www.w3.org/2003/04/emma" version="1.0">
          <emma:interpretation id="{DB753D30-EB10-488D-B7AC-6BEE889D2C59}" emma:medium="tactile" emma:mode="ink">
            <msink:context xmlns:msink="http://schemas.microsoft.com/ink/2010/main" type="paragraph" rotatedBoundingBox="2369,17100 3797,18534 3270,19058 1843,176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EA7D5C-B71D-4E49-B7A2-F1329886C3AB}" emma:medium="tactile" emma:mode="ink">
              <msink:context xmlns:msink="http://schemas.microsoft.com/ink/2010/main" type="line" rotatedBoundingBox="2369,17100 3797,18534 3270,19058 1843,17625"/>
            </emma:interpretation>
          </emma:emma>
        </inkml:annotationXML>
        <inkml:traceGroup>
          <inkml:annotationXML>
            <emma:emma xmlns:emma="http://www.w3.org/2003/04/emma" version="1.0">
              <emma:interpretation id="{00FC28D9-3A2B-48B0-AB95-B9B3D0FF9873}" emma:medium="tactile" emma:mode="ink">
                <msink:context xmlns:msink="http://schemas.microsoft.com/ink/2010/main" type="inkWord" rotatedBoundingBox="2369,17100 2680,17412 2227,17863 1916,17551">
                  <msink:destinationLink direction="with" ref="{B94F2B6D-8A95-4F43-9FE2-04BEB46DD4F6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-710 8689 213 0,'0'0'95'16,"0"0"-88"-16,0 0-1 15,0 0 44-15,0 0-23 16,0 0-22-16,0 26-2 15,0-24 12-15,0-2 4 16,0 5 20-16,0-5 14 16,0 0-30-16,-5 4-22 0,1 2-1 15,1-3-87-15,0 4-151 16</inkml:trace>
          <inkml:trace contextRef="#ctx0" brushRef="#br0" timeOffset="-26479.8105">-837 8726 749 0,'0'0'158'0,"0"0"-39"0,0 0 72 15,0 0-55-15,0 0-43 16,0 0-40-16,-3-27 0 15,3 27 10-15,0 0-39 16,0 11-11-16,3 19 1 16,17 14-3-16,4 5 14 15,0 5-25-15,-4-6-5 16,-1-7 3-16,1-13-35 16,-6-10-6-16,6-14 11 15,-3-4 5-15,8 0 14 16,14-22-4-16,9-29 17 0,6-18 12 15,2-9-2-15,0 4 13 16,-2 13 10-16,-3 16-15 16,-17 23 8-16,-17 15-26 15,-12 7 3-15,-2 0 0 16,-3 34-3-16,0 6-63 16,-15 4-232-16</inkml:trace>
        </inkml:traceGroup>
        <inkml:traceGroup>
          <inkml:annotationXML>
            <emma:emma xmlns:emma="http://www.w3.org/2003/04/emma" version="1.0">
              <emma:interpretation id="{1B0ED977-CDB3-4E43-A8BB-94C311BFCE0F}" emma:medium="tactile" emma:mode="ink">
                <msink:context xmlns:msink="http://schemas.microsoft.com/ink/2010/main" type="inkWord" rotatedBoundingBox="3158,17922 3782,18549 3270,19058 2646,1843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22346.5455">78 9947 826 0,'0'0'153'0,"0"0"-139"16,0 0 31-16,46-142 117 16,7 69-70-16,15-12-43 15,11-6 4-15,3 7-30 16,-18 21-22-16,-18 30-2 16,-33 33-89-16,-13 10-189 15</inkml:trace>
          <inkml:trace contextRef="#ctx0" brushRef="#br0" timeOffset="-22519.7791">-122 9630 974 0,'0'0'241'0,"0"0"-182"16,0 0 49-16,0 0-3 15,0 0-78-15,0 0 33 16,107-140 5-16,-70 100-12 15,-6 7 7-15,-6 15-28 16,4 18-7-16,5 6 0 16,10 46-15-16,10 24 29 15,-1 16-29-15,-7 4-8 16,-1-7 4-16,-2-8-6 16,-4-15-8-16,0-13-4 0,-5-19-33 15,0-12 9-15,-6-13-15 16,-5-3-13-16,-10-6 9 15,-10 0-11-15,-3 0-35 16,0-6 13-16,-30-9-45 16,-16 3-129-16,-5 8-365 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08T22:09:11.879"/>
    </inkml:context>
    <inkml:brush xml:id="br0">
      <inkml:brushProperty name="width" value="0.00882" units="cm"/>
      <inkml:brushProperty name="height" value="0.00882" units="cm"/>
      <inkml:brushProperty name="fitToCurve" value="1"/>
    </inkml:brush>
    <inkml:context xml:id="ctx1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21-06-08T22:01:01.036"/>
    </inkml:context>
  </inkml:definitions>
  <inkml:traceGroup>
    <inkml:annotationXML>
      <emma:emma xmlns:emma="http://www.w3.org/2003/04/emma" version="1.0">
        <emma:interpretation id="{BCD06B16-F7E3-4D57-AA5F-F1EFECAF3AD1}" emma:medium="tactile" emma:mode="ink">
          <msink:context xmlns:msink="http://schemas.microsoft.com/ink/2010/main" type="writingRegion" rotatedBoundingBox="27667,1341 33046,10108 30363,11754 24984,2987"/>
        </emma:interpretation>
      </emma:emma>
    </inkml:annotationXML>
    <inkml:traceGroup>
      <inkml:annotationXML>
        <emma:emma xmlns:emma="http://www.w3.org/2003/04/emma" version="1.0">
          <emma:interpretation id="{A6E2EA32-7ACF-4CD4-8DE6-B04C1DD42170}" emma:medium="tactile" emma:mode="ink">
            <msink:context xmlns:msink="http://schemas.microsoft.com/ink/2010/main" type="paragraph" rotatedBoundingBox="27667,1341 33046,10108 30363,11754 24984,29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9C135E-DA27-428D-A42E-73623BB9FE00}" emma:medium="tactile" emma:mode="ink">
              <msink:context xmlns:msink="http://schemas.microsoft.com/ink/2010/main" type="line" rotatedBoundingBox="27667,1341 33046,10108 30363,11754 24984,2987"/>
            </emma:interpretation>
          </emma:emma>
        </inkml:annotationXML>
        <inkml:traceGroup>
          <inkml:annotationXML>
            <emma:emma xmlns:emma="http://www.w3.org/2003/04/emma" version="1.0">
              <emma:interpretation id="{91A15614-ADF3-48EC-A604-4DEB2175E626}" emma:medium="tactile" emma:mode="ink">
                <msink:context xmlns:msink="http://schemas.microsoft.com/ink/2010/main" type="inkWord" rotatedBoundingBox="27667,1341 27676,1355 27664,1363 27655,1348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:</emma:literal>
                </emma:interpretation>
                <emma:interpretation id="interp3" emma:lang="" emma:confidence="0">
                  <emma:literal>j</emma:literal>
                </emma:interpretation>
                <emma:interpretation id="interp4" emma:lang="" emma:confidence="0">
                  <emma:literal>m</emma:literal>
                </emma:interpretation>
              </emma:one-of>
            </emma:emma>
          </inkml:annotationXML>
          <inkml:trace contextRef="#ctx0" brushRef="#br0">54-9105 0</inkml:trace>
        </inkml:traceGroup>
        <inkml:traceGroup>
          <inkml:annotationXML>
            <emma:emma xmlns:emma="http://www.w3.org/2003/04/emma" version="1.0">
              <emma:interpretation id="{08EE1D01-F034-49ED-95C9-38CE4EC916D6}" emma:medium="tactile" emma:mode="ink">
                <msink:context xmlns:msink="http://schemas.microsoft.com/ink/2010/main" type="inkWord" rotatedBoundingBox="29056,6578 29881,7922 28793,8589 27969,7245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1" brushRef="#br0">668-2800 400 0,'0'0'361'15,"0"0"-234"-15,0 0-41 16,0 0 39-16,0 0-38 16,0 0-36-16,-28 29-14 15,28-27 28-15,0-2 0 16,-4 3-9-16,4-3-10 15,0 0-3-15,0 0-15 16,0 0-7-16,0 0-14 16,0 0 1-16,0 0 3 15,0 0-6-15,0 0 8 0,-8-16 0 16,-11-20-2-16,-10-19-3 16,-10-18-6-16,0 2-2 15,5 5 0-15,5 13 2 16,9 14 2-16,7 11 2 15,7 13-3-15,3 8 17 16,3 7-10-16,0 0-2 16,3 5-8-16,28 23 3 15,17 8 5-15,9-1-2 16,-1-7-6-16,-3-8 0 16,-8-1-2-16,-16-7-51 15,-22 5-90-15,-7 4-141 0,-7 2-713 16</inkml:trace>
          <inkml:trace contextRef="#ctx1" brushRef="#br0" timeOffset="1261.1948">1121-2898 918 0,'0'0'119'0,"0"0"-13"16,0 0 26-16,0 0-39 16,0 0-52-16,173 40-38 15,-126-33-3-15,-8-7-9 16,-15 0-124-16,-22 2-377 15</inkml:trace>
          <inkml:trace contextRef="#ctx1" brushRef="#br0" timeOffset="2094.3822">1184-3470 321 0,'0'0'488'16,"0"0"-344"-16,0 0-32 15,0 0 51-15,0 0-68 16,0 0-33-16,-14-6-25 15,31 6 9-15,24 7 11 16,18 21 3-16,18 3-4 16,16-2-20-16,8-2-17 0,-4-7-11 15,-16-5-8-15,-28-4-39 16,-33 3-103 0,-20 6-268-16</inkml:trace>
          <inkml:trace contextRef="#ctx1" brushRef="#br0" timeOffset="-862.1341">1364-1974 345 0,'0'0'121'15,"0"0"-18"-15,0 0 27 16,0 0 17-16,0 0-24 16,0 0-36-16,0 0 10 15,0 0-29-15,-9 6-15 16,9-6 0-16,0 0-10 0,0 0-8 16,0 0-1-16,0 0-12 15,0 0-1-15,0 0 0 16,0 0-3-16,0 0 12 15,0 0-13-15,0 3 1 16,0-3 6-16,0 2-9 16,0-2 3-16,0 0-5 15,0 0-6-15,-2 0 16 16,2 0-17-16,0 0 7 16,-3 0 3-16,3 0-11 15,0 0 11-15,0 0-7 16,0 0-7-16,0 0 10 0,0 0-6 15,0 0-5-15,0 0 12 16,-12-5-13-16,-7-19 11 16,-15-20-8-16,-17-17 2 15,-16-18-10-15,-13-19 5 16,-3-21-4-16,-2-9-3 16,9 5-11-16,8 16 6 15,17 24 8-15,12 24 4 16,7 16 1-16,7 14-1 15,6 7 0-15,4 7 0 16,4 4 2-16,0 1-2 16,5 1 0-16,-2 1 0 15,5 3 1-15,3-1-1 0,0 6 0 16,0 0-1-16,0 0 0 16,0 0-1-16,0 0-8 15,0 0-55-15,0 0-55 16,0 19-110-16,0 0-306 15</inkml:trace>
          <inkml:trace contextRef="#ctx1" brushRef="#br0" timeOffset="909.1613">1104-2628 643 0,'0'0'334'15,"0"0"-193"-15,0 0-11 16,0 0-6-16,0 0-37 16,0 0-36-16,0 0 6 15,0-22-26-15,9-14 4 16,2-13-3-16,1-16-5 16,-10-5 3-16,-2-6-16 15,0 2 2-15,0 13 11 0,0 11-12 16,0 17 3-16,0 10-6 15,0 12-11-15,0 6 13 16,0 5-13-16,0 0 1 16,0 0-1-16,0 0 2 15,12 0-6-15,15 3 5 16,13 15-2-16,13 3 9 16,10-2-5-16,-2-1 1 15,-4-3-2-15,-12-8-3 16,-17-1-8-16,-16-3-57 15,-12-3-65-15,-20 0-99 16,-31 0-480-16</inkml:trace>
        </inkml:traceGroup>
        <inkml:traceGroup>
          <inkml:annotationXML>
            <emma:emma xmlns:emma="http://www.w3.org/2003/04/emma" version="1.0">
              <emma:interpretation id="{245A7A27-5366-4302-A673-3A3EFC9C718F}" emma:medium="tactile" emma:mode="ink">
                <msink:context xmlns:msink="http://schemas.microsoft.com/ink/2010/main" type="inkWord" rotatedBoundingBox="30251,8576 31698,10935 30363,11754 28915,939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1" brushRef="#br0" timeOffset="-220984.6818">2916-227 198 0,'0'0'38'0,"0"0"-38"0,0 0-18 16,0 0 18-16,0 0 0 16,0 0 18-16,-44-147 53 15,18 131-7-15,-5-1 15 16,-3 2-21-16,-2 1-4 16,2-7-15-16,2-2-4 15,8-2-5-15,1-3-4 16,6 3 22-16,6 2-3 15,5 8-4-15,0 8 24 16,6 3 2-16,0 4-35 16,0 0-9-16,0 0-17 0,0 6 6 15,21 16 8-15,6 12-12 16,7 9 27-16,8 12 8 16,4 12-10-16,-2 16 30 15,-10 14-34-15,-12 14 11 16,-15 8-11-16,-7 3-21 15,0-11 8-15,-23-11-16 16,-5-11 0-16,2-9 1 16,-2-9 0-16,-3-8-2 15,-3-8-3-15,-8-6-13 16,0-9-2-16,-1-7-45 16,9-10-5-16,12-12-27 15,8-11 23-15,11 0 22 0,3-24-34 16,7-5-74-16,23-5-215 15</inkml:trace>
          <inkml:trace contextRef="#ctx1" brushRef="#br0" timeOffset="-220009.0476">3181 477 480 0,'0'0'311'0,"0"0"-222"0,0 0-23 15,0 0 61-15,0 0-63 16,-58-143-52-16,65 75 17 16,25 1-4-16,10 4 23 15,1 16-10-15,-1 10 0 16,-6 18 8-16,-2 16-23 16,0 3-9-16,-6 21 17 15,0 22-6-15,-5 15 6 16,-4 0-13-16,-2 4-9 15,0-10 3-15,6 2-12 16,3-7 0-16,4-1-1 0,4-1 6 16,-3-4-10-16,3-5 4 15,-9-8-34-15,1-8-17 16,-9-4-42-16,-6-10-33 16,-6 3-97-16,-5-8-98 15,0-1-192-15</inkml:trace>
          <inkml:trace contextRef="#ctx1" brushRef="#br0" timeOffset="-219760.6158">3176 383 594 0,'0'0'130'0,"0"0"3"0,0 0 66 16,217-82-64-16,-127 59-84 15,11 6-2-15,6 3-31 16,-11 5-9-16,-19 9-7 16,-24 0-2-16,-28 0-85 15,-22 0-300-15</inkml:trace>
          <inkml:trace contextRef="#ctx1" brushRef="#br0" timeOffset="-67901.6322">2262-1504 439 0,'0'0'185'15,"0"0"-98"-15,0 0 47 16,0 0-32-16,0 0-17 16,0 0 1-16,-92-78-21 15,92 78-6-15,0 0-12 16,0 0-31-16,0 0 2 16,0 0-1-16,0 0-7 15,0 0 15-15,17 0 3 16,7 0 30-16,8 0-13 0,4 0-17 15,10 0-2 1,1 4-15-16,-1 4-4 0,-2-5 3 16,-4-3-10-16,-6 0-12 15,-3 0-21-15,-2 0-74 16,-7-6-49-16,-5 1-175 16,-3 3-395-16</inkml:trace>
          <inkml:trace contextRef="#ctx1" brushRef="#br0" timeOffset="-68248.0121">2409-1542 273 0,'0'0'161'16,"0"0"-64"-16,0 0 16 16,0 0 3-16,0 0-33 15,0 0 15-15,-3-3-11 16,3 3 24-16,-2 0 0 16,2 0-55-16,0 0 10 15,-3 0 16-15,3 0-12 16,-3 0-14-16,3 11-19 15,0 6-9-15,0 11 3 0,0 11-9 16,0 4-10-16,0-1-12 16,0 4 5-16,0-6-11 15,0-3 3-15,0-4-29 16,0-14-6-16,-6-8-39 16,3-9-27-16,1-2-54 15,2-2-65-15,-3-25-59 16,3-4-189-16</inkml:trace>
          <inkml:trace contextRef="#ctx1" brushRef="#br0" timeOffset="-67418.4455">2170-1230 292 0,'0'0'276'16,"0"0"-172"-16,0 0 7 16,0 0 15-16,0 0-46 15,0 0-28-15,14-7 69 16,23 7-24-16,4 4-34 15,13 5 0-15,0-5 1 16,-1 1-27-16,-4-5-19 16,-10 3-18-16,-12-3 0 15,-10 6-32-15,-8 5-102 0,-9 7-258 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1:58:00.23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E0CA564-8BD1-4EE1-A09B-F737E64BE6A3}" emma:medium="tactile" emma:mode="ink">
          <msink:context xmlns:msink="http://schemas.microsoft.com/ink/2010/main" type="writingRegion" rotatedBoundingBox="27995,10230 28176,10829 27686,10978 27504,10378">
            <msink:destinationLink direction="with" ref="{ADAE5705-B3EE-45DB-8387-63C45A4B3050}"/>
          </msink:context>
        </emma:interpretation>
      </emma:emma>
    </inkml:annotationXML>
    <inkml:traceGroup>
      <inkml:annotationXML>
        <emma:emma xmlns:emma="http://www.w3.org/2003/04/emma" version="1.0">
          <emma:interpretation id="{61F8DF69-4684-4AAC-A18E-1906E8EE7D46}" emma:medium="tactile" emma:mode="ink">
            <msink:context xmlns:msink="http://schemas.microsoft.com/ink/2010/main" type="paragraph" rotatedBoundingBox="27995,10230 28176,10829 27686,10978 27504,103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5B2950-3D56-4DB2-BEE6-CB4757911D6A}" emma:medium="tactile" emma:mode="ink">
              <msink:context xmlns:msink="http://schemas.microsoft.com/ink/2010/main" type="line" rotatedBoundingBox="27995,10230 28176,10829 27686,10978 27504,10378"/>
            </emma:interpretation>
          </emma:emma>
        </inkml:annotationXML>
        <inkml:traceGroup>
          <inkml:annotationXML>
            <emma:emma xmlns:emma="http://www.w3.org/2003/04/emma" version="1.0">
              <emma:interpretation id="{E19AC086-5C30-4D51-8A15-5494A32BF609}" emma:medium="tactile" emma:mode="ink">
                <msink:context xmlns:msink="http://schemas.microsoft.com/ink/2010/main" type="inkWord" rotatedBoundingBox="27995,10230 28176,10829 27686,10978 27504,1037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51 17 0,'0'0'250'15,"0"0"-179"-15,0 0 24 16,0 0 3-16,0 0-34 0,0 0-15 15,0-6-3 1,0 1 2-16,0-2 12 0,0-1-5 16,0 1 23-16,0 0-17 15,0 3 7-15,0 0 14 16,0-3-36-16,0 5-9 16,0 0-1-16,0 2-5 15,0 0 5-15,0 0-7 16,0 0 1-16,0 0 6 15,0 0-11-15,0 0-9 16,0 0 0-16,0 0-12 16,0 8 0-16,0 19 1 15,11 13-5-15,9 12 22 16,-3 6-14-16,0 1 5 16,-3-5-3-16,-3-5-9 0,1-5 7 15,-5-6-8-15,0-7 0 16,-2-6 2-16,0-10-1 15,-2-8-1-15,-3-5 0 16,3-2 2-16,-3 0 0 16,0 0-2-16,0 0 0 15,0 0 19-15,0 0-9 16,0 0 3-16,0 0 1 16,0 0-11-16,0 0 7 15,0 0-10-15,0 0 1 16,0 0 1-16,0 0 0 15,0 0-2-15,0 0 0 0,0 0 3 16,0 0 0-16,0 0-2 16,0 0-1-16,0 0 16 15,0 0-12-15,0 0 7 16,0 0-1-16,0 3-7 16,0 0 5-16,4-3-8 15,-4 0 0-15,0 0 2 16,0 0-1-16,0 0-1 15,2 0 0-15,-2 0 3 16,3 0-6-16,2 0 3 16,7-13 0-16,5-10 4 15,8-5-1-15,6-5-3 16,6-8 5-16,2-4-3 16,3-3 4-16,3 3-6 0,-3 3 0 15,-10 11-3-15,-13 14 5 16,-10 7-2-16,-6 10 0 15,-3 0-2-15,0 0-2 16,0 3-14-16,0 13-20 16,-12-4-24-16,-7-2-82 15,-4-10-156-15,1 0-693 16</inkml:trace>
          <inkml:trace contextRef="#ctx0" brushRef="#br0" timeOffset="-1543.446">-17-71 104 0,'0'0'497'0,"0"0"-377"15,0 0-47 1,0 0 38-16,0 0-25 0,0 0-38 16,0 0 16-16,2-13 1 15,2 13-26-15,-4 0 9 16,0 0-10-16,0 0 6 16,0 0 12-16,0 0-16 15,0 0 2-15,0 0-10 16,0 0-11-16,0 0 14 15,0-5-28-15,0-1 1 16,0 5 12-16,0-3-10 16,0 4 7-16,0 0-1 15,0 0-10-15,0 0 26 16,0 0-16-16,0 0 1 16,0 0 7-16,0 0-13 0,0 0 9 15,0 0-7-15,0 0-8 16,0 0 18-16,0 0-20 15,0 0 3-15,0 0 0 16,0 0-4-16,0 18-4 16,0 13 1-16,8 12 1 15,0 12 8-15,4 1-8 16,-3-1 0-16,1-5 0 16,-5-5 4-16,2-8-4 15,-2 0 0-15,-2-12 0 16,-1-5 1-16,2-2-1 15,-1-5 0-15,-3-4 0 0,0-6 3 16,0 1-3-16,0-4 0 16,0 0 1-16,0 0 0 15,0 0 4-15,0 0-5 16,0 0 1-16,0 2-1 16,3 0-1-16,-3 0 1 15,2 7 0-15,-2-5-8 16,0 1 10-16,3-2-2 15,-3-1 3-15,0-2 0 16,0 0-3-16,0 0 0 16,0 0 1-16,0 0-2 15,0 0 3-15,0 0-2 16,0 0 2-16,0 0 1 0,0 0-4 16,0 0 1-1,0 0 0-15,0 0-7 0,0 0 7 16,0 0-33-16,0-10-41 15,-5-9-139-15,-18 0-307 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01:31.452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780939BE-2354-49FB-8C56-F9FFCA2A5C05}" emma:medium="tactile" emma:mode="ink">
          <msink:context xmlns:msink="http://schemas.microsoft.com/ink/2010/main" type="writingRegion" rotatedBoundingBox="28324,12579 32414,12687 32373,14247 28283,14140"/>
        </emma:interpretation>
      </emma:emma>
    </inkml:annotationXML>
    <inkml:traceGroup>
      <inkml:annotationXML>
        <emma:emma xmlns:emma="http://www.w3.org/2003/04/emma" version="1.0">
          <emma:interpretation id="{CBA2B24A-5C6E-4879-89FF-961141004814}" emma:medium="tactile" emma:mode="ink">
            <msink:context xmlns:msink="http://schemas.microsoft.com/ink/2010/main" type="paragraph" rotatedBoundingBox="28324,12579 32414,12687 32373,14247 28283,141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95C8E7-35E9-4AED-A32F-4BCEBB396545}" emma:medium="tactile" emma:mode="ink">
              <msink:context xmlns:msink="http://schemas.microsoft.com/ink/2010/main" type="line" rotatedBoundingBox="28324,12579 32414,12687 32373,14247 28283,14140"/>
            </emma:interpretation>
          </emma:emma>
        </inkml:annotationXML>
        <inkml:traceGroup>
          <inkml:annotationXML>
            <emma:emma xmlns:emma="http://www.w3.org/2003/04/emma" version="1.0">
              <emma:interpretation id="{862845E3-67CA-40AF-96F7-188537D193E9}" emma:medium="tactile" emma:mode="ink">
                <msink:context xmlns:msink="http://schemas.microsoft.com/ink/2010/main" type="inkWord" rotatedBoundingBox="28324,12579 30275,12631 30234,14191 28283,1414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814 2144 287 0,'0'0'136'16,"0"0"-74"-16,0 0 7 0,0 0 27 15,0 0-23 1,0 0-31-16,0 0 19 0,-22 0-8 16,19 0 15-16,1 0-11 15,2 0-15-15,-4 0 1 16,-2 0-4-16,1 0-3 16,-4 0-4-16,4-3-17 15,0 3 11-15,2-2-1 16,-1 0 4-16,1 2 5 15,1 0-12-15,-1 0 3 16,1-2 10-16,2 2-18 16,-3 0 7-16,-1-3-5 15,1 3-7-15,1 0 17 16,2-4-11-16,0 4 2 16,-3 0 7-16,3 0-14 0,0 0 7 15,0 0-2-15,0 0-12 16,0 0 15-16,5 11-21 15,29 19 2-15,23 21 18 16,13 13 5-16,15 6-1 16,8 2-6-16,2-3-16 15,5-13 17-15,-5-7-18 16,-7-7 0-16,-7-8 2 16,-16-3-1-16,-14-7-3 15,-21-8 1-15,-15-5-14 16,-9-4-6-16,-6 4-38 15,0 3-29-15,-17 3-38 0,-14 7-161 16,6-4-574-16</inkml:trace>
          <inkml:trace contextRef="#ctx0" brushRef="#br0" timeOffset="672.035">1760 2585 269 0,'0'0'355'16,"0"0"-191"-16,0 0-24 16,0 0 18-16,0 0-1 15,0 0-56-15,-32-43-3 16,28 41 14-16,1 2-17 15,-2 0 2-15,5 0-22 16,-3 0-30-16,3 17 2 16,0 22-31-16,3 13-10 15,28 9 5-15,6-5-9 16,2-10-4-16,-5-10 0 16,-6-11-12-16,-14-10-1 0,-9-6-20 15,-5-3 14-15,0-1 20 16,-17-3 1-16,-27 4 0 15,-22 4 0-15,-7-3-16 16,9 3 9-16,11-1-10 16,24-9-6-16,18 0 12 15,11 0-33-15,0 0-44 16,6-14-91-16,22-6-207 16</inkml:trace>
          <inkml:trace contextRef="#ctx0" brushRef="#br0" timeOffset="2643.6391">2130 3688 631 0,'0'0'145'0,"0"0"-90"15,0 0 72-15,0 0 0 16,0 0-38-16,0 0-30 16,-5 34 10-16,5-34-7 15,0 2 11-15,0 0-36 16,0-2-5-16,0 0 8 0,0 0-25 16,0 0-2-16,0-2-1 15,0-29-6-15,5-20 7 16,3-12-5-16,-1-8-8 15,1-7 11-15,1-4-10 16,-1 4 6-16,1 16 10 16,-1 17 0-16,-3 23 11 15,1 13-14-15,0 9 0 16,-4 0 6-16,3 0-20 16,7 0 2-16,8 0 1 15,11 11-1-15,8 2 16 16,6 3-17-16,6-4-1 15,-5-2 1-15,-5 1-1 0,-9-8-7 16,-10 3-54-16,-13-3-88 16,-9-1-113-16,0 2-596 15</inkml:trace>
          <inkml:trace contextRef="#ctx0" brushRef="#br0" timeOffset="3051.9009">2031 3450 717 0,'0'0'111'0,"0"0"22"0,0 0 37 16,148-3-49-16,-87-1-78 16,1 0-24-16,-6 4-11 15,-13 0-8-15,-18 0-24 16,-13 8-217-16,-12 13-796 16</inkml:trace>
          <inkml:trace contextRef="#ctx0" brushRef="#br0" timeOffset="3716.1066">2218 2930 602 0,'0'0'140'0,"0"0"-5"15,0 0 40-15,0 0-27 16,0 0-53-16,0 0-31 16,10-30 0-16,22 30 21 15,10 2-33-15,9 11 4 16,7-1-19-16,8 3-8 16,-5-6-8-16,-3-4-18 15,-19-3-6-15,-22 3-34 16,-17 5-128-16,-7 5-320 15</inkml:trace>
        </inkml:traceGroup>
        <inkml:traceGroup>
          <inkml:annotationXML>
            <emma:emma xmlns:emma="http://www.w3.org/2003/04/emma" version="1.0">
              <emma:interpretation id="{257B7D65-AD9E-4E2C-9274-B82B2B03DB4C}" emma:medium="tactile" emma:mode="ink">
                <msink:context xmlns:msink="http://schemas.microsoft.com/ink/2010/main" type="inkWord" rotatedBoundingBox="31742,12672 32414,12689 32394,13447 31723,13430">
                  <msink:destinationLink direction="to" ref="{05992E89-2F8A-457B-9977-C93686798ADF}"/>
                </msink:context>
              </emma:interpretation>
            </emma:emma>
          </inkml:annotationXML>
          <inkml:trace contextRef="#ctx0" brushRef="#br0" timeOffset="-246181.8705">4472 2389 684 0,'0'0'194'0,"0"0"-80"15,0 0 86-15,0 0-87 16,0 0-60-16,0 0-13 16,0 0-9-16,-3-16 0 15,20-3-10-15,14-8 25 16,3-4 14-16,6 3-26 15,-6 6-6-15,0 11 5 16,-9 11-25-16,-6 0 9 16,1 28-8-16,-3 11-7 15,0 7 29-15,-6-6-31 16,-3-6 0-16,-2-5-3 16,3-12-68-16,-1-3-81 15,-2-12-142-15</inkml:trace>
          <inkml:trace contextRef="#ctx0" brushRef="#br0" timeOffset="-246737.8986">4210 2731 351 0,'0'0'262'0,"0"0"-167"16,0 0 24-16,0 0 66 16,0 0-80-16,0 0-32 0,-56 110-2 15,44-92-26-15,4-5 2 16,2-6 1-16,3 1-22 16,3-5 22-16,0-3-21 15,0 0-5-15,0 0 13 16,0-12-22-16,0-25 11 15,0-15-11-15,15-5-13 16,12 1 30-16,7 6-24 16,0 14-6-16,3 11 17 15,-3 13-12-15,0 12-5 16,0 0 0-16,-9 31 1 16,-11 16 4-16,-9 6-2 0,-5 3-6 15,0-6-9 1,0-6-37-16,0-9-7 0,0-12 8 15,0-10-13-15,0-9 40 16,0-4-14-16,0 0 9 16,9-22 8-16,16-9 17 15,6 1 1-15,6-1 7 16,-3 12 0-16,0 8 18 16,0 11-9-16,-6 0-5 15,0 18 11-15,-11 15-7 16,0 5 4-16,-12 0-8 15,1-5-7-15,-6-2-5 16,2-11 1-16,1-5-67 16,-3-12-67-16,0-3-328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05:53.88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5C88047-4BE9-43F0-969E-A4B8B720CDBD}" emma:medium="tactile" emma:mode="ink">
          <msink:context xmlns:msink="http://schemas.microsoft.com/ink/2010/main" type="writingRegion" rotatedBoundingBox="30556,15070 33566,15070 33566,16581 30556,16581"/>
        </emma:interpretation>
      </emma:emma>
    </inkml:annotationXML>
    <inkml:traceGroup>
      <inkml:annotationXML>
        <emma:emma xmlns:emma="http://www.w3.org/2003/04/emma" version="1.0">
          <emma:interpretation id="{3B254261-5794-4D14-B528-46B4FA16222C}" emma:medium="tactile" emma:mode="ink">
            <msink:context xmlns:msink="http://schemas.microsoft.com/ink/2010/main" type="paragraph" rotatedBoundingBox="30556,15070 33566,15070 33566,16581 30556,165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0240BB-D902-45FD-8B23-B99F5D9A1CF7}" emma:medium="tactile" emma:mode="ink">
              <msink:context xmlns:msink="http://schemas.microsoft.com/ink/2010/main" type="line" rotatedBoundingBox="30556,15070 33566,15070 33566,16581 30556,16581"/>
            </emma:interpretation>
          </emma:emma>
        </inkml:annotationXML>
        <inkml:traceGroup>
          <inkml:annotationXML>
            <emma:emma xmlns:emma="http://www.w3.org/2003/04/emma" version="1.0">
              <emma:interpretation id="{56671384-9E10-4835-BE85-6BC221784B51}" emma:medium="tactile" emma:mode="ink">
                <msink:context xmlns:msink="http://schemas.microsoft.com/ink/2010/main" type="inkWord" rotatedBoundingBox="30556,15070 33566,15070 33566,16581 30556,16581"/>
              </emma:interpretation>
            </emma:emma>
          </inkml:annotationXML>
          <inkml:trace contextRef="#ctx0" brushRef="#br0">6666-1959 1295 0,'0'0'87'15,"0"0"-78"-15,0 0 61 16,0 0-18-16,175-2-52 0,-119-4-16 16,-2-2-185-16</inkml:trace>
          <inkml:trace contextRef="#ctx0" brushRef="#br0" timeOffset="-134.4565">6762-1725 625 0,'0'0'563'0,"0"0"-463"0,0 0-37 16,0 0 17-1,0 0-51-15,0 0-20 0,43-11-7 16,-4 0 3-16,9-7-3 16,-1 0-2-16,-13 2-26 15,-14 1-114-15,-20 12-174 16,0 3-437-16</inkml:trace>
          <inkml:trace contextRef="#ctx0" brushRef="#br0" timeOffset="-1122.9417">5784-2426 924 0,'0'0'141'0,"0"0"-35"16,0 0 28-16,0 0-18 15,0 0-40-15,0 0-33 16,0 0-8-16,0-12 27 16,0 12-33-16,0 0 2 15,4 0-7-15,3 19-10 0,5 18 10 16,-1 15 0-1,6 15-3-15,-3 8-2 0,0 5-17 16,3 3 1-16,-6 3-3 16,-2-3 2-16,-1-4 0 15,1-12-2-15,-4-9 0 16,3-18-4-16,-1-12 4 16,-5-11 0-16,-2-13-2 15,0-4-5-15,0 0 2 16,0-9-10-16,-2-31-11 15,-21-18 17-15,-3-19-18 16,1-17 18-16,6-6-4 16,2-9-3-16,5-1 15 15,9 9-9-15,3 10 10 16,0 10-8-16,6 15 10 0,13 14-2 16,5 10 0-16,1 17 1 15,3 12 9-15,9 10-9 16,7 3 1-16,7 5 24 15,-6 31-26-15,-8 9 10 16,-14 10 0-16,-18 5-8 16,-5 2 4-16,-12 2-6 15,-27-8-32-15,-3-4-19 16,3-23-64-16,8-9 0 16,5-9-4-16,10-11 0 15,4 0 39-15,7 0 60 16,5 0 19-16,0-8 1 15,10 0 18-15,30 6 50 0,17 2-9 16,10 0-8-16,6 22 11 16,0 14-25-16,-13 0 2 15,-12 8 7-15,-20-4-15 16,-20 3 6-16,-8 3-15 16,0-3-3-16,-30-1 1 15,-13-2-17-15,-8-6-3 16,-8-6 10-16,-9-11-10 15,-1-7 0-15,3-7 0 16,8-3-8-16,12 0 7 16,15-3-14-16,15-7-1 15,12 4 10-15,4-5-39 16,4-2-22-16,38-7-41 16,16-11-65-16,13 4-287 0</inkml:trace>
          <inkml:trace contextRef="#ctx0" brushRef="#br0" timeOffset="998.8104">7503-2299 968 0,'0'0'266'16,"0"0"-182"-16,0 0 49 16,0 0-9-16,0 0-33 0,0 0-42 15,0-16-3-15,0 16 16 16,0 0-40-16,0 16-8 15,0 14-1-15,9 15-1 16,5 13 15-16,-1 9-27 16,-6-5 3-16,-5 3 2 15,1 2-4-15,-3-5-1 16,0-2 0-16,0-8-7 16,0-9 1-16,0-18-12 15,0-9-1-15,0-11 15 16,0-5-22-16,0 0 11 15,0-10-5-15,0-38-11 0,-17-13 20 16,-5-19-4-16,0-3 4 16,1-6 10-16,5 5-10 15,4 11 11-15,12 15 0 16,0 13 3-16,0 11 5 16,20 11-1-16,11 11 4 15,11 8 14-15,9 4-18 16,5 0 17-16,-2 29 0 15,-15 4-6-15,-10 0 6 16,-16-3-16-16,-9 1-6 16,-4 2 10-16,0 2-12 15,-26 1-1-15,-8 0-25 16,-3-11-30-16,3-3 7 0,7-7-29 16,4-2-9-16,9-13 50 15,5 0 12-15,9 0 25 16,0 0 0-16,4 0-25 15,23 0 17-15,13 0 7 16,5 3 1-16,0 17 31 16,-2 11-17-16,-7 4 18 15,-11 4 2-15,-10-2-11 16,-7-4-1-16,-8-3-16 16,0-4-5-16,0-5 14 15,0-2-15-15,-28-5 10 16,-15 1 2-16,-4-5-8 0,-7-4 13 15,3 2-9-15,9-5-5 16,8-3 1-16,15 0 1 16,12 0-5-16,5 0 0 15,2 0 0-15,0 0-10 16,19 0-66-16,27-5-95 16,8-12-253-16</inkml:trace>
          <inkml:trace contextRef="#ctx0" brushRef="#br0" timeOffset="2838.3543">8281-1676 710 0,'0'0'274'0,"0"0"-167"16,0 0 36-16,0 0-25 15,0 0-57-15,0 0 5 16,70-65-14-16,-50 29 7 15,-1-7-11-15,-4 7-12 16,-6 14 9-16,-4 6-25 16,-2 16-1-16,-1 0-1 15,10 11-18-15,8 37 0 16,2 20 1-16,4 18 3 16,-6-5 2-16,-3-4-6 0,-7-10-11 15,-3-9-1-15,-2-9-22 16,-5-3 12-16,0-5 4 15,0-8 4-15,-26-6 10 16,-11-3-6-16,-7-2-14 16,-2-6 6-16,2-5-5 15,4-5 13-15,12-6 2 16,11 0 8-16,14 0 7 16,3-6 10-16,0-18-5 15,12-7 0-15,22-14-12 0,10-6 18 16,10 0-15-1,5 0 1-15,-6 6-1 0,-7 1-3 16,-15 4-50-16,-25 0-107 16,-6 7-324-16</inkml:trace>
          <inkml:trace contextRef="#ctx0" brushRef="#br0" timeOffset="3377.7545">8468-2114 804 0,'0'0'155'16,"0"0"-101"-16,0 0 85 0,0 0-10 16,0 0-57-16,0 0-25 15,-4 0 31-15,15-11-16 16,9-5 13-16,2-9-2 16,4-4-41-16,2-4-3 15,-5-8-12-15,0 8-13 16,-6 5 16-16,-10 18-15 15,-4 10 5-15,1 0-4 16,4 21-1-16,9 19-5 16,2 6 8-16,1-1-4 15,-3-7-7-15,-3-14 3 16,-3-8-45-16,6-10-40 16,-3-6-125-16,-5 0-218 0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04:42.04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214FBDA8-E047-4321-B737-8334D0DF726E}" emma:medium="tactile" emma:mode="ink">
          <msink:context xmlns:msink="http://schemas.microsoft.com/ink/2010/main" type="writingRegion" rotatedBoundingBox="1430,13035 4212,15023 3526,15982 745,13994"/>
        </emma:interpretation>
      </emma:emma>
    </inkml:annotationXML>
    <inkml:traceGroup>
      <inkml:annotationXML>
        <emma:emma xmlns:emma="http://www.w3.org/2003/04/emma" version="1.0">
          <emma:interpretation id="{7991C83F-DB3A-459F-B8F9-991E3B3E03A8}" emma:medium="tactile" emma:mode="ink">
            <msink:context xmlns:msink="http://schemas.microsoft.com/ink/2010/main" type="paragraph" rotatedBoundingBox="1430,13035 4212,15023 3526,15982 745,139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BB4C71-E97F-4FE2-90FF-4A656012D3C5}" emma:medium="tactile" emma:mode="ink">
              <msink:context xmlns:msink="http://schemas.microsoft.com/ink/2010/main" type="line" rotatedBoundingBox="1430,13035 4212,15023 3526,15982 745,13994"/>
            </emma:interpretation>
          </emma:emma>
        </inkml:annotationXML>
        <inkml:traceGroup>
          <inkml:annotationXML>
            <emma:emma xmlns:emma="http://www.w3.org/2003/04/emma" version="1.0">
              <emma:interpretation id="{54EBEE05-8004-48C7-A06F-101046965901}" emma:medium="tactile" emma:mode="ink">
                <msink:context xmlns:msink="http://schemas.microsoft.com/ink/2010/main" type="inkWord" rotatedBoundingBox="1272,13256 1656,13530 1363,13940 979,13666"/>
              </emma:interpretation>
            </emma:emma>
          </inkml:annotationXML>
          <inkml:trace contextRef="#ctx0" brushRef="#br0">-1598 4833 822 0,'0'0'142'15,"0"0"-41"-15,0 0 78 16,0 0-68-16,0 0-49 16,0 0-29-16,122-33 0 15,-58 33-10-15,6 0-23 16,1 0-14-16,-7-9-223 15</inkml:trace>
          <inkml:trace contextRef="#ctx0" brushRef="#br0" timeOffset="-218.5341">-1666 4686 893 0,'0'0'185'16,"0"0"-70"-16,0 0 10 15,0 0-38-15,0 0-44 0,0 0-2 16,5-71-4-16,24 51 10 15,5 9-2-15,8 7-19 16,6 4 14-16,-6 0-5 16,-8 13-15-16,-9 9 10 15,-13 2-24-15,-10 6 0 16,-2 3 11-16,0 5-17 16,-27 2-3-16,-7-1-22 15,-3-7-23-15,-2-1 20 16,3-2-20-16,4 0 10 15,3 0 14-15,12-2-3 16,7-4 20-16,7-8 6 0,3-8 1 16,0 1-4-16,0-5 4 15,6-3 0-15,21 0 19 16,10 0-10-16,6 0 16 16,1-3 3-16,-7-5-17 15,-8 3 0-15,-7 5-11 16,-10 0-6-16,-5 0 6 15,-4 0-64-15,-3 0-73 16,0 0-99-16,0-5-444 16</inkml:trace>
        </inkml:traceGroup>
        <inkml:traceGroup>
          <inkml:annotationXML>
            <emma:emma xmlns:emma="http://www.w3.org/2003/04/emma" version="1.0">
              <emma:interpretation id="{3AF489E9-0AE0-4329-BB80-74FE5C6C7EF8}" emma:medium="tactile" emma:mode="ink">
                <msink:context xmlns:msink="http://schemas.microsoft.com/ink/2010/main" type="inkWord" rotatedBoundingBox="2227,13605 4212,15023 3526,15982 1542,14564"/>
              </emma:interpretation>
              <emma:one-of disjunction-type="recognition" id="oneOf0">
                <emma:interpretation id="interp0" emma:lang="" emma:confidence="0">
                  <emma:literal>la</emma:literal>
                </emma:interpretation>
                <emma:interpretation id="interp1" emma:lang="" emma:confidence="0">
                  <emma:literal>lo</emma:literal>
                </emma:interpretation>
                <emma:interpretation id="interp2" emma:lang="" emma:confidence="0">
                  <emma:literal>la,</emma:literal>
                </emma:interpretation>
                <emma:interpretation id="interp3" emma:lang="" emma:confidence="0">
                  <emma:literal>lar</emma:literal>
                </emma:interpretation>
                <emma:interpretation id="interp4" emma:lang="" emma:confidence="0">
                  <emma:literal>Ian</emma:literal>
                </emma:interpretation>
              </emma:one-of>
            </emma:emma>
          </inkml:annotationXML>
          <inkml:trace contextRef="#ctx0" brushRef="#br0" timeOffset="-2249.8288">-871 5899 427 0,'0'0'250'0,"0"0"-123"0,0 0 23 15,0 0-11-15,0 0-27 16,0 0-42-16,-3 45-20 16,6-20-26-16,22 8 4 15,9 0-22-15,9 0 6 16,7-10-3-16,10-8-9 15,6-15 0-15,8 0 0 16,8-28 0-16,0-25 2 16,-8-15-1-16,-13-14-2 15,-17-3-2-15,-20-7-17 16,-21 0 3-16,-3 1 4 16,-27-3 10-16,-29-2-1 15,-17 10 6-15,-15 18-2 16,-7 28 8-16,0 27 16 0,-5 13 20 15,5 25-16-15,10 36-22 16,9 25 2-16,17 9-8 16,23 7 0-16,11-1-4 15,13-1 0-15,12-1 1 16,0-11-2-16,17-12-6 16,34-12 10-16,20-23-25 15,19-19-3-15,13-22-16 16,7 0-138-16,-8-25-292 15</inkml:trace>
          <inkml:trace contextRef="#ctx0" brushRef="#br0" timeOffset="-3060.142">-693 5594 414 0,'0'0'185'0,"0"0"-94"0,0 0 24 16,0 0-20 0,0 0-33-16,0 0 14 0,0 0-2 15,2 0 5-15,-2 0-14 16,0 0-9-16,0 0 10 16,0 0-20-16,0 0 2 15,0 0-8-15,0 0-21 16,0 0 5-16,0 0-14 15,0 0-6-15,0 0 18 16,0 3-19-16,0 1 4 16,6 7 4-16,5 4-10 15,-3-2 7-15,7-1-8 16,-1-3 0-16,0-8-6 16,6-1 0-16,0 0 0 15,7 0 1-15,-1-16 2 0,-1-9-4 16,-8-2 7-16,-12 1-9 15,-5-1 6-15,0 1 0 16,-13 1 3-16,-10 9 3 16,-5 4-1-16,-1 12 7 15,2 0-9-15,1 0 3 16,-2 0 4-16,6 15-4 16,-1 1-3-16,6-1 0 15,6 5 2-15,9 0-7 16,2 8 5-16,0 1 0 15,0 6-6-15,24-2 3 16,8-5 3-16,-2-9-2 16,1-8-9-16,-5-11 6 0,-3 0-8 15,-1-5-12-15,-3-26 20 16,-4-3-15-16,-10-6 17 16,-5 3 1-16,0 7 4 15,0 4-2-15,-8 13 0 16,-11 6 1-16,-1 7 21 15,3 0-19-15,0 0 6 16,3 7-9-16,-1 10-4 16,10 5 1-16,5 3-3 15,0-3 1-15,0-2-1 16,17-4-7-16,5-3 4 16,7-8 2-16,-4-5-13 15,0 0 14-15,-8 0-13 16,-6 0 4-16,-8-15 14 0,-3-6-14 15,-3-1 5-15,-36 1 6 16,-4 4-24-16,-4 15-30 16,1 2-58-16,19 0-125 15,12 22-69-15,15 4-333 16</inkml:trace>
          <inkml:trace contextRef="#ctx0" brushRef="#br0" timeOffset="31319.8483">-474 5835 217 0,'0'0'127'16,"0"0"-82"-16,0 0 32 16,0 0 18-16,0 0-22 15,0 0 1-15,0 0-19 16,-22-27 7-16,20 27 22 15,2 0-39-15,-7-4-16 16,4-3 13-16,-4 0-27 16,-5-6 1-16,-3-8-16 0,-4-4 2 15,-1 2-1 1,1-2 5-16,4 10-6 0,5 4 35 16,-2 0-3-16,3 8-3 15,4-3 5-15,-1 3 0 16,6 1 9-16,0 2-28 15,-2 0 1-15,2 0 11 16,0 0-15-16,0 0 7 16,0 0-5-16,0 0-8 15,0 13 19-15,25 17-19 16,16 18 18-16</inkml:trace>
          <inkml:trace contextRef="#ctx0" brushRef="#br0" timeOffset="37191.0003">-23 6398 502 0,'0'0'345'0,"0"0"-236"15,0 0-46-15,0 0 52 16,0 0-24-16,0 0-69 15,-2 7 6-15,2 2 0 16,2-7 4-16,10-2 2 16,4 0-14-16,5 0 18 15,1 0-2-15,8-14-5 16,-1-8 3-16,2 2-18 16,3-9-6-16,-1-2 5 15,5-2-10-15,-2-17 8 0,-3-3-13 16,-4-7 0-16,-7-7 6 15,-5-9-6-15,-3-4 0 16,-2 0-2-16,-1 8 2 16,-2 16 0-16,-1 15 0 15,-3 21 1-15,-1 9-5 16,-2 11 4-16,-2 0 0 16,0 0 0-16,0 0-9 15,0 0 0-15,0 0-15 16,0 0-13-16,0 0 18 15,0 0 4-15,0 0 9 16,0 0 6-16,0 0-4 0,0 14 2 16,0 11-30-16,-2 5-51 15,-10 10-196-15,-2 2-552 16</inkml:trace>
          <inkml:trace contextRef="#ctx0" brushRef="#br0" timeOffset="37911.9852">636 6633 546 0,'0'0'290'16,"0"0"-188"-16,0 0 10 15,0 0 31-15,0 0-77 16,0 0-37-16,-127-33-16 16,117 0 18-16,3-2-19 15,7-1 11-15,0 6-4 16,0 7 2-16,0 2 2 16,10 1 5-16,4 3-10 15,6-1 12-15,-3 6-9 0,0 4 3 16,0 5-3-16,2 3-10 15,3 0 4-15,3 30-5 16,4 14 3-16,-4 10 3 16,1 1-15-16,-1-2 3 15,-3-2-4-15,7-8-2 16,-4-10 0-16,3-8-6 16,0-7-5-16,1-5 13 15,-2-13-25-15,-1 0 3 16,-4 0-11-16,-5-7-43 15,-9-19-14-15,-4-3-40 16,-4-1-85-16,0 0-34 0,-19 8-239 16</inkml:trace>
          <inkml:trace contextRef="#ctx0" brushRef="#br0" timeOffset="38183.2341">558 6598 155 0,'0'0'526'0,"0"0"-411"0,0 0 30 15,0 0 36 1,0 0-43-16,149-78-60 0,-98 57-24 15,-3 0-13-15,-3 1-9 16,-11 3-32-16,-9 1 0 16,-8 2-20-16,-17 1-105 15,0 7-218-15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04:00.87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51C769EF-87D8-419F-890A-D242077201C8}" emma:medium="tactile" emma:mode="ink">
          <msink:context xmlns:msink="http://schemas.microsoft.com/ink/2010/main" type="writingRegion" rotatedBoundingBox="5362,13736 7574,14247 7354,15199 5141,14688"/>
        </emma:interpretation>
      </emma:emma>
    </inkml:annotationXML>
    <inkml:traceGroup>
      <inkml:annotationXML>
        <emma:emma xmlns:emma="http://www.w3.org/2003/04/emma" version="1.0">
          <emma:interpretation id="{B52C1C9D-5BCA-4641-BEA4-4ED3F7E4E8FB}" emma:medium="tactile" emma:mode="ink">
            <msink:context xmlns:msink="http://schemas.microsoft.com/ink/2010/main" type="paragraph" rotatedBoundingBox="5362,13736 7574,14247 7354,15199 5141,146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43C450-FBB8-4804-A4FE-BB2A36F89242}" emma:medium="tactile" emma:mode="ink">
              <msink:context xmlns:msink="http://schemas.microsoft.com/ink/2010/main" type="line" rotatedBoundingBox="5362,13736 7574,14247 7354,15199 5141,14688"/>
            </emma:interpretation>
          </emma:emma>
        </inkml:annotationXML>
        <inkml:traceGroup>
          <inkml:annotationXML>
            <emma:emma xmlns:emma="http://www.w3.org/2003/04/emma" version="1.0">
              <emma:interpretation id="{F27ED18A-80A4-4BB3-B28A-88483B675F8D}" emma:medium="tactile" emma:mode="ink">
                <msink:context xmlns:msink="http://schemas.microsoft.com/ink/2010/main" type="inkWord" rotatedBoundingBox="5311,13956 5933,14099 5819,14591 5197,14447"/>
              </emma:interpretation>
            </emma:emma>
          </inkml:annotationXML>
          <inkml:trace contextRef="#ctx0" brushRef="#br0">2497 5236 280 0,'0'0'641'0,"0"0"-475"15,0 0-80-15,0 0 42 16,0 0 4-16,0 0-21 16,-28-43-54-16,24 43-8 15,4 0 6-15,0 8-39 16,0 25-12-16,17 11-4 16,29 8-3-16,18-6-5 0,16-8 7 15,7-11 1-15,-3-6-5 16,-8-6 9-16,-16 1-4 15,-23-4 0-15,-20 4 4 16,-17 4 2-16,0 11-6 16,-27-2-23-16,-14 2-51 15,-5-6-74-15,7-14-22 16,11-11-70-16,2 0-127 16</inkml:trace>
          <inkml:trace contextRef="#ctx0" brushRef="#br0" timeOffset="27461.3792">2485 5278 382 0,'0'0'296'16,"0"0"-199"-16,0 0 29 15,0 0 37-15,0 0-41 16,0 0-73-16,0-4 12 0,0 4-7 15,0 0-11-15,0 0 1 16,0 0-21-16,4 0 1 16,4 0-10-16,14 19-14 15,7 3 25-15,12 9-20 16,8-1 2-16,7 1-1 16,5-1-5-16,2-5 3 15,-12-4-4-15,-14-5 1 16,-12-1-1-16,-16-8 0 15,-7 2 0-15,-2 4-2 16,0 3-12-16,-31 1-5 16,-8 1-14-16,-4-6 3 0,1 3 21 15,5-2-13-15,6-1 7 16,9 3 14-16,5-8-4 16,9-2 3-16,-1 1 2 15,3-6 0-15,4 4 3 16,-1-2-3-16,3-2 0 15,0 3-4-15,0-3-8 16,0 0-44-16,0 0-100 16,-6-3-304-16</inkml:trace>
          <inkml:trace contextRef="#ctx0" brushRef="#br0" timeOffset="26712.1782">2567 5425 491 0,'0'0'116'0,"0"0"-85"16,0 0 42-16,0 0 55 15,0 0-51-15,0 0-27 16,0 0 10-16,0 0 15 16,-5-13 2-16,5 13-29 15,0-2-3-15,0-4-1 0,-7 1-12 16,2 0-7-16,-7-6-1 16,2 2-4-16,-2-4 16 15,2 4-21-15,1 0 5 16,3 2 20-16,0 1-21 15,3-1 9-15,-2 2 3 16,2 2-11-16,-2-2 8 16,-1 0-14-16,0 0 1 15,6 2 10-15,-2 3-16 16,2 0 9-16,0 0-6 16,0 0-8-16,0 0 10 15,0 0-14-15,0 0 2 0,0 0 2 16,0 0-4-16,0 0 0 15,0 0-1-15,0 0-7 16,17 10 6-16,19 8-11 16,18 9 13-16,10 2 8 15,7 2-1-15,-1-2-7 16,-5-5 0-16,-11-2 0 16,-12-4 3-16,-15-6-3 15,-12 1 0-15,-9-2-6 16,-6-1 6-16,0 5-5 15,-36 3 4-15,-13 3-20 16,-4-5 20-16,-3 3-10 16,-3-2 9-16,5-1-4 0,3-6 5 15,8-1 1 1,10-3 0-16,7 2 0 0,7-6 6 16,7 0-6-16,7 1 0 15,2-3-1-15,3 0 4 16,0 0-6-16,0 0 1 15,0 0-15-15,0 0-26 16,3 0-82-16,14-7-71 16,5-16-252-16</inkml:trace>
        </inkml:traceGroup>
        <inkml:traceGroup>
          <inkml:annotationXML>
            <emma:emma xmlns:emma="http://www.w3.org/2003/04/emma" version="1.0">
              <emma:interpretation id="{272AED1E-1294-473A-8D66-343E75691A1D}" emma:medium="tactile" emma:mode="ink">
                <msink:context xmlns:msink="http://schemas.microsoft.com/ink/2010/main" type="inkWord" rotatedBoundingBox="6784,14064 7574,14247 7354,15199 6564,15017"/>
              </emma:interpretation>
            </emma:emma>
          </inkml:annotationXML>
          <inkml:trace contextRef="#ctx0" brushRef="#br0" timeOffset="4582.4771">3901 5465 694 0,'0'0'192'16,"0"0"-81"-16,0 0 40 16,0 0-46-16,0 0-53 15,0 0-20-15,41-24-8 16,-9-3 41-16,2-4-9 0,-4 6-19 15,-4 13 25 1,-4 6-37-16,0 6-13 0,1 21 4 16,0 22-7-16,-6 12 7 15,-4 0-16-15,2-10 4 16,-4-16-10-16,4-11-13 16,-7-9-18-16,-1-9 24 15,5 0-11-15,3-18 13 16,-1-7 9-16,-1 1 2 15,-4 12 11-15,-4 8-11 16,2 4 0-16,1 0 0 16,9 31 8-16,2 7-1 15,-2 6-5-15,3 3 4 16,-3 0-9-16,-3 4 3 16,3 1-15-16,3 6 15 0,-3 6-16 15,-3 5 13-15,-6-1-8 16,-8 0-16-16,0-4-24 15,-2-6-54-15,-32-15-44 16,-8-15-82-16,-9-13 21 16,-5-15 89-16,-7 0 113 15,1-22 8-15,6-17 118 16,13 1-16-16,16 2 33 16,21 3-5-16,6 4-42 15,13-6-27-15,38-9-15 16,17-4-8-16,20-10 4 15,13-4-36-15,3-1-5 0,-11 3-1 16,-30 12-99-16,-33 15-339 16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08:29.70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70739D28-3509-474B-844E-98B1C3ABE759}" emma:medium="tactile" emma:mode="ink">
          <msink:context xmlns:msink="http://schemas.microsoft.com/ink/2010/main" type="inkDrawing" rotatedBoundingBox="11736,17559 11895,11363 12271,11372 12112,17569" semanticType="verticalRange" shapeName="Other">
            <msink:sourceLink direction="with" ref="{E8568E61-A8D4-4728-989F-F93EF384A320}"/>
            <msink:sourceLink direction="with" ref="{05E5C36B-F6C1-49F2-84A3-502339DBF941}"/>
          </msink:context>
        </emma:interpretation>
      </emma:emma>
    </inkml:annotationXML>
    <inkml:trace contextRef="#ctx0" brushRef="#br0">417 22 273 0,'0'0'60'0,"0"0"10"15,0 0 46-15,0 0-42 16,0 0-50-16,0 0-9 16,0 0 26-16,-20-22 19 0,18 22-8 15,-1 0 15 1,-4 8-2-16,-3 22-3 16,-4 10-47-16,-1 15 6 0,5 5 3 15,1 2-1-15,6 5-6 16,0-2 0-16,3 0-10 15,0 2 9-15,-2 3 4 16,-5-5-16-16,-1 4 11 16,-1-4-13-16,-4 1 5 15,-1 3 18-15,-1 7-23 16,-2 6 10-16,0 13 4 16,-2 4-6-16,-1 2 0 15,1 1-10-15,-1-11 0 16,6-2-1-16,-1-3 4 15,7-2-3-15,6-1 0 0,-5 2 1 16,2-7 0-16,2 0 0 16,-6 4-1-16,1-2 10 15,-1 7-9-15,-1-2 2 16,-2-3-1-16,7 0-1 16,2-4 3-16,3 1-4 15,0-6 0-15,0-2 7 16,0-4-3-16,0 2-3 15,0 6 0-15,0 8 2 16,-9 17-1-16,1 0-2 16,-1 2 0-16,4-10-1 15,5-9 5-15,0-8-4 16,0-6 4-16,0-5-2 0,0-6 5 16,0-3-7-16,0 6 0 15,2 6 14-15,1 6-11 16,-3 7 1-16,6 5 8 15,0 2-10-15,5-7 10 16,0 4-10-16,3-10 1 16,1-10-2-16,-5-3 1 15,-1-6-2-15,-3-10 4 16,-1-1-4-16,1 3 5 16,-3 4-5-16,2 4 0 15,4 6 0-15,-3-3 4 16,1-3-5-16,3-3 1 15,-8-6 0-15,3-8 2 16,2 2-2-16,-4 11 0 0,4 5 8 16,0 13-7-16,3 11 5 15,-1 9-2-15,2 7 0 16,-7-9 1-16,-2-11-5 16,-2-24 0-16,3-29 11 15,0-12-9-15,-1-11 2 16,-2 0-2-16,6 0-2 15,5-34-2-15,6-12-55 16,12-12-49-16,4 9-236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1:55:00.12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98EB2858-A942-43D4-B2C1-7E5CE7588661}" emma:medium="tactile" emma:mode="ink">
          <msink:context xmlns:msink="http://schemas.microsoft.com/ink/2010/main" type="writingRegion" rotatedBoundingBox="2755,8767 21336,9115 21189,16960 2608,16612"/>
        </emma:interpretation>
      </emma:emma>
    </inkml:annotationXML>
    <inkml:traceGroup>
      <inkml:annotationXML>
        <emma:emma xmlns:emma="http://www.w3.org/2003/04/emma" version="1.0">
          <emma:interpretation id="{B6306BAB-A1C6-4409-8A2E-0DFC225ABA83}" emma:medium="tactile" emma:mode="ink">
            <msink:context xmlns:msink="http://schemas.microsoft.com/ink/2010/main" type="paragraph" rotatedBoundingBox="2768,8735 19142,9721 19011,11898 2637,109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E2453E-4905-42F5-9B45-7177B9ED28C7}" emma:medium="tactile" emma:mode="ink">
              <msink:context xmlns:msink="http://schemas.microsoft.com/ink/2010/main" type="inkBullet" rotatedBoundingBox="2768,8735 3779,8796 3701,10099 2690,10038"/>
            </emma:interpretation>
          </emma:emma>
        </inkml:annotationXML>
        <inkml:trace contextRef="#ctx0" brushRef="#br0">119 301 468 0,'0'0'129'16,"0"0"-31"-16,0 0 41 15,0 0-36-15,0 0 22 0,-151-11-52 16,129 7-1 0,5 4 0-16,3-3-13 0,6 1 10 15,5 2-7-15,3 0-14 16,0 0 4-16,0 0-20 15,0 0-8-15,0 0-9 16,0 0-12-16,11 0-1 16,34 20 1-16,21 8 5 15,15 3 7-15,21-7-12 16,5 0 2-16,8-14-5 16,-5-10 3-16,-8 0-7 15,-19 0 4-15,-12 0 0 16,-17-12-4-16,-20 1-10 15,-15 0 4-15,-10 6-3 0,-9 3-4 16,0 0 17-16,0-1-10 16,0-3 9-16,0 0-2 15,-20-3-3-15,-11 2 5 16,-8 4-3-16,-14 3 3 16,-7 0-2-16,-11 34 3 15,2 11 0-15,-9 8 15 16,8 3-8-16,6-1 5 15,5 1-7-15,11 0 3 16,14 5-3-16,17 6-1 16,14 7 0-16,3 3 2 15,8 2-4-15,23-5-2 16,15-6 0-16,4-12 2 0,10-16-4 16,8-20 0-16,1-18-1 15,4-2 0-15,-7-9-6 16,-8-13 6-16,-9 5-19 15,-15 7-74-15,-15 8-122 16,-4 2-362-16</inkml:trace>
        <inkml:trace contextRef="#ctx0" brushRef="#br0" timeOffset="3288.7571">5 12 505 0,'0'0'241'16,"0"0"-110"-16,0 0 35 16,0 0-25-16,0 0-54 15,0 0-29-15,-20-5 16 16,20 5-21-16,0 0-17 15,0 0 1-15,0 0-12 16,9 0 2-16,28 0-12 16,24 0 18-16,27 5 20 0,11 2-27 15,14-2-18 1,2 1 4-16,-3-6-11 0,-15 0-2 16,-21 0-16-16,-20 0-73 15,-25 0-109-15,-23 0-406 16</inkml:trace>
      </inkml:traceGroup>
      <inkml:traceGroup>
        <inkml:annotationXML>
          <emma:emma xmlns:emma="http://www.w3.org/2003/04/emma" version="1.0">
            <emma:interpretation id="{AE565C80-0445-4798-ABAE-9395E0AB8662}" emma:medium="tactile" emma:mode="ink">
              <msink:context xmlns:msink="http://schemas.microsoft.com/ink/2010/main" type="line" rotatedBoundingBox="4045,8956 19133,9865 19035,11501 3946,10592"/>
            </emma:interpretation>
          </emma:emma>
        </inkml:annotationXML>
        <inkml:traceGroup>
          <inkml:annotationXML>
            <emma:emma xmlns:emma="http://www.w3.org/2003/04/emma" version="1.0">
              <emma:interpretation id="{43D35215-2F96-490B-81A9-EF26A9A18300}" emma:medium="tactile" emma:mode="ink">
                <msink:context xmlns:msink="http://schemas.microsoft.com/ink/2010/main" type="inkWord" rotatedBoundingBox="4008,9568 4348,9589 4346,9614 4006,9593"/>
              </emma:interpretation>
            </emma:emma>
          </inkml:annotationXML>
          <inkml:trace contextRef="#ctx0" brushRef="#br0" timeOffset="4931.0383">1161 825 485 0,'0'0'222'15,"0"0"-124"-15,0 0 37 16,0 0-10-16,0 0-45 16,0 0-11-16,31 0-18 15,3 0-4-15,8 0-3 16,3 0-26-16,3 0-18 16,0 0-3-16,-9 0-79 15,-8 0-179-15,-8 0-739 16</inkml:trace>
        </inkml:traceGroup>
        <inkml:traceGroup>
          <inkml:annotationXML>
            <emma:emma xmlns:emma="http://www.w3.org/2003/04/emma" version="1.0">
              <emma:interpretation id="{3B999AF5-5703-4AD0-A246-D177EFC30261}" emma:medium="tactile" emma:mode="ink">
                <msink:context xmlns:msink="http://schemas.microsoft.com/ink/2010/main" type="inkWord" rotatedBoundingBox="4844,9016 6786,9133 6715,10314 4773,1019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1701.1673">1984 493 595 0,'0'0'250'0,"0"0"-108"16,0 0 11-16,0 0-47 15,0 0-31-15,0 0-20 16,22-14-28-16,29 14 38 16,17-3 1-16,5 3-22 15,11 0-5-15,-4-6-36 16,-7-4-3-16,-14 1-3 15,-20-2-113-15,-27 11-144 16,-12 0-638-16</inkml:trace>
          <inkml:trace contextRef="#ctx0" brushRef="#br0" timeOffset="11115.5743">2091 671 396 0,'0'0'242'16,"0"0"-108"-16,0 0 3 16,0 0 35-16,0 0-63 15,0 0-27-15,0 0-7 16,0-9-15-16,0 7 1 16,0 2-14-16,3 0-3 15,-3 0 15-15,0 0-26 16,0 0-4-16,0 0 3 15,0 0-16-15,0 0 7 0,0 0-11 16,0 9-10-16,10 18 15 16,5 16-16-16,2 16 6 15,2 7-6-15,1 4 2 16,0 4-3-16,0 3 0 16,-6 1-15-16,-3-7 6 15,-3-6-21-15,-1-9-1 16,-5-20-7-16,-2-15-8 15,0-14 11-15,0-7 2 16,0 0 15-16,-22-11-3 16,-7-25-10-16,-5-13 24 15,7-5 7-15,7-1 0 0,6 8-1 16,11 12 1-16,3 3 0 16,0 6-5-16,20-3 11 15,16 4-3-15,9 1 11 16,6-5-3-16,3 4 18 15,-10 3-23-15,-4 4-2 16,-9 10 7-16,-12 8-11 16,-4 0-3-16,-6 8-36 15,-4 13-105-15,-2-5-322 16</inkml:trace>
          <inkml:trace contextRef="#ctx0" brushRef="#br0" timeOffset="13343.9541">2814 1219 547 0,'0'0'168'16,"0"0"-26"-16,0 0-2 15,0 0 19-15,0 0-43 0,0 0-30 16,-2-16-10 0,2 16-23-16,22 13-19 0,8 18 12 15,8 9-23-15,-1 0-9 16,-5-4-8-16,-3-5-3 15,-4-9-6-15,-11-2-9 16,-2 1-80-16,-7-6-74 16,-2 1-345-16</inkml:trace>
          <inkml:trace contextRef="#ctx0" brushRef="#br0" timeOffset="12884.7301">2863 1488 123 0,'0'0'103'15,"0"0"-23"-15,0 0 43 16,0 0-3-16,0 0-28 15,0 0-33-15,0 0 1 16,-14 0 18-16,14 0-13 0,0 0 9 16,-3 0 15-16,0 0-12 15,0 0 16-15,1 0-34 16,2 0-3-16,0 0-1 16,0 0-29-16,0 0-9 15,0 0-17-15,0-3 2 16,2-18-2-16,30-13 5 15,7-10 28-15,5-4 15 16,5 0-29-16,-3 8-2 16,-14 9-4-16,-11 13-12 15,-13 13-1-15,-8 5-12 16,0 0-61-16,0 0-58 0,-25 2-220 16</inkml:trace>
          <inkml:trace contextRef="#ctx0" brushRef="#br0" timeOffset="18838.372">3314 384 51 0,'0'0'588'15,"0"0"-473"-15,0 0 33 0,0 0 0 16,0 0-27-16,0 0-34 16,-25-5-20-16,25 5 2 15,0 0-31-15,2 0-23 16,35 0 1-16,19 0 14 16,20 0 27-16,14 0-3 15,7-2-18-15,1-3-5 16,-16 2-29-16,-23 3 5 15,-22 0-14-15,-20 0-1 16,-17 0-90-16,0 15-115 16,-39 9-293-16</inkml:trace>
          <inkml:trace contextRef="#ctx0" brushRef="#br0" timeOffset="17715.7073">3467 1388 479 0,'0'0'438'16,"0"0"-290"-16,0 0-48 16,0 0 7-16,0 0-39 15,0 0-41-15,0 0 0 16,30 34-26-16,-21-65 10 16,-4-25 17-16,-2-23 17 15,-3-14-5-15,-3-6-24 16,-22 0-8-16,-6 5 22 0,2 5-13 15,-1 11 1-15,8 18 15 16,7 20-16-16,6 20 11 16,9 18-5-16,0 2-7 15,0 0 5-15,0 0-21 16,20 5 0-16,14 12 7 16,17 2-6-16,8-9 5 15,3-8-6-15,5-2 0 16,-7 0-8-16,-9-2 8 15,-18-2-7-15,-16 1-38 16,-13 3-76-16,-4 0-77 16,0 9-179-16</inkml:trace>
          <inkml:trace contextRef="#ctx0" brushRef="#br0" timeOffset="18106.12">3382 1003 648 0,'0'0'224'16,"0"0"-145"-16,0 0 48 16,0 0-21-16,0 0-36 15,0 0 14-15,146 0-38 16,-78 0-1-16,8 0-7 15,-6 0-31-15,-8 0-2 16,-14-5-5-16,-14 3-21 16,-26-4-57-16,-8 6-141 15,-17 0-684-15</inkml:trace>
        </inkml:traceGroup>
        <inkml:traceGroup>
          <inkml:annotationXML>
            <emma:emma xmlns:emma="http://www.w3.org/2003/04/emma" version="1.0">
              <emma:interpretation id="{ACBB2744-E4CE-46E8-B4DA-0F0D6F57C43D}" emma:medium="tactile" emma:mode="ink">
                <msink:context xmlns:msink="http://schemas.microsoft.com/ink/2010/main" type="inkWord" rotatedBoundingBox="7204,9859 7645,9885 7628,10167 7187,10140"/>
              </emma:interpretation>
            </emma:emma>
          </inkml:annotationXML>
          <inkml:trace contextRef="#ctx0" brushRef="#br0" timeOffset="44587.5388">4357 1118 162 0,'0'0'337'16,"0"0"-183"-16,0 0-32 15,0 0 32-15,0 0-31 16,0 0-15-16,14 0-10 16,11 0-35-16,6 0-1 0,3 0-18 15,3 0-21 1,5 0-2-16,0 0-20 0,3 0 0 15,-3 0-2-15,-3 0-12 16,-7 0-99-16,-15 12-231 16</inkml:trace>
          <inkml:trace contextRef="#ctx0" brushRef="#br0" timeOffset="44106.9086">4416 1381 166 0,'0'0'469'16,"0"0"-284"-16,0 0-25 16,0 0 13-16,0 0-63 0,0 0-17 15,-6 0 2 1,6 0-29-16,0 0-6 0,0 0-18 16,0 0-13-16,11 0 5 15,20 0-23-15,12 0 18 16,4 0-15-16,4 0-11 15,-2-5-5-15,-10-5 2 16,-5-1-34-16,-9 4-51 16,-3 2-89-16,-8 5-86 15,-4 0-489-15</inkml:trace>
        </inkml:traceGroup>
        <inkml:traceGroup>
          <inkml:annotationXML>
            <emma:emma xmlns:emma="http://www.w3.org/2003/04/emma" version="1.0">
              <emma:interpretation id="{0EA266AE-56A5-47D1-9602-D64D7D3DB6B0}" emma:medium="tactile" emma:mode="ink">
                <msink:context xmlns:msink="http://schemas.microsoft.com/ink/2010/main" type="inkWord" rotatedBoundingBox="8285,9561 9028,9606 8989,10247 8246,10202"/>
              </emma:interpretation>
            </emma:emma>
          </inkml:annotationXML>
          <inkml:trace contextRef="#ctx0" brushRef="#br0" timeOffset="54204.045">5410 1383 289 0,'0'0'320'0,"0"0"-218"16,0 0 25-16,0 0-2 15,0 0-40-15,0 0-16 16,0 0-13-16,0 39-1 16,0-37 3-16,-2 1-8 15,2 0 5-15,0-3 5 16,-3 4-19-16,3-2-6 0,0 1-5 16,0-3-16-16,0 0 5 15,0 0-7-15,0 0-7 16,0 0 17-16,0 0-15 15,0-3-2-15,0-21-2 16,0-16-2-16,3-9 3 16,14-8 2-16,0 1-6 15,5 4 11-15,-2 8-8 16,2 11 1-16,-3 13 5 16,5 15-8-16,-4 5-1 15,-3 0 0-15,0 20 0 16,-4 13 6-16,-2 3-6 0,-5-1 0 15,0-5-3-15,-6-1-21 16,0-7 0-16,0-2-5 16,0-3 7-16,0-3 12 15,0-3-7-15,0-4 7 16,0-4 1-16,0-3-6 16,0 0 6-16,0-6 2 15,3-19-6-15,9-5 13 16,3-8 1-16,6 7 10 15,-5 6 12-15,7 10-3 16,-3 10-6-16,-3 5-10 16,0 0-2-16,-9 0 6 15,4 12-5-15,-7 6 3 0,-3-1-2 16,5-1-4 0,-4-8-8-16,-3-3-11 0,2-5-4 15,-2 0 19-15,0 0-10 16,5 0-5-16,5 0 10 15,3 0-9-15,10-3 8 16,-1-20 1-16,6 3 9 16,1 8-1-16,2 6 1 15,-1 6 0-15,1 3 1 16,-2 27 3-16,-7 8 6 16,-5 4-8-16,-5 0 1 15,-4-10-1-15,0-8-2 16,-2-8-7-16,-3-14-25 15,-3-2-43-15,0 0-48 0,0-23-138 16,0-8-351-16</inkml:trace>
          <inkml:trace contextRef="#ctx0" brushRef="#br0" timeOffset="54848.4406">5489 859 212 0,'0'0'488'16,"0"0"-352"-16,0 0-10 15,0 0 28-15,0 0-50 0,0 0-50 16,0 0-10 0,-20-3-2-16,52 3 32 0,19 0 15 15,13 0-17-15,15 0-15 16,14 0-23-16,3 0-16 15,-4 0-6-15,-18-7-12 16,-21-2-2-16,-21 9-31 16,-23 0-103-16,-9 29-182 15</inkml:trace>
        </inkml:traceGroup>
        <inkml:traceGroup>
          <inkml:annotationXML>
            <emma:emma xmlns:emma="http://www.w3.org/2003/04/emma" version="1.0">
              <emma:interpretation id="{D7DFE90B-452F-4E58-B688-DE62A561A082}" emma:medium="tactile" emma:mode="ink">
                <msink:context xmlns:msink="http://schemas.microsoft.com/ink/2010/main" type="inkWord" rotatedBoundingBox="9507,9321 11280,9428 11184,11028 9411,10921"/>
              </emma:interpretation>
            </emma:emma>
          </inkml:annotationXML>
          <inkml:trace contextRef="#ctx0" brushRef="#br0" timeOffset="63008.6735">6608 1446 441 0,'0'0'202'0,"0"0"-99"15,0 0 14-15,0 0 2 16,0 0-30-16,0 0-20 16,0 0-6-16,12 0-18 15,-12 0 0-15,0 0 10 16,0 0-13-16,0 0 3 0,0 0-13 15,0 0-2-15,0 0 2 16,0 0-14-16,0 0-8 16,0 0 5-16,0 0-8 15,0 0 4-15,0 0 1 16,0 0-8-16,0 0 10 16,11-5-10-16,5-14-2 15,10-15 6-15,11-6 14 16,-1-3 2-16,6 3-9 15,-3 4-9-15,-5 8 8 16,-5 10-14-16,-14 11 1 16,-8 7-1-16,-7 0-3 15,0 0-10-15,0 0-46 0,-11 2-50 16,-22 21-116 0,-8 7-272-16</inkml:trace>
          <inkml:trace contextRef="#ctx0" brushRef="#br0" timeOffset="63647.6408">6681 1203 9 0,'0'0'379'0,"0"0"-266"15,0 0-4-15,0 0 15 16,0 0-1-16,0 0-23 15,-34-30-17-15,34 30 24 16,0 0-20-16,0 0-30 16,0 0-8-16,0 0-2 15,0 0 22-15,0 0-21 16,0 0-4-16,0 0-9 16,0 0-1-16,12 13-2 15,19 9 6-15,11 14-9 16,0 3 4-16,-4 3-24 0,1-6-3 15,-9-9-3-15,-1-3-1 16,-7-6-2-16,-8-7 0 16,-2 0 0-16,-9-4-4 15,-3-5-9-15,0-2-24 16,0 0-33-16,0 0-52 16,-20-4-57-16,-14-8-287 15</inkml:trace>
          <inkml:trace contextRef="#ctx0" brushRef="#br0" timeOffset="70223.2787">7324 676 321 0,'0'0'373'0,"0"0"-229"16,0 0 34-16,0 0-11 0,0 0-58 16,0 0-20-16,-22 0-41 15,22 0 4-15,0 0-13 16,5 0-6-16,23 0 20 16,20-3-26-16,11 1-1 15,18-3 13-15,7-1-25 16,1 2 3-16,-12-4-10 15,-14 0-4-15,-23 1-6 16,-12 5-35-16,-22 2-74 16,-2 0-118-16,-56 20-397 15</inkml:trace>
          <inkml:trace contextRef="#ctx0" brushRef="#br0" timeOffset="69570.7236">7420 947 828 0,'0'0'152'0,"0"0"-16"15,0 0-27-15,0 0-19 16,0 0-29-16,0 0-26 15,0 0 9-15,9 9-3 16,1 16-1-16,2 10 15 16,-1 10-25-16,-2 12-5 0,2-2 0 15,2 8-17-15,-1 0 4 16,0-5-12-16,-7 1 1 16,3-5 1-16,-1-5-2 15,-2-2 0-15,0-7-1 16,-2-9 0-16,1-11-1 15,-4-11-6-15,0-5-12 16,0-4 18-16,0 0-8 16,0-13-3-16,-7-23 12 15,-15-17-8-15,0-14 8 16,-7-10-3-16,4-12 0 16,3-2-2-16,5 5 2 15,8 13 4-15,9 11-4 0,0 17 2 16,0 9 2-16,17 14 1 15,14 4 0-15,11 8 11 16,4 4-9-16,1 3 0 16,1 3 9-16,-9 0-10 15,-5 24 6-15,-5 16-3 16,-16 11 1-16,-6 9 9 16,-7 4-15-16,-10-3-14 15,-17-5-33-15,-4-8-54 16,2-12-10-16,4-16-6 15,5-13-10-15,3-7 25 16,6 0 67-16,8 0 35 0,3-15 21 16,0-10-18-1,3 5 36-15,25 2 24 0,12 7-5 16,8 11-2-16,3 0-12 16,1 19-5-16,-6 13-1 15,-9 6-12-15,-6 0-5 16,-11-4-11-16,-6-4-7 15,-6-5 13-15,-6-5-16 16,-2 2 2-16,0-6 8 16,-19 4-8-16,-23 6 10 15,-17-3-12-15,-11-3-17 16,-4-3 1-16,1-10-38 16,13-7 2-16,18 0 5 15,17 0 15-15,16-7 7 16,9-8 10-16,0-7-21 0,17-3-19 15,17-4-133-15,8 4-304 16</inkml:trace>
          <inkml:trace contextRef="#ctx0" brushRef="#br0" timeOffset="77458.4789">8366 1728 1089 0,'0'0'287'16,"0"0"-171"-16,0 0-22 16,0 0 23-16,0 0-50 15,0 0-28-15,0 0-19 16,0 40-17-16,0 1-3 15,-19 25-18-15,-35 25-80 16,-25 34-115-16,-25 35-394 16</inkml:trace>
        </inkml:traceGroup>
        <inkml:traceGroup>
          <inkml:annotationXML>
            <emma:emma xmlns:emma="http://www.w3.org/2003/04/emma" version="1.0">
              <emma:interpretation id="{3C27109C-B7C8-4470-9A5B-D2779FF9CBF2}" emma:medium="tactile" emma:mode="ink">
                <msink:context xmlns:msink="http://schemas.microsoft.com/ink/2010/main" type="inkWord" rotatedBoundingBox="13995,9833 15518,9925 15478,10588 13955,1049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89828.8585">12284 1492 524 0,'0'0'213'0,"0"0"-117"16,0 0 9-16,0 0-8 15,0 0 8-15,0 0-32 16,88-4-17-16,-41 4-23 15,10 0-33-15,5-8-2 0,-6-2-130 16,-10-5-518-16</inkml:trace>
          <inkml:trace contextRef="#ctx0" brushRef="#br0" timeOffset="89550.9821">12301 1617 41 0,'0'0'744'0,"0"0"-563"0,0 0-48 16,0 0-2-16,0 0-42 16,0 0-38-16,0-3 0 15,17 3-3-15,8 0-19 16,4 0-11-16,7 0-16 16,9 0-4-16,3 0-3 15,0-15-58-15,-6 8-63 16,-8 1-217-16,-12 6-508 15</inkml:trace>
          <inkml:trace contextRef="#ctx0" brushRef="#br0" timeOffset="88126.6562">11126 1624 445 0,'0'0'227'0,"0"0"-94"15,0 0-21-15,0 0 0 16,0 0-15-16,0 0-33 0,0 0-1 15,-3 73-1-15,1-57-24 16,2-3 17-16,0-9-25 16,0-1 1-16,0-3 6 15,-4 0-17-15,4 0 5 16,0 0-7-16,-3 0-7 16,3 0 15-16,0 0-22 15,0 0 0-15,0 0-2 16,0-7 0-16,0-22-3 15,0-11 1-15,17-11 0 16,5-3 14-16,4 6-14 16,6 3 2-16,-5 10 8 0,-1 12-8 15,2 13 2-15,-2 10-4 16,4 0 2-16,-4 31 7 16,-4 11-7-16,-5 9 4 15,-6 0-6-15,-2-6-32 16,-4-8-12-16,-2-8-13 15,1-11 1-15,-2-7 28 16,1-9 0-16,-3-2 12 16,0 0 7-16,0 0-6 15,0-17 15-15,0-8 0 16,3 0 2-16,2 3 7 16,7 2-7-16,-1 2 9 15,2 3 2-15,2 4-11 16,2 6 5-16,-3 5-7 0,-3 0 0 15,0 0 17-15,-1 18-10 16,-3 0-1-16,-1-2-6 16,0-7-4-16,-3-6-19 15,-1-3-5-15,4 0-14 16,3-3 3-16,1-25 17 16,5-5 22-16,-1-4 0 15,6 1 4-15,-1 8-4 16,3 9 0-16,5 16 0 15,-3 3 5-15,5 9-4 16,-7 25 5-16,1 6 0 16,-4-2-4-16,-2-7-4 0,0-14-22 15,3-9-79-15,-6-8-108 16,-6 0-161-16</inkml:trace>
          <inkml:trace contextRef="#ctx0" brushRef="#br0" timeOffset="88852.6963">11289 1223 314 0,'0'0'215'0,"0"0"-79"16,0 0-4-1,0 0 9-15,0 0-21 0,0 0-14 16,0 0-22-16,-102-15-7 16,97 12 1-16,2 1-18 15,3 2 2-15,0 0-18 16,0-2-13-16,0-3-16 16,32-3-13-16,15-2 17 15,18-7 28-15,8 3-25 16,1-1 5-16,-1 1-16 15,-14 5-7-15,-11 3-8 16,-21 6 4-16,-10 0-57 0,-10 0-75 16,-7 0-139-1,0 15-647-15</inkml:trace>
        </inkml:traceGroup>
        <inkml:traceGroup>
          <inkml:annotationXML>
            <emma:emma xmlns:emma="http://www.w3.org/2003/04/emma" version="1.0">
              <emma:interpretation id="{F15365AA-E68C-41D9-B687-100A7F44B8DF}" emma:medium="tactile" emma:mode="ink">
                <msink:context xmlns:msink="http://schemas.microsoft.com/ink/2010/main" type="inkWord" rotatedBoundingBox="16133,9684 19133,9865 19081,10738 16080,1055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93183.5226">14130 1749 680 0,'0'0'211'0,"0"0"-90"16,0 0 14-16,0 0-22 16,0 0-64-16,0 0-14 15,0 8 12-15,0-8-18 16,0 0-16-16,0 0 2 15,0 0-15-15,0-2 6 16,0-7 0-16,0 2-2 16,0-4 8-16,0 9-8 15,0 2-3-15,0 0 9 16,0 0-8-16,0 0 16 16,0 0-11-16,0 0-6 15,0 0-2-15,0 0-23 0,0 2-86 16,0 10-137-1,0 12-753-15</inkml:trace>
          <inkml:trace contextRef="#ctx0" brushRef="#br0" timeOffset="92513.5149">13569 1087 524 0,'0'0'221'0,"0"0"-76"16,0 0-15-16,0 0-13 15,0 0-18-15,0 0-51 16,88 5-1-16,-83-5-10 16,-5 0-3-16,2 0 17 15,-2 0-18-15,0 0-4 16,0 0-3-16,0 0-6 16,0 0 9-16,0 0 6 15,-10 0-1-15,-21 0-8 16,-9 0-19-16,-3 0 3 0,-4 8-6 15,1 6 0-15,7 4-5 16,5-3 1-16,9 3 0 16,3 0-5-16,5 2 5 15,3 2 0-15,-1 3-2 16,8-3 0-16,0-2-2 16,4 0 1-16,3 3 0 15,0-1-2-15,3-1-1 16,23-2 2-16,4-4 3 15,7 0-3-15,6-3 2 16,4-2 2-16,1 5 0 16,1-2-1-16,-5 2 1 0,2 6 0 15,-9-4 1-15,-3 3 3 16,-7 1-6-16,-5-4 2 16,-7-1 0-16,-6-1-2 15,-7-5 2-15,-2 2 0 16,0 7 5-16,0-2-5 15,-22 5 0-15,-9-6-12 16,-3 2 5-16,-3-5 5 16,-2 2-4-16,0-8 2 15,-4-4 2-15,1-3 3 16,0 0-4-16,-4 0 1 16,10 0 2-16,4 0-6 15,7 0 4-15,8 0 2 16,6 0 0-16,5 0 0 15,4 0-4-15,-1 0 4 0,3 0 0 16,0 0-4-16,0 0-4 16,0 0-9-16,0 0-17 15,15 0-23-15,9 0-45 16,10 0-35-16,0 0-190 16,6-3-449-16</inkml:trace>
          <inkml:trace contextRef="#ctx0" brushRef="#br0" timeOffset="94726.2324">14301 1294 518 0,'0'0'222'0,"0"0"-101"16,0 0 24-16,0 0 11 15,0 0-52-15,0 0-22 16,-98-44-27-16,98 44-3 16,12 0-30-16,18 15-1 0,16 0 27 15,7-1-27-15,11-3-3 16,7-8 0-1,2-3-15-15,-5 0-3 0,-9 0 0 16,-13 0-53-16,-19 0-60 16,-20 2-105-16,-7 21-608 15</inkml:trace>
          <inkml:trace contextRef="#ctx0" brushRef="#br0" timeOffset="95284.2061">14332 1860 417 0,'0'0'286'15,"0"0"-161"-15,0 0-5 16,0 0 20-16,0 0-32 15,0 0-18-15,15-29-5 16,12 26-12-16,10-1 2 16,9 4-16-16,7 0-21 0,9 0-5 15,3 0-21-15,3 0-11 16,-9 0-1-16,-6 0-19 16,-8 0-97-16,-8 0-113 15,-6 0-428-15</inkml:trace>
          <inkml:trace contextRef="#ctx0" brushRef="#br0" timeOffset="94381.9321">14525 1675 184 0,'0'0'236'16,"0"0"-66"-16,0 0-22 16,0 0 20-16,0 0-27 15,0 0-8-15,0 64-49 16,0-50-16-16,0-3-13 15,0-9-3-15,0-2-9 16,0 0-22-16,0 0-3 16,0-15-14-16,2-33-1 15,3-20 17-15,-2-17-10 16,-3 2-4-16,0-6 6 0,0 5-4 16,0 19 8-1,0 19-7-15,0 26 0 16,0 18 15-16,0 2-20 0,0 12 1 15,0 36-5-15,0 11 0 16,7 4-2-16,6-9-6 16,1-17-77-16,3-14-46 15,0-10-43-15,0-13-111 16,-3 0 8-16,-6-9-42 16</inkml:trace>
          <inkml:trace contextRef="#ctx0" brushRef="#br0" timeOffset="100253.189">15266 1777 362 0,'0'0'307'0,"0"0"-173"15,0 0 5-15,0 0 36 16,0 0-51-16,0 0-63 16,0 0-14-16,-9 20-4 0,15-10 0 15,10 0-27-15,1-5-12 16,-3 1 2-16,-2-6-5 16,-7 0-2-16,-2 0-12 15,-3 0-11-15,0 0 18 16,0-11-3-16,-8 1 9 15,-12 2 11-15,3 6-11 16,8-1 4-16,7 3-1 16,-1 0-3-16,3 0 0 15,0 0-24-15,0 0-38 16,14 0-95-16,6 0-492 0</inkml:trace>
          <inkml:trace contextRef="#ctx0" brushRef="#br0" timeOffset="101752.479">15676 1868 19 0,'0'0'646'0,"0"0"-474"16,0 0-27-16,0 0-6 15,0 0-22-15,0 0-58 16,0 0-18-16,0 0 13 15,0 0 5-15,0 0-8 16,0 5-4-16,0 2-16 16,0 0 0-16,-2 4-8 15,-1-5-17-15,-2-2 15 16,5-2-12-16,0-2-7 16,0 0 9-16,0 0-9 0,0 0 0 15,0 0-2 1,0 0 3-16,-3-6 0 0,3-18-3 15,-4-16 0-15,4-16 6 16,0-4-6-16,0-2 2 16,0 11-2-16,12 11 0 15,10 7 3-15,4 10 0 16,-1 12-3-16,7 11 0 16,2 0 5-16,2 37-5 15,-2 10 6-15,-6 6-6 16,-11 3 8-16,-3-4-8 15,-6-7-14-15,-2-10-3 16,-3-12-18-16,0-10 6 0,-1-7-3 16,-2-6-9-1,0 0 26-15,0-3-16 0,0-23-4 16,6-9 22-16,5-8 10 16,6 5 3-16,0 7 0 15,6 16 2-15,3 10 7 16,-1 5-3-16,3 2 9 15,-5 29 4-15,-1 10-3 16,-3-2-2-16,-2-3-14 16,0-10-3-16,-5-8 2 15,-1-11-45-15,-5-7-66 16,-6 0-90-16,0 0-317 0</inkml:trace>
          <inkml:trace contextRef="#ctx0" brushRef="#br0" timeOffset="102652.5275">15886 1302 420 0,'0'0'170'15,"0"0"-29"-15,0 0 31 16,0 0-47-16,0 0-7 16,0 0-20-16,0 8-37 15,0-8 8-15,0 0 3 16,0 0-19-16,0 0 4 0,5 0-28 16,4 0-10-1,4-12 6-15,4-11 7 0,4-11-2 16,-2-2-4-16,-2 1-3 15,6 1 10-15,-4 10-18 16,-2 6 1-16,3 13-7 16,0 5-8-16,-1 14-1 15,3 28 0-15,2 9 6 16,-11 0-6-16,-1-8-7 16,-1-8-71-16,-3-15-78 15,7-15-188-15</inkml:trace>
        </inkml:traceGroup>
      </inkml:traceGroup>
      <inkml:traceGroup>
        <inkml:annotationXML>
          <emma:emma xmlns:emma="http://www.w3.org/2003/04/emma" version="1.0">
            <emma:interpretation id="{278DEA52-A47F-48D9-9614-36636CCF1A0F}" emma:medium="tactile" emma:mode="ink">
              <msink:context xmlns:msink="http://schemas.microsoft.com/ink/2010/main" type="line" rotatedBoundingBox="4741,10444 7001,10579 6966,11173 4706,11038"/>
            </emma:interpretation>
          </emma:emma>
        </inkml:annotationXML>
        <inkml:traceGroup>
          <inkml:annotationXML>
            <emma:emma xmlns:emma="http://www.w3.org/2003/04/emma" version="1.0">
              <emma:interpretation id="{3681D745-2F58-4909-8A50-7E64A2A7FBFC}" emma:medium="tactile" emma:mode="ink">
                <msink:context xmlns:msink="http://schemas.microsoft.com/ink/2010/main" type="inkWord" rotatedBoundingBox="4741,10444 7001,10579 6966,11173 4706,11038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475220.3876">1887 1824 473 0,'0'0'231'15,"0"0"-147"-15,0 0 58 16,0 0-10-16,0 0-8 15,0 0-41-15,0 0-30 16,12-98 0-16,-9 90 7 16,3 8-11-16,-6 0-1 15,3 0-11-15,-3 0-2 16,0 0-1-16,0 15-13 16,0 18-4-16,0 14-5 15,0 8-8-15,0 3 6 0,0-7-10 16,-9-6 0-16,3-10-1 15,4-7-7-15,2-13 5 16,0-4-2-16,0-7 4 16,0-4-1-16,0 0 2 15,0 0 0-15,0 0 2 16,0 0 1-16,0 0 6 16,0 0-5-16,0 0 2 15,0 0 7-15,0 0-13 16,2 0 9-16,21 0 3 15,8 0-2-15,11 9 6 16,9-2-8-16,8 2-3 0,14 2 3 16,15 3-6-16,13-6-1 15,15 1-1 1,10-2 3-16,10-4-4 0,4-3 1 16,4 0 0-16,-8 0 2 15,-7-3 0-15,-7-4-2 16,-4-2 1-16,-11 7 2 15,-5 2-1-15,-12 0-2 16,-19 0-1-16,-10 0-3 16,-19 0 4-16,-8 0-2 15,-8 0 1-15,-6 0-5 16,-10 0 2-16,2 0-5 16,-7 0-1-16,2 0 7 0,-5 0-5 15,-2 0 4 1,0 0 2-16,0 0 2 0,0 0 2 15,0 0-1-15,0 0-1 16,0 0 0-16,0 0 1 16,0 0-1-16,0 0 0 15,0 0-2-15,0-12 1 16,0-13-5-16,0-16 6 16,0-12 4-16,0-10-2 15,0-1-2-15,0 8 0 16,0 23 0-16,0 22 1 15,0 11-1-15,0 69-6 16,0 42-5-16,0 27-37 16,0 9-124-16,0-16-279 0</inkml:trace>
        </inkml:traceGroup>
      </inkml:traceGroup>
    </inkml:traceGroup>
    <inkml:traceGroup>
      <inkml:annotationXML>
        <emma:emma xmlns:emma="http://www.w3.org/2003/04/emma" version="1.0">
          <emma:interpretation id="{094D11C0-6A73-45ED-AA44-7F2345AB791E}" emma:medium="tactile" emma:mode="ink">
            <msink:context xmlns:msink="http://schemas.microsoft.com/ink/2010/main" type="paragraph" rotatedBoundingBox="8875,11946 21000,11157 21132,13177 9006,1396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4687C29-0E0B-460D-8B00-F179D9707BB3}" emma:medium="tactile" emma:mode="ink">
              <msink:context xmlns:msink="http://schemas.microsoft.com/ink/2010/main" type="line" rotatedBoundingBox="8875,11946 21000,11157 21132,13177 9006,13966"/>
            </emma:interpretation>
          </emma:emma>
        </inkml:annotationXML>
        <inkml:traceGroup>
          <inkml:annotationXML>
            <emma:emma xmlns:emma="http://www.w3.org/2003/04/emma" version="1.0">
              <emma:interpretation id="{22F0BE29-88A1-4D5C-B618-07FC6FDA593D}" emma:medium="tactile" emma:mode="ink">
                <msink:context xmlns:msink="http://schemas.microsoft.com/ink/2010/main" type="inkWord" rotatedBoundingBox="8913,12526 11521,12357 11595,13501 8987,13670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751784.1096">6310 3999 737 0,'0'0'275'0,"0"0"-110"16,0 0-31-16,0 0-23 15,0 0-53-15,0 0-32 16,34-29 10-16,-9-9 10 15,6-15 17-15,3-1-14 16,-4 8-25-16,-1 16 13 16,-10 15-24-16,-2 15-5 15,0 0 3-15,-2 38-4 16,-2 15 4-16,-1 8-11 16,-1-6-8-16,0-11-86 15,3-17-159-15,1-11-622 16</inkml:trace>
          <inkml:trace contextRef="#ctx0" brushRef="#br0" timeOffset="752503.9033">6991 4314 447 0,'0'0'625'0,"0"0"-439"15,0 0-97-15,0 0-4 16,0 0-42-16,0 0 2 16,102 99-9-16,-63-66-32 15,7-8-4-15,-2-16-18 16,7-9-158-16,0 0-471 16</inkml:trace>
          <inkml:trace contextRef="#ctx0" brushRef="#br0" timeOffset="752311.1785">7039 4598 776 0,'0'0'218'16,"0"0"-140"-16,0 0 109 15,56-128-73-15,-24 86-47 16,-1 7-23-16,-6 6-19 16,0 4-15-16,-8 13 3 15,-3 5-13-15,-8 4-4 16,-6 3-57-16,0 0-85 15,0 0-250-15</inkml:trace>
          <inkml:trace contextRef="#ctx0" brushRef="#br0" timeOffset="751297.7965">6171 4406 448 0,'0'0'259'16,"0"0"-160"-16,0 0 44 0,0 0-20 16,0 0 7-16,0 0-65 15,0 0 11-15,0 0-11 16,-34 111-10-16,32-95-7 15,-1-4-8-15,-2-4-10 16,5-1 12-16,-3-5-20 16,3-2 5-16,0 0-4 15,0 0-11-15,0 0 14 16,-4 0-17-16,2-18-5 16,2-22 4-16,0-13-6 0,0-7 7 15,0 2-2 1,22 4-6-16,7 9 10 0,2 12-11 15,-1 18 0-15,7 15-2 16,-3 0 11-16,0 33-5 16,-6 19 7-16,-8 10-8 15,-6-4-3-15,-6-5-12 16,1-8-34-16,-3-14 18 16,-4-11-13-16,3-15 14 15,-2-5 2-15,1 0-5 16,1-16 1-16,0-21 8 15,10-9 21-15,2-2 16 16,0 7-16-16,2 17 4 16,4 13 2-16,-1 11-5 15,7 0 5-15,2 11-1 0,-4 20 8 16,2 2 8-16,-7-4-19 16,1-9-4-16,-4-5-6 15,5-12-88-15,-11-3-65 16,-4 0-275-16</inkml:trace>
          <inkml:trace contextRef="#ctx0" brushRef="#br0" timeOffset="753546.7782">7510 4051 994 0,'0'0'181'0,"0"0"-91"0,0 0 38 16,0 0-11-16,0 0-34 15,0 0-30-15,0-12 0 16,0 12-6-16,0 0-20 16,0 0 1-16,0 12-18 15,9 18 0-15,13 13 30 16,0 16-32-16,-2 6 6 16,-3 7-14-16,0-1 3 15,-3-1-1-15,-3-6-2 16,1-11-19-16,-1-14 1 15,-5-14-17-15,-1-13 9 16,-5-9-4-16,0-3-6 16,0 0 16-16,0-18-12 15,-5-25-10-15,-18-9 25 16,-3-21-1-16,1-1 17 0,1 1-1 16,3 8 1-16,10 17-4 15,6 14 4-15,5 12 1 16,0 7-3-16,0 4 3 15,10 1 0-15,17 3 2 16,3 4 0-16,6 0 15 16,4 3-9-16,0 0 2 15,-6 3 19-15,-12 22-22 16,-7 11 9-16,-8 5-6 16,-7 1-5-16,0 0-5 0,0-4-11 15,-2-7-41-15,-15-7-1 16,2-9-39-16,1-7 17 15,6-6 42-15,3-2 29 16,5 0 2-16,0 0-10 16,3 0 10-16,24-4 2 15,12-5 5-15,2 9 13 16,-2 0 10-16,0 0 3 16,-7 6 8-16,-5 14-9 15,-7 9-5-15,-14 8 11 16,-6 4-25-16,0-1 0 15,0 4-5-15,-19-10-5 16,-15-3 8-16,-3-8-9 16,-6-6 0-16,-7-6-4 15,-1-8 1-15,5-3-4 0,10 0-4 16,16 0-4-16,12 0 3 16,8 0-21-16,0-14-31 15,23-11-21-15,18-10-29 16,5-7-228-16</inkml:trace>
          <inkml:trace contextRef="#ctx0" brushRef="#br0" timeOffset="756118.1838">7488 3803 458 0,'0'0'156'0,"0"0"-48"0,0 0-5 15,0 0-8-15,0 0-19 16,0 0-4-16,-6 0 13 16,6 0 6-16,-3 0-16 15,0 0-8-15,3 0 11 16,-3 0-34-16,3 0-9 16,0 0-14-16,0 0-19 15,3 0 0-15,36 0 2 16,21 0-4-16,19 0 40 15,3 0-26-15,-4 0 3 16,-4 2-4-16,-18 9-10 16,-22-4-6-16,-20-2 3 0,-14-5-61 15,-62 0-102 1,-46 0-743-16</inkml:trace>
          <inkml:trace contextRef="#ctx0" brushRef="#br0" timeOffset="756889.6758">8530 4736 629 0,'-16'-94'177'0,"26"94"-89"0,22-7 31 15,4 1-52 1,4-6-42-16,-1-9-25 0,-8 3-124 16,-14 11-679-16</inkml:trace>
          <inkml:trace contextRef="#ctx0" brushRef="#br0" timeOffset="756727.4393">8530 4736 721 0,'0'0'173'16,"0"0"-97"-16,0 0 10 16,0 0 19-16,0 0-41 15,0 0-19-15,48 0 1 0,-9 2-9 16,-2-2-8-16,-3 0-19 15,-6 0-1-15,-8 0-9 16,-9-8-23-16,-11-4-41 16,0-3-118-16,0 3-265 15</inkml:trace>
        </inkml:traceGroup>
        <inkml:traceGroup>
          <inkml:annotationXML>
            <emma:emma xmlns:emma="http://www.w3.org/2003/04/emma" version="1.0">
              <emma:interpretation id="{67218C2D-5611-4A49-8153-9DEBE8841491}" emma:medium="tactile" emma:mode="ink">
                <msink:context xmlns:msink="http://schemas.microsoft.com/ink/2010/main" type="inkWord" rotatedBoundingBox="12988,11678 13694,11633 13749,12479 13043,12525"/>
              </emma:interpretation>
              <emma:one-of disjunction-type="recognition" id="oneOf5">
                <emma:interpretation id="interp5" emma:lang="" emma:confidence="0">
                  <emma:literal>í</emma:literal>
                </emma:interpretation>
                <emma:interpretation id="interp6" emma:lang="" emma:confidence="0">
                  <emma:literal>i</emma:literal>
                </emma:interpretation>
                <emma:interpretation id="interp7" emma:lang="" emma:confidence="0">
                  <emma:literal>:</emma:literal>
                </emma:interpretation>
                <emma:interpretation id="interp8" emma:lang="" emma:confidence="0">
                  <emma:literal>ñ</emma:literal>
                </emma:interpretation>
                <emma:interpretation id="interp9" emma:lang="" emma:confidence="0">
                  <emma:literal>Ñ</emma:literal>
                </emma:interpretation>
              </emma:one-of>
            </emma:emma>
          </inkml:annotationXML>
          <inkml:trace contextRef="#ctx0" brushRef="#br0" timeOffset="786543.3791">10196 3743 662 0,'0'0'283'0,"0"0"-159"16,0 0-36-16,0 0 13 16,0 0-25-16,0 0-23 15,113 11 5-15,-86-51-9 16,-3-11 1-16,-5-7 3 15,-6 5-26-15,-1 17 5 16,-7 16-7-16,-1 15 6 16,-4 5 3-16,6 5-28 15,1 33 1-15,5 8 1 16,5 3-7-16,-6-7-1 0,3-17-29 16,-2-15-63-1,-4-10-40-15,-8 0-78 0,0-34-457 16</inkml:trace>
          <inkml:trace contextRef="#ctx0" brushRef="#br0" timeOffset="786967.9322">10351 3176 933 0,'0'0'182'16,"0"0"-57"-16,0 0-27 16,0 0-52-16,0 0-11 15,0 0-9-15,62-58 45 0,-25 2 1 16,0-2-19 0,-1 7 19-16,-8 13-29 0,-9 15-7 15,-2 17 8-15,0 6-43 16,12 0 4-16,1 22-3 15,7 5-2-15,3 7-25 16,-1-4-102-16,3-5-124 16,-3 2-555-16</inkml:trace>
        </inkml:traceGroup>
        <inkml:traceGroup>
          <inkml:annotationXML>
            <emma:emma xmlns:emma="http://www.w3.org/2003/04/emma" version="1.0">
              <emma:interpretation id="{A1CC1805-1817-429A-AB55-A5605EC3EBC1}" emma:medium="tactile" emma:mode="ink">
                <msink:context xmlns:msink="http://schemas.microsoft.com/ink/2010/main" type="inkWord" rotatedBoundingBox="16463,11795 17105,11754 17214,13432 16573,13474"/>
              </emma:interpretation>
              <emma:one-of disjunction-type="recognition" id="oneOf6">
                <emma:interpretation id="interp10" emma:lang="" emma:confidence="0">
                  <emma:literal>5</emma:literal>
                </emma:interpretation>
                <emma:interpretation id="interp11" emma:lang="" emma:confidence="0">
                  <emma:literal>Ñ</emma:literal>
                </emma:interpretation>
                <emma:interpretation id="interp12" emma:lang="" emma:confidence="0">
                  <emma:literal>j</emma:literal>
                </emma:interpretation>
                <emma:interpretation id="interp13" emma:lang="" emma:confidence="0">
                  <emma:literal>ñ</emma:literal>
                </emma:interpretation>
                <emma:interpretation id="interp14" emma:lang="" emma:confidence="0">
                  <emma:literal>á</emma:literal>
                </emma:interpretation>
              </emma:one-of>
            </emma:emma>
          </inkml:annotationXML>
          <inkml:trace contextRef="#ctx0" brushRef="#br0" timeOffset="787783.9105">13744 3859 897 0,'0'0'228'0,"0"0"-134"15,0 0-19-15,0 0 30 16,147-19-42-16,-103-34-2 16,-1-16-17-16,-13-1 16 15,-7 2 9-15,-7 17-19 16,-4 18-1-16,-7 22-14 15,5 11-13-15,4 28-14 16,3 46 5-16,3 32-8 16,-3 29 5-16,-7 7-9 15,-7 3-2-15,-3-16-35 0,0-16-40 16,0-14 14 0,-13-11-7-16,-19-18-7 0,-14-20-13 15,-10-22-8-15,-3-28 37 16,-2 0 14-16,3-38 42 15,11-10 4-15,11 0 55 16,12 7 4-16,14 16 19 16,10 10-36-16,0 2-10 15,0 0-29-15,31-7 1 16,19-8-4-16,15-15 0 16,6-9-27-16,-1-17-34 15,-13-8-95-15,-26 7-349 16</inkml:trace>
          <inkml:trace contextRef="#ctx0" brushRef="#br0" timeOffset="788235.0382">13898 3184 687 0,'0'0'245'0,"0"0"-91"16,0 0-9-16,0 0 0 15,0 0-41-15,0 0-44 16,96 11-22-16,-70-11 3 16,1 0-19-16,2-26 5 15,5-13-10-15,-2-6-11 16,-5 2 12-16,-7 12-17 15,-3 17 5-15,-8 10 1 0,-4 4-7 16,3 11-3 0,1 22-3-16,2 10-5 0,0 2-80 15,1-6-219-15</inkml:trace>
        </inkml:traceGroup>
        <inkml:traceGroup>
          <inkml:annotationXML>
            <emma:emma xmlns:emma="http://www.w3.org/2003/04/emma" version="1.0">
              <emma:interpretation id="{798CDF2C-39EE-44A1-97DD-C03FB9962E46}" emma:medium="tactile" emma:mode="ink">
                <msink:context xmlns:msink="http://schemas.microsoft.com/ink/2010/main" type="inkWord" rotatedBoundingBox="20121,11444 21015,11386 21115,12910 20220,12968">
                  <msink:destinationLink direction="with" ref="{94EED348-4BC4-4B6C-AE08-C07892EFC71F}"/>
                </msink:context>
              </emma:interpretation>
              <emma:one-of disjunction-type="recognition" id="oneOf7">
                <emma:interpretation id="interp15" emma:lang="" emma:confidence="0">
                  <emma:literal>ñ</emma:literal>
                </emma:interpretation>
                <emma:interpretation id="interp16" emma:lang="" emma:confidence="0">
                  <emma:literal>á</emma:literal>
                </emma:interpretation>
                <emma:interpretation id="interp17" emma:lang="" emma:confidence="0">
                  <emma:literal>Ñ</emma:literal>
                </emma:interpretation>
                <emma:interpretation id="interp18" emma:lang="" emma:confidence="0">
                  <emma:literal>Si</emma:literal>
                </emma:interpretation>
                <emma:interpretation id="interp19" emma:lang="" emma:confidence="0">
                  <emma:literal>Sn</emma:literal>
                </emma:interpretation>
              </emma:one-of>
            </emma:emma>
          </inkml:annotationXML>
          <inkml:trace contextRef="#ctx0" brushRef="#br0" timeOffset="789494.3656">17373 4180 357 0,'0'0'222'0,"0"0"-93"15,0 0-28-15,0 0 30 0,0 0-4 16,0 0-40 0,3 22-33-16,14-22 6 0,9 0-6 15,4-16 1-15,11-26-14 16,0-14-20-16,4-22 31 16,-2-15-26-16,-6-14-2 15,-10-7 9-15,-1-2-29 16,-4-1 23-16,-5 10-10 15,0 9-6-15,0 20 25 16,-2 22-11-16,-5 20-5 16,-1 18 5-16,-3 18-21 15,-1 0 4-15,7 30-8 0,-2 39 0 16,4 31 21 0,-2 18-12-16,-12-2-6 0,0-5 1 15,-5-9-4-15,-19-11-9 16,2-8-17-16,3-19-9 15,4-15 14-15,7-22-42 16,2-14 13-16,3-13 28 16,-2 0-1-16,2-31-4 15,1-11-33-15,2-2 42 16,0 4 18-16,0 13 6 16,19 3 13-16,9 14 8 15,11 8-18-15,-1 2 14 16,-5 0 10-16,-14 12-21 15,-15 16 10-15,-4 5-16 16,-4 0-6-16,-21-3-11 16,6-8-60-16,4-10-3 0,8-2 2 15,4-10 28-15,3 0 40 16,0 0-8-16,0 0 12 16,5 0 48-16,23 0 8 15,6 0 12-15,5 0 1 16,1 9-18-16,5 5 3 15,-6 1-21-15,-5-1-14 16,-8-3 1-16,-13-1-18 16,-1-5-2-16,-7-2-18 15,-2-1-101-15,1 4-111 16,-4 3-390-16</inkml:trace>
          <inkml:trace contextRef="#ctx0" brushRef="#br0" timeOffset="790142.9017">17692 2828 865 0,'0'0'196'0,"0"0"-30"16,0 0-14-16,0 0-55 15,0 0-3-15,0 0-16 16,132-83-18-16,-98 46-1 15,3 1-15-15,-8 14-1 16,-10 9-10-16,-2 13-22 0,3 0-6 16,2 35-4-16,3 10-1 15,-2 6 0-15,2-7-20 16,3-17-84-16,12-11-127 16,2-16-300-16</inkml:trace>
        </inkml:traceGroup>
      </inkml:traceGroup>
    </inkml:traceGroup>
    <inkml:traceGroup>
      <inkml:annotationXML>
        <emma:emma xmlns:emma="http://www.w3.org/2003/04/emma" version="1.0">
          <emma:interpretation id="{CB1FDE85-150A-48F3-94EF-DA2A3BEB1165}" emma:medium="tactile" emma:mode="ink">
            <msink:context xmlns:msink="http://schemas.microsoft.com/ink/2010/main" type="paragraph" rotatedBoundingBox="12354,13730 20938,13891 20927,14478 12343,1431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D714C78-FDFA-48ED-9498-F18C8CCAAF2D}" emma:medium="tactile" emma:mode="ink">
              <msink:context xmlns:msink="http://schemas.microsoft.com/ink/2010/main" type="line" rotatedBoundingBox="12354,13730 20938,13891 20927,14478 12343,14318"/>
            </emma:interpretation>
          </emma:emma>
        </inkml:annotationXML>
        <inkml:traceGroup>
          <inkml:annotationXML>
            <emma:emma xmlns:emma="http://www.w3.org/2003/04/emma" version="1.0">
              <emma:interpretation id="{3DF9652F-15DA-4766-B1B8-E99BCD6AB97D}" emma:medium="tactile" emma:mode="ink">
                <msink:context xmlns:msink="http://schemas.microsoft.com/ink/2010/main" type="inkWord" rotatedBoundingBox="12354,13730 14196,13764 14185,14352 12343,14318"/>
              </emma:interpretation>
              <emma:one-of disjunction-type="recognition" id="oneOf8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795253.7936">9497 5554 155 0,'0'0'666'0,"0"0"-470"16,0 0-42-16,0 0-33 16,0 0-24-16,0 0-28 15,5-13-15-15,-5-14-9 16,3-10-27-16,9-5 13 16,5-3-10-16,2 4 6 15,6 8 10-15,-4 13-26 16,4 12-2-16,0 8-4 15,-2 5-3-15,2 28 8 16,-8 8-10-16,-5-1-4 16,-10 1 3-16,-2-8-38 15,0-6-15-15,0-9-1 16,0-9 15-16,0-7 22 0,0-2 8 16,0 0 3-1,0-2 7-15,0-19-22 0,13-7 17 16,11-6 5-16,10 1 0 15,8-4 2-15,6-2 3 16,-1-1 7-16,4 0 12 16,-6 0-8-16,-8-6 6 15,-6 0 15-15,-9 0-13 16,-13 4 3-16,-6 11-2 16,-3 10-6-16,0 8 11 15,0 13-11-15,-6 0 6 16,-11 0-6-16,-2 31-15 0,-4 20 1 15,9 8-5-15,2 4 0 16,12-7-1-16,0-9 1 16,3-11-2-16,17-11 0 15,-1-10-6-15,2-6 7 16,4-9-5-16,4 0 6 16,1-18 5-16,1-4-3 15,-6 4-2-15,-5 9 0 16,-9 3 4-16,-5 6-8 15,-2 0 4-15,-2 9 0 16,1 19 7-16,2-3-6 16,-2-2 2-16,3-13-3 15,-3-5-4-15,-1-5 1 0,6 0 0 16,4 0-4-16,8-7 7 16,4-9 0-16,0 1 5 15,-2 8 3-15,-2 7-7 16,-1 0 2-16,4 0-1 15,-2 5-1-15,-6 8 12 16,-3 2-13-16,0-3-2 16,-2-5-15-16,-3 2-30 15,3-4-15-15,-1 2-37 16,2 6-38-16,1-3-135 16</inkml:trace>
          <inkml:trace contextRef="#ctx0" brushRef="#br0" timeOffset="796743.944">10757 5550 902 0,'0'0'85'16,"0"0"4"-16,154-131 86 15,-75 76-71-15,3-1-39 16,-6 11-44-16,-13 14-12 16,-21 16-9-16,-18 12 0 15,-21 3-101-15,-3 0-371 16</inkml:trace>
          <inkml:trace contextRef="#ctx0" brushRef="#br0" timeOffset="796551.6962">11053 5517 864 0,'0'0'210'0,"0"0"-111"15,0 0-10-15,0 0-18 16,0 0-56-16,0 0-14 16,-117 0-1-16,87 0-8 15,-1-16-5-15,9-9-19 16,5-11 25-16,11-5 7 16,6-1 3-16,0 1 24 15,0 8-11-15,8 7 8 16,12 16 23-16,6 10-15 15,1 0-5-15,7 13-2 0,3 23 1 16,0 4 11-16,-6 1-21 16,3 0-8-16,3-9 3 15,2-5-5-15,3-3-7 16,-3-6 1-16,-3-8 0 16,-4-2-6-16,-15-1-19 15,-5-5-56-15,-10 3-45 16,-2 1-133-16,0-3-249 15</inkml:trace>
        </inkml:traceGroup>
        <inkml:traceGroup>
          <inkml:annotationXML>
            <emma:emma xmlns:emma="http://www.w3.org/2003/04/emma" version="1.0">
              <emma:interpretation id="{5CF43C08-EE65-4F9B-8532-DD15A85CA75B}" emma:medium="tactile" emma:mode="ink">
                <msink:context xmlns:msink="http://schemas.microsoft.com/ink/2010/main" type="inkWord" rotatedBoundingBox="16374,13908 18426,13946 18417,14408 16365,14370"/>
              </emma:interpretation>
              <emma:one-of disjunction-type="recognition" id="oneOf9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797695.1786">13642 5377 406 0,'0'0'249'15,"0"0"-113"-15,0 0 5 16,0 0 22-16,0 0-28 16,0 0-53-16,127-3-17 15,-115-7-19-15,-7 3 1 16,-5-9-16-16,0-1 8 15,0 1 15-15,-12 1-35 0,-13 7 10 16,-9 8 7-16,-2 0-13 16,-3 23-4-16,2 18-19 15,3 7 0-15,5 3-3 16,16-3 0-16,7-7-2 16,6-12-6-16,0-11-20 15,34-9-12-15,11-9-46 16,12 0-4-16,1-11-59 15,1-6-290-15</inkml:trace>
          <inkml:trace contextRef="#ctx0" brushRef="#br0" timeOffset="798007.1255">13944 5562 1046 0,'0'0'241'16,"0"0"-167"-16,0 0-40 15,0 0 8-15,0 0 5 16,0 0-31-16,174-5 4 16,-126-17-10-16,-3-7-8 15,-11 4 7-15,-11-4-9 16,-12 2 0-16,-11-4 0 16,0 4-4-16,-8-4 3 15,-29 7-4-15,-6 5 5 16,-1 9-2-16,-2 10 5 0,12 0-3 15,7 14 3-15,7 25-3 16,15 7 12-16,5 2-12 16,0-7-3-16,13-13 0 15,23-19-20-15,15-9-50 16,0-15-129-16,0-28-550 16</inkml:trace>
          <inkml:trace contextRef="#ctx0" brushRef="#br0" timeOffset="798493.9785">14649 5179 737 0,'0'0'297'0,"0"0"-104"15,0 0-71-15,0 0 15 16,0 0-53-16,0 0-32 16,25-13 12-16,-57 13-34 15,-7 0-24-15,-3 11-6 16,3 6 4-16,5 1-9 16,5-3 5-16,12-3-5 15,9-4 3-15,6 2-6 16,2 1 3-16,0 4 5 15,0 3-15-15,13 5 13 0,16-1-2 16,5-1 4-16,0 2-5 16,-4 0 5-16,-4-6 0 15,-7 3-1-15,-4-5 6 16,-7-3-7-16,-8-1 2 16,0 2 0-16,0 0 14 15,-17 2-9-15,-23 0 3 16,-11 1-2-16,-2-8-4 15,6 3-4-15,10-3 1 16,16-2 1-16,13-4-5 16,8-2 3-16,0 0-49 15,20 0-79-15,22 0-89 16,15-16-696-16</inkml:trace>
          <inkml:trace contextRef="#ctx0" brushRef="#br0" timeOffset="799273.918">15279 5399 784 0,'0'0'213'15,"0"0"-53"-15,0 0-12 16,0 0-36-16,0 0-42 16,0 0-14-16,48 127 4 15,-48-99-17-15,-11-3-10 0,-14-2-23 16,-12-5-9-1,-7-5 8-15,-5-11-9 0,-2-2-15 16,3 0-3-16,9-17-22 16,5-17 19-16,9-4 7 15,8-2 9-15,12-1-1 16,5 8 4-16,0 8 2 16,14 8-3-16,23 9 6 15,7 5 1-15,4 3 10 16,6 0-1-16,2 24 21 15,-2 8-8-15,-1 4 5 16,-5-3 0-16,0-5-15 16,-4-3-5-16,-3-10-11 15,-7-5-2-15,-7-5-1 16,-10-5-38-16,-9 0-59 0,-4 0-47 16,-4-3-110-16,0-4-338 15</inkml:trace>
          <inkml:trace contextRef="#ctx0" brushRef="#br0" timeOffset="799464.6307">15217 5630 845 0,'0'0'317'16,"0"0"-257"-16,0 0-36 15,88-138 67-15,-37 74-45 16,-6-3-26-16,-6 14-20 0,-11 15 0 15,-11 20-1 1,-17 18-60-16,0 11-205 0,0 38-783 16</inkml:trace>
        </inkml:traceGroup>
        <inkml:traceGroup>
          <inkml:annotationXML>
            <emma:emma xmlns:emma="http://www.w3.org/2003/04/emma" version="1.0">
              <emma:interpretation id="{0136AA62-FD8D-4392-8F93-B35C93E9E258}" emma:medium="tactile" emma:mode="ink">
                <msink:context xmlns:msink="http://schemas.microsoft.com/ink/2010/main" type="inkWord" rotatedBoundingBox="20625,13996 20936,14002 20928,14432 20617,14426"/>
              </emma:interpretation>
              <emma:one-of disjunction-type="recognition" id="oneOf10">
                <emma:interpretation id="interp22" emma:lang="" emma:confidence="0">
                  <emma:literal>o</emma:literal>
                </emma:interpretation>
                <emma:interpretation id="interp23" emma:lang="" emma:confidence="0">
                  <emma:literal>º</emma:literal>
                </emma:interpretation>
                <emma:interpretation id="interp24" emma:lang="" emma:confidence="0">
                  <emma:literal>0</emma:literal>
                </emma:interpretation>
                <emma:interpretation id="interp25" emma:lang="" emma:confidence="0">
                  <emma:literal>a</emma:literal>
                </emma:interpretation>
                <emma:interpretation id="interp26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801502.2965">17799 5535 711 0,'0'0'259'16,"0"0"-135"-16,0 0 3 15,0 0-18-15,0 0-69 0,0 0-28 16,-26 70 6-1,38-57-16-15,10-3 6 0,10-5-3 16,2-5-4-16,7 0 17 16,5-10-14-16,-4-23 5 15,-3-11 7-15,-10-9-9 16,-12 0 5-16,-17-2-2 16,0 4 2-16,-31 8 14 15,-18 9-15-15,-2 16-6 16,9 14 13-16,3 4-10 15,5 8-4-15,9 32-4 16,2 18-7-16,12 5 2 16,5 6-10-16,6-5-62 15,0-8-21-15,4-16-93 16,32-18-204-16,11-13-336 16</inkml:trace>
        </inkml:traceGroup>
      </inkml:traceGroup>
    </inkml:traceGroup>
    <inkml:traceGroup>
      <inkml:annotationXML>
        <emma:emma xmlns:emma="http://www.w3.org/2003/04/emma" version="1.0">
          <emma:interpretation id="{FAB5B60B-46CF-4378-B765-9C6F9F33A417}" emma:medium="tactile" emma:mode="ink">
            <msink:context xmlns:msink="http://schemas.microsoft.com/ink/2010/main" type="paragraph" rotatedBoundingBox="13018,16208 21195,16152 21200,16852 13023,1690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4E7EF54-2A2F-43AF-8551-BF7C133964D8}" emma:medium="tactile" emma:mode="ink">
              <msink:context xmlns:msink="http://schemas.microsoft.com/ink/2010/main" type="inkBullet" rotatedBoundingBox="13019,16399 13486,16395 13488,16734 13021,16737"/>
            </emma:interpretation>
            <emma:one-of disjunction-type="recognition" id="oneOf11">
              <emma:interpretation id="interp27" emma:lang="" emma:confidence="0">
                <emma:literal>•</emma:literal>
              </emma:interpretation>
            </emma:one-of>
          </emma:emma>
        </inkml:annotationXML>
        <inkml:trace contextRef="#ctx0" brushRef="#br0" timeOffset="805561.4656">10343 7762 597 0,'0'0'384'0,"0"0"-199"16,0 0-48-16,0 0-29 15,0 0-10-15,0 0-57 16,0 0-37-16,-4 141 5 16,38-124-9-16,14-10-3 15,6-7-1-15,2-6-1 16,-2-27 5-16,-18-10 0 0,-16-2 2 15,-20-3 6-15,0 3-5 16,-39 9 8-16,-20 10 9 16,-9 15-17-16,-3 11 13 15,6 0-11-15,13 4-5 16,3 25 7-16,15 5-7 16,12 6 0-16,15 8 0 15,7 4-14-15,17-5-6 16,37-3-53-16,23-15-77 15,19-18-244-15</inkml:trace>
      </inkml:traceGroup>
      <inkml:traceGroup>
        <inkml:annotationXML>
          <emma:emma xmlns:emma="http://www.w3.org/2003/04/emma" version="1.0">
            <emma:interpretation id="{FC43EE7B-BCBC-43DB-B7CC-0016D4E93155}" emma:medium="tactile" emma:mode="ink">
              <msink:context xmlns:msink="http://schemas.microsoft.com/ink/2010/main" type="line" rotatedBoundingBox="16848,16182 21195,16152 21200,16852 16852,16882"/>
            </emma:interpretation>
          </emma:emma>
        </inkml:annotationXML>
        <inkml:traceGroup>
          <inkml:annotationXML>
            <emma:emma xmlns:emma="http://www.w3.org/2003/04/emma" version="1.0">
              <emma:interpretation id="{93D443BD-5CAC-4F58-B9EA-D999B3E4B7BD}" emma:medium="tactile" emma:mode="ink">
                <msink:context xmlns:msink="http://schemas.microsoft.com/ink/2010/main" type="inkWord" rotatedBoundingBox="16848,16182 17386,16178 17391,16878 16852,16882"/>
              </emma:interpretation>
              <emma:one-of disjunction-type="recognition" id="oneOf12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0" timeOffset="806640.9164">14091 7478 247 0,'0'0'513'0,"0"0"-312"16,0 0-77-16,0 0 52 15,0 0-44-15,0 0-38 16,-3-2-17-16,3 2-16 16,0 0-13-16,0 0 4 15,0 17-32-15,0 26-1 16,0 14 8-16,0 17-23 16,5-7 2-16,12-1-6 15,-2 3 1-15,-5-6-7 16,2-7 6-16,-7-16 0 0,0-7-4 15,2-20-14 1,-7-8 5-16,0-5-6 0,0 0-11 16,-7-36-2-16,-20-13-32 15,-5-13 44-15,1-17 12 16,9 0 1-16,0-1 6 16,7 6 1-16,10 14 0 15,5 4 5-15,0 14-5 16,3 15 0-16,28 12 6 15,8 13-3-15,12 2 8 16,3 17 3-16,-3 13 6 16,-12 9 4-16,-14-4-20 15,-11-2 0-15,-11-5 0 16,-3-1-4-16,0 2-14 16,-25-14-31-16,-6-3-33 0,-1-12 0 15,7 0-19 1,8 0 7-16,8 0 26 0,9 0 46 15,0 0 18-15,0 0 12 16,12 0-9-16,25 0 25 16,8 9 0-16,5 6 2 15,4 0 9-15,-3 10-6 16,-3 0 10-16,-9 3-11 16,-17 2-4-16,-10-1 21 15,-12 0-19-15,0 3-4 0,-29-5-7 16,-21 2-18-1,-15-11-1-15,-3 1-13 0,1 2-4 16,10-3 13-16,13 2-14 16,10 0 8-16,14-4 9 15,18-12-20-15,2 1-37 16,17-5-50-16,32 0-130 16,22-9-408-16</inkml:trace>
        </inkml:traceGroup>
        <inkml:traceGroup>
          <inkml:annotationXML>
            <emma:emma xmlns:emma="http://www.w3.org/2003/04/emma" version="1.0">
              <emma:interpretation id="{89CAB9DD-4802-4AD3-88F6-6A3237F7F1CA}" emma:medium="tactile" emma:mode="ink">
                <msink:context xmlns:msink="http://schemas.microsoft.com/ink/2010/main" type="inkWord" rotatedBoundingBox="20738,16189 21195,16186 21199,16724 20742,16727">
                  <msink:destinationLink direction="with" ref="{94EED348-4BC4-4B6C-AE08-C07892EFC71F}"/>
                </msink:context>
              </emma:interpretation>
              <emma:one-of disjunction-type="recognition" id="oneOf13">
                <emma:interpretation id="interp29" emma:lang="" emma:confidence="0">
                  <emma:literal>o</emma:literal>
                </emma:interpretation>
                <emma:interpretation id="interp30" emma:lang="" emma:confidence="0">
                  <emma:literal>°</emma:literal>
                </emma:interpretation>
                <emma:interpretation id="interp31" emma:lang="" emma:confidence="0">
                  <emma:literal>@</emma:literal>
                </emma:interpretation>
                <emma:interpretation id="interp32" emma:lang="" emma:confidence="0">
                  <emma:literal>e</emma:literal>
                </emma:interpretation>
                <emma:interpretation id="interp33" emma:lang="" emma:confidence="0">
                  <emma:literal>a</emma:literal>
                </emma:interpretation>
              </emma:one-of>
            </emma:emma>
          </inkml:annotationXML>
          <inkml:trace contextRef="#ctx0" brushRef="#br0" timeOffset="807569.8118">17937 7795 846 0,'0'0'186'16,"0"0"-140"-16,0 0 20 16,68 132-6-16,-20-104-12 15,8-22-21-15,3-6-15 16,2 0 14-16,-7-44-7 15,-11-14 8-15,-18-14 3 16,-25-3-12-16,0-10 7 16,-42 7-3-16,-21 16-10 15,-6 15 5-15,-5 32 2 16,7 15 16-16,4 33 6 0,16 29-34 16,18 18-7-16,27 9-7 15,2-13-4-15,31-11 10 16,31-21-31-16,23-26-77 15,13-18-66-15,-2-5-571 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08:31.36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94EED348-4BC4-4B6C-AE08-C07892EFC71F}" emma:medium="tactile" emma:mode="ink">
          <msink:context xmlns:msink="http://schemas.microsoft.com/ink/2010/main" type="inkDrawing" rotatedBoundingBox="21370,16848 21436,11507 21636,11510 21570,16851" semanticType="callout" shapeName="Other">
            <msink:sourceLink direction="with" ref="{89CAB9DD-4802-4AD3-88F6-6A3237F7F1CA}"/>
            <msink:sourceLink direction="with" ref="{798CDF2C-39EE-44A1-97DD-C03FB9962E46}"/>
          </msink:context>
        </emma:interpretation>
      </emma:emma>
    </inkml:annotationXML>
    <inkml:trace contextRef="#ctx0" brushRef="#br0">246 46 479 0,'0'0'139'16,"0"0"-95"-16,0 0 47 16,0 0-31-16,0 0 9 15,0 0-8-15,-19-46-21 16,19 46 14-16,0 0-11 15,0 0-1-15,0 0 1 0,0 27-9 16,-6 18 18-16,1 13-15 16,-4 13-22-16,4 10 15 15,0 8-15-15,-2 8 0 16,2 8 4-16,2 1-18 16,-2 6 9-16,-4 6-10 15,1 4 1-15,-1 6 2 16,1-4-1-16,1-6-2 15,5-2 9-15,-3-5-6 16,-1 2 2-16,-5-1-5 16,-1-5 4-16,-1-8 1 15,4-5-3-15,-2-11-2 0,5-4 3 16,0-16-1-16,4-3 1 16,-1 0-3-16,3-2 4 15,0 2 9-15,-4 7-13 16,-1-2 5-16,-3 4-3 15,-1 2 4-15,4-3-7 16,2 1 1-16,3-4 0 16,0 2 10-16,0-2-7 15,0-1 6-15,0-1 4 16,0-10-8-16,-6-2 7 16,3-4-12-16,0-3 5 15,3 1 4-15,-2 1-5 16,2 8-4-16,0 6 9 0,0 7-3 15,0 4-1-15,0-3-5 16,0-5 0-16,0 0 6 16,12-1-6-16,-2-4 0 15,-1 0-1-15,-1 3 9 16,-3 9-8-16,-1-1 0 16,1 5 0-16,3-6 10 15,4-10-6-15,0-11-4 16,-2-7 3-16,2-7 0 15,-4 3-3-15,-2-2 0 16,-3 10 2-16,0 10 3 16,-1 4-5-16,-2 6 0 0,3-6 2 15,-3-9 4 1,9-9-10-16,-6-13 4 0,-1-9 0 16,1-14-4-16,-3-4 4 15,2 0 0-15,2 3 0 16,-1 7 9-16,0 6-8 15,-1 6-1-15,3-9 0 16,-2-4 5-16,-3-6-5 16,0-3-8-16,0 0-22 15,0 0-79-15,0-22-136 16,-8-7-465-16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08:32.17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4B57CCFC-14D1-4F26-8BD6-188FDB7C6608}" emma:medium="tactile" emma:mode="ink">
          <msink:context xmlns:msink="http://schemas.microsoft.com/ink/2010/main" type="writingRegion" rotatedBoundingBox="21972,13603 31167,13603 31167,15054 21972,15054"/>
        </emma:interpretation>
      </emma:emma>
    </inkml:annotationXML>
    <inkml:traceGroup>
      <inkml:annotationXML>
        <emma:emma xmlns:emma="http://www.w3.org/2003/04/emma" version="1.0">
          <emma:interpretation id="{8CDD036E-A118-40AA-BD6B-1EE75E50E13E}" emma:medium="tactile" emma:mode="ink">
            <msink:context xmlns:msink="http://schemas.microsoft.com/ink/2010/main" type="paragraph" rotatedBoundingBox="21972,13603 31167,13603 31167,15054 21972,150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5F181B-ADE3-48F6-8BC3-04118938EE63}" emma:medium="tactile" emma:mode="ink">
              <msink:context xmlns:msink="http://schemas.microsoft.com/ink/2010/main" type="line" rotatedBoundingBox="21972,13603 31167,13603 31167,15054 21972,15054"/>
            </emma:interpretation>
          </emma:emma>
        </inkml:annotationXML>
        <inkml:traceGroup>
          <inkml:annotationXML>
            <emma:emma xmlns:emma="http://www.w3.org/2003/04/emma" version="1.0">
              <emma:interpretation id="{56A6897D-17E6-4ECD-A319-4050F39E9771}" emma:medium="tactile" emma:mode="ink">
                <msink:context xmlns:msink="http://schemas.microsoft.com/ink/2010/main" type="inkWord" rotatedBoundingBox="21932,14471 22004,14173 22332,14252 22260,1455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4 744 0,'0'0'202'16,"0"0"-44"-16,0 0 5 16,0 0-78-16,0 0-56 15,0 0 7-15,29 9-11 16,1 0 3-16,7-3 1 16,2-3-29-16,4-3 8 15,-1 0-8-15,-3 0-37 16,-8-14-51-16,-16 5-134 15,-15 1-337-15</inkml:trace>
          <inkml:trace contextRef="#ctx0" brushRef="#br0" timeOffset="169.3131">22-257 808 0,'0'0'204'15,"0"0"-177"-15,0 0 45 16,0 0 39-16,0 0-80 16,178 0-31-16,-129 9-51 15,-19-2-360-15</inkml:trace>
        </inkml:traceGroup>
        <inkml:traceGroup>
          <inkml:annotationXML>
            <emma:emma xmlns:emma="http://www.w3.org/2003/04/emma" version="1.0">
              <emma:interpretation id="{49392C5F-040A-4FB1-81B1-461A4E50A22A}" emma:medium="tactile" emma:mode="ink">
                <msink:context xmlns:msink="http://schemas.microsoft.com/ink/2010/main" type="inkWord" rotatedBoundingBox="22870,13805 26605,14010 26554,14932 22819,1472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8248.551">3987-424 776 0,'0'0'228'16,"0"0"-83"-16,0 0 36 15,0 0-52-15,0 0-26 16,0 0-38-16,10-10-9 16,-10 10 4-16,5 13-26 15,7 15-4-15,4 10 8 16,4 18-16-16,-6 7-2 16,0 8-12-16,-3 3-5 0,-5 5 6 15,-4-5-8 1,-2 6-1-16,0-5 0 0,0-8 5 15,0-11-8-15,0-19 3 16,0-14 0-16,0-9-6 16,0-14 2-16,0 0-4 15,0 0-1-15,0-19-10 16,0-21 9-16,-2-24 3 16,-12-18 2-16,0-10 0 15,-3-12-1-15,3 0 2 16,2 5 4-16,7 8-6 15,5 12 4-15,0 18 2 16,0 18 0-16,22 21 3 16,12 16-2-16,9 6 4 0,4 22 14 15,4 27-12-15,-9 9 8 16,-11 3-15 0,-11-5 1-16,-15-5-5 0,-5-8-6 15,0-7-27-15,-17-11-10 16,-13-8-30-16,-4-10-17 15,5-7 10-15,5 0-1 16,12 0 44-16,7 0 14 16,5 0 27-16,0 0-2 15,17 4 6-15,27 7 7 16,19 11 28-16,7 6 2 16,4-1 15-16,-10 7-11 15,-13 2 1-15,-17 1-5 0,-20 3-4 16,-14 1 1-16,0-3-13 15,-26 0-11-15,-11-11 3 16,-10-1-17-16,-6-8 1 16,-6-5-1-16,-7-1-3 15,5 1 3-15,7-4-4 16,14 2-11-16,12-3 13 16,17-5-5-16,8 1 7 15,3-4-18-15,5 0-47 16,38-2-46-16,21-22-83 15,19-3-414-15</inkml:trace>
          <inkml:trace contextRef="#ctx0" brushRef="#br0" timeOffset="25040.5401">873-2 263 0,'0'0'340'0,"0"0"-168"16,0 0-25-16,0 0-7 16,0 0-17-16,0 0-34 0,-10 6-28 15,10-6-11-15,0 0-16 16,0 0-1-16,0-4 13 16,0-23-17-16,20-15 12 15,7-5 33-15,7-2-31 16,5 1-1-16,4 4-6 15,2 7-10-15,-2 14 16 16,-4 10-29-16,3 13-4 16,-3 6-1-16,-2 31-6 15,-6 14 4-15,-11 5-3 16,-8-1 3-16,-12-4-12 16,0-4-20-16,0-10-14 15,0 1 5-15,-15-9-3 16,-4-11 14-16,-4-2-10 0,-5-7-1 15,5-7 24-15,4 0-10 16,4-2 5-16,13 0 11 16,2 0 0-16,0 0 5 15,0 0-10-15,17 0 10 16,19 0 11-16,14-7 5 16,4-15 3-16,6-7 4 15,-4-2-19-15,-5-1 8 16,-9-1-12-16,-11-6 3 15,-9-2 8-15,-10-4-8 16,-9-3-1-16,-3 1 4 16,0 6-3-16,0 11-1 15,0 13 2-15,0 13-1 0,0 4 28 16,-7 3-9 0,2 34-12-16,0 11-7 0,2 14-2 15,3-2-2-15,0-7 0 16,0-1 0-16,0-8-7 15,0-8-5-15,5-8-20 16,12-14-27-16,8-14-72 16,1-6-125-16,2-30-378 15</inkml:trace>
          <inkml:trace contextRef="#ctx0" brushRef="#br0" timeOffset="24191.1199">876 21 747 0,'0'0'189'0,"0"0"-70"16,0 0 18-16,0 0-47 16,0 0-32-16,0 0-24 15,0 0-4-15,0 0 10 0,0 0-16 16,0 0 2-16,0 0 8 15,0 0-16-15,0-8 3 16,0-7-15-16,-3-8-3 16,3-4-1-16,0 0-2 15,0-4 0-15,0-3 2 16,20-7 1-16,9-2 3 16,2 0 3-16,6 8-4 15,-7 6 10-15,-4 16-15 16,-6 9 0-16,-6 4 8 15,-6 10-7-15,-3 20 15 16,-1 5-3-16,-4-8-13 16,0-10 0-16,0-10-1 15,0-7-42-15,0 0-69 0,0 0-162 16,0 0-815 0</inkml:trace>
          <inkml:trace contextRef="#ctx0" brushRef="#br0" timeOffset="25661.1848">1753 40 752 0,'0'0'263'15,"0"0"-126"-15,0 0 14 16,0 0-36-16,0 0-24 15,0 0-22-15,-5 26-7 16,5-21-14-16,0-3-3 16,0-2-9-16,0 5-6 0,0-2 9 15,-4 5-18-15,4-2 1 16,0 0 6-16,-3-1-16 16,3-3 3-16,0-2-10 15,0 0-4-15,0 0 6 16,0 0-7-16,0-9-3 15,0-17 1-15,0-7-3 16,24-4 5-16,1 1 0 16,0 6 3-16,1 8-5 15,-7 13 2-15,-4 6 0 16,-5 3 0-16,-1 0 2 16,-1 11 0-16,1 8 1 0,-1 3-2 15,-3-2-2-15,5-3-9 16,-8-5-16-16,3-3 10 15,2-7-8-15,-2-2 13 16,3 0-7-16,4 0 0 16,5-20 17-16,2-8 1 15,6 5 0-15,-1 3 2 16,1 11 1-16,-3 9-3 16,-2 0 4-16,0 11 7 15,-4 20 18-15,-7 4-21 16,-1-2-2-16,-4-2-3 15,-1-9-3-15,-1-14-27 16,6-8-67-16,4 0-90 16,7-24-137-16,10-3-561 15</inkml:trace>
          <inkml:trace contextRef="#ctx0" brushRef="#br0" timeOffset="26190.1633">2785 53 748 0,'0'0'328'16,"0"0"-172"-16,0 0-55 15,0 0 0-15,0 0-14 16,-159 51-43-16,123-54-13 15,8-27-3-15,5-10-11 16,10-9 0-16,9-3-13 0,4 0 6 16,0 4 14-16,17 13-4 15,12 12 1 1,5 13-3-16,2 10 3 0,3 21 18 16,1 31-11-16,-4 16-17 15,-2 2 2-15,-5-3-13 16,1-12 0-16,7-8-1 15,-1-17-10-15,5-15-8 16,-8-15-38-16,-5 0-19 16,-5-9-17-16,-12-27-53 15,-5-5-3-15,-6-1-139 16,0 11-304-16</inkml:trace>
          <inkml:trace contextRef="#ctx0" brushRef="#br0" timeOffset="26361.3857">2559 126 792 0,'0'0'280'15,"0"0"-225"-15,0 0 65 16,0 0 0-16,186-116-63 16,-115 50-48-16,-7 0-9 15,-8 5-98-15,-13 18-149 16,-18 21-444-16</inkml:trace>
          <inkml:trace contextRef="#ctx0" brushRef="#br0" timeOffset="27141.2096">3387 304 261 0,'0'0'845'0,"0"0"-694"16,0 0-113-16,0 0 41 15,0 0-35-15,0 0-15 16,125 26-16-16,-103-26-7 16,-8 0 4-16,-9 0-1 15,-5-5-1-15,0-11 26 16,0 1 12-16,-22 0-6 16,0 9-10-16,2 6-15 15,11 0 5-15,4 0-20 16,5 0-4-16,0 0-17 15,0 0-85-15,0-4-78 16,20-1-212-16</inkml:trace>
        </inkml:traceGroup>
        <inkml:traceGroup>
          <inkml:annotationXML>
            <emma:emma xmlns:emma="http://www.w3.org/2003/04/emma" version="1.0">
              <emma:interpretation id="{C1ED37F5-0145-4436-859A-F1CD207714D6}" emma:medium="tactile" emma:mode="ink">
                <msink:context xmlns:msink="http://schemas.microsoft.com/ink/2010/main" type="inkWord" rotatedBoundingBox="27137,14071 27809,14071 27809,15054 27137,1505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9479.2609">5165 552 620 0,'0'0'289'0,"0"0"-183"16,0 0-23-16,0 0 54 15,0 0-81-15,0 0-22 16,34 13-2-16,-5-20-10 16,2-24 15-16,9-12 1 15,-1-15-18-15,-3-15 14 16,-2-16-11-16,-6-13 5 15,-2-7-5-15,-6 2-17 16,-1 3 20-16,-2 18-6 16,-5 15-4-16,-4 26 15 15,-6 17-9-15,-2 15-2 0,3 11 10 16,-3 2-16-16,0 0 6 16,0 2-5-16,0 33-9 15,0 25 15-15,0 20-19 16,-8 12 2-16,-9-1 0 15,0-2-1-15,0-6-6 16,3-9 3-16,3-16-10 16,0-13 2-16,-1-11-18 15,4-14-3-15,3-13 11 16,1-7-3-16,4 0 14 16,0-5-8-16,0-20-9 15,4-3 20-15,15 1 8 16,9 3-4-16,6 8 15 0,2 7-9 15,-2 9 6-15,-9 0 2 16,-4 0-7-16,-13 5 13 16,-5 18-16-16,-3 7 8 15,0 9 1-15,-17-7-13 16,-17-1-9-16,-3-8-14 16,3-10-17-16,9-6 4 15,8-7-3-15,9 0 18 16,8 0 18-16,0 0-12 15,0 0 15-15,28 0 0 16,8 0 32-16,8 0 16 16,-3 11-18-16,4 11 12 0,-5 5 3 15,0-1-17-15,-10-3-14 16,-4-3-14-16,-4-10-1 16,-8-5 0-16,-6-5-86 15,-4-5-101-15,-4-19-286 16</inkml:trace>
        </inkml:traceGroup>
        <inkml:traceGroup>
          <inkml:annotationXML>
            <emma:emma xmlns:emma="http://www.w3.org/2003/04/emma" version="1.0">
              <emma:interpretation id="{60AE9953-56BC-4FF6-B805-46AD6166A73D}" emma:medium="tactile" emma:mode="ink">
                <msink:context xmlns:msink="http://schemas.microsoft.com/ink/2010/main" type="inkWord" rotatedBoundingBox="27412,13603 27831,13603 27831,13823 27412,13823"/>
              </emma:interpretation>
              <emma:one-of disjunction-type="recognition" id="oneOf3">
                <emma:interpretation id="interp3" emma:lang="" emma:confidence="0">
                  <emma:literal>^</emma:literal>
                </emma:interpretation>
                <emma:interpretation id="interp4" emma:lang="" emma:confidence="0">
                  <emma:literal>.</emma:literal>
                </emma:interpretation>
                <emma:interpretation id="interp5" emma:lang="" emma:confidence="0">
                  <emma:literal>n</emma:literal>
                </emma:interpretation>
                <emma:interpretation id="interp6" emma:lang="" emma:confidence="0">
                  <emma:literal>r</emma:literal>
                </emma:interpretation>
                <emma:interpretation id="interp7" emma:lang="" emma:confidence="0">
                  <emma:literal>ñ</emma:literal>
                </emma:interpretation>
              </emma:one-of>
            </emma:emma>
          </inkml:annotationXML>
          <inkml:trace contextRef="#ctx0" brushRef="#br0" timeOffset="30058.5569">5440-651 218 0,'0'0'786'0,"0"0"-583"16,0 0-79-16,0 0 11 15,0 0-46-15,0 0-17 16,90-97 18-16,-48 59-33 16,-3 2-11-16,-2 5-3 0,-3 15-28 15,-10 14-1 1,3 2-9-16,-3 14-2 0,-4 21 19 15,0 3-21-15,-9 0 4 16,-3-7-5-16,1-11-17 16,-1-7-37-16,1-8-50 15,-1-5-111-15,1 2-328 16</inkml:trace>
        </inkml:traceGroup>
        <inkml:traceGroup>
          <inkml:annotationXML>
            <emma:emma xmlns:emma="http://www.w3.org/2003/04/emma" version="1.0">
              <emma:interpretation id="{65E3870A-E578-44F7-85CF-EAE862B1F5AA}" emma:medium="tactile" emma:mode="ink">
                <msink:context xmlns:msink="http://schemas.microsoft.com/ink/2010/main" type="inkWord" rotatedBoundingBox="30362,14777 31167,14777 31167,14835 30362,14835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-158882.9586">8390 362 495 0,'0'0'379'0,"0"0"-213"0,0 0 11 16,0 0-39-16,0 0-57 16,0 0-67-16,45-34 24 15,37 28 40-15,13 0-10 16,13 1-15-16,7 5-29 16,-3-3-18-16,-7-1 1 15,-23 4-7-15,-31 0-41 16,-41 0-138-16,-15 12-361 0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06:27.11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E30F186B-B2D6-4C9B-A395-D6A4AA76D19E}" emma:medium="tactile" emma:mode="ink">
          <msink:context xmlns:msink="http://schemas.microsoft.com/ink/2010/main" type="writingRegion" rotatedBoundingBox="24857,17189 33690,17914 33580,19247 24747,18521"/>
        </emma:interpretation>
      </emma:emma>
    </inkml:annotationXML>
    <inkml:traceGroup>
      <inkml:annotationXML>
        <emma:emma xmlns:emma="http://www.w3.org/2003/04/emma" version="1.0">
          <emma:interpretation id="{2174E94F-460B-4C25-90C8-2E1B72CBED89}" emma:medium="tactile" emma:mode="ink">
            <msink:context xmlns:msink="http://schemas.microsoft.com/ink/2010/main" type="paragraph" rotatedBoundingBox="24857,17189 33690,17914 33580,19247 24747,185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089B8B-EA11-408D-9E7A-BEA7F7AC4819}" emma:medium="tactile" emma:mode="ink">
              <msink:context xmlns:msink="http://schemas.microsoft.com/ink/2010/main" type="line" rotatedBoundingBox="24857,17189 33690,17914 33580,19247 24747,18521"/>
            </emma:interpretation>
          </emma:emma>
        </inkml:annotationXML>
        <inkml:traceGroup>
          <inkml:annotationXML>
            <emma:emma xmlns:emma="http://www.w3.org/2003/04/emma" version="1.0">
              <emma:interpretation id="{2E766430-F379-45FD-98D9-B4E6D7E0DEF6}" emma:medium="tactile" emma:mode="ink">
                <msink:context xmlns:msink="http://schemas.microsoft.com/ink/2010/main" type="inkWord" rotatedBoundingBox="24850,17268 28558,17573 28481,18512 24773,1820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24 481 579 0,'0'0'198'0,"0"0"-120"16,0 0 64-16,0 0 29 16,0 0-44-16,0 0-29 15,-8 6-8-15,4-1-3 16,2-3-28-16,-1 2-15 16,3-4 0-16,0 0-21 15,0 0 4-15,0 0-6 16,0-4-17-16,0-13 0 15,0-24-4-15,9-19 0 16,13-17 10-16,12-6-7 16,-4 9-1-16,2 8-1 15,-4 20 2-15,-8 24 8 0,-9 14-11 16,-5 8 0-16,-3 8 2 16,-3 30 7-16,0 20-9 15,2 9 3-15,-2-5-3 16,0-10-14-16,3-19-19 15,2-11-3-15,-1-10 28 16,-1-12-13-16,-1 0 19 16,4 0-4-16,5-12-7 15,12-26 11-15,8-8 2 16,5-5 8-16,-2 11 7 16,-6 13-14-16,-5 14 7 15,-9 13 1-15,0 7-9 0,-2 32 27 16,-4 6-8-16,1 5-5 15,-1-9-11-15,-3-8-3 16,9-10-23-16,1-13-42 16,7 2-50-16,4-6-42 15,1-5-15-15,2 5-102 16,-9 4-167-16</inkml:trace>
          <inkml:trace contextRef="#ctx0" brushRef="#br0" timeOffset="659.0302">270-200 756 0,'0'0'162'0,"0"0"-42"16,0 0 44-16,0 0-59 15,0 0-22-15,0 0-12 0,-9 15-1 16,9-15-9-16,0 0-29 16,0 0 2-16,0 0-12 15,0 0-7-15,19-23 6 16,12-14 13-16,6-5 1 15,-3-1-11-15,-6 8-13 16,-9 12 11-16,-7 8-16 16,-7 13-4-16,-1 2 3 15,-4 0-5-15,8 17 0 16,1 19 1-16,-1 13-1 16,4-4-20-16,1-1-80 15,15-10-81-15,9-16-180 0</inkml:trace>
          <inkml:trace contextRef="#ctx0" brushRef="#br0" timeOffset="1178.71">768 334 1079 0,'-8'-141'230'16,"8"141"-168"-16,8 0-6 16,20-6-1-16,12 6-39 15,-1-4-16-15,-2 4-12 16,-6-6-147-16,-6 6-930 15</inkml:trace>
          <inkml:trace contextRef="#ctx0" brushRef="#br0" timeOffset="1037.6302">768 334 852 0,'0'0'217'0,"0"0"-65"16,0 0-32-16,0 0-28 16,0 0-77-16,0 0 7 15,68 24-1-15,-32-24-14 16,6 0-4-16,-3 0-3 16,-7-13-29-16,-15-2-52 0,-15 3-99 15,-2 1-228 1</inkml:trace>
          <inkml:trace contextRef="#ctx0" brushRef="#br0" timeOffset="1679.0097">1455 299 1006 0,'0'0'284'15,"0"0"-211"-15,0 0 3 16,0 0 25-16,0 0-72 16,0 0-1-16,-14-128-6 15,14 99-13-15,0 12 15 16,9 6-7-16,5 11-3 15,9 0-4-15,8 0-5 16,2 13-1-16,1 20 3 16,-11 0-4-16,-10 3-6 0,-1-4-2 15,-9-8-46 1,-1-15-10-16,-2-6-22 0,0-3 13 16,0 0 5-16,-2 0-13 15,-6-8 19-15,5 4 19 16,3-7-96-16,0 9-172 15</inkml:trace>
          <inkml:trace contextRef="#ctx0" brushRef="#br0" timeOffset="2805.212">1343 436 555 0,'0'0'197'0,"0"0"-60"15,0 0 30-15,0 0-26 16,0 0-36-16,0 0-27 16,-3 0-13-16,3-5 1 15,0-13-28-15,0-15-3 16,0-7-8-16,0-6-2 16,15-4 4-16,12 11-21 15,2 9 5-15,8 20 13 0,4 10-15 16,10 0 6-16,3 28-4 15,-7 17-4-15,-6 2 10 16,-14 2-18-16,-10-3-2 16,-3-5-3-16,-6-8-50 15,-4-18-9-15,-4-3-32 16,0-12 1-16,-17 0 0 16,-12-4-23-16,1-14 38 15,3-5 64-15,10 6 15 16,8 11 11-16,7 1 50 15,0 5 5-15,0 0-12 16,22 0-51-16,14 0 19 16,10 0 10-16,8 0-23 0,2-10 8 15,5-18 2 1,-4-8-11-16,-12-4 15 0,-17-10-10 16,-16-1 15-16,-12 0-4 15,0 0-14-15,-10 13-1 16,-9 15-3-16,6 13-6 15,1 10 30-15,-5 0-9 16,3 38-3-16,-6 13-18 16,6 15-9-16,1-3 7 15,6-4 2-15,7-9 0 16,0-12-8-16,0-10 7 16,17-10-10-16,14-13 11 0,9-5-16 15,8-5 11 1,11-23 4-16,9-8 2 0,-12 9 5 15,-5 9-6-15,-12 14 0 16,-19 4 10-16,-6 6-7 16,-9 22 12-16,-5 11-8 15,0-9-7-15,0-2-14 16,0-12-32-16,0-10 10 16,0-6 23-16,0 0-2 15,0 0 15-15,12-12 4 16,5-11 15-16,3-5 24 15,2 0-15-15,0 11-6 16,0 6 9-16,-2 11-23 16,6 0 1-16,-6 0 2 15,5 21-11-15,-2 9 11 0,-1-2-11 16,1 0-19-16,3 0-22 16,4-1-30-16,9 2-5 15,7 0-15-15,2 15-24 16,-1-3-102-16,4 5-194 15</inkml:trace>
          <inkml:trace contextRef="#ctx0" brushRef="#br0" timeOffset="3607.273">3208 588 769 0,'0'0'240'16,"0"0"-105"-16,0 0 21 15,0 0-71-15,0 0-39 16,0 0-16-16,-36-123-25 15,36 61 22-15,0-1 1 16,0 17-8-16,5 13 17 0,7 16-18 16,2 17-6-1,6 0-1-15,5 45-8 0,9 24 28 16,2 14-19-16,1-1-11 16,-3-9 5-16,5-12-7 15,4-5-1-15,4-17-5 16,2-10 0-16,2-11-3 15,-10-13-18-15,-7-5-19 16,-17-5-12-16,-14-26-32 16,-3-12-51-16,-31 3-113 15,-20 7-113-15</inkml:trace>
          <inkml:trace contextRef="#ctx0" brushRef="#br0" timeOffset="3788.7982">3172 679 694 0,'0'0'286'0,"0"0"-99"15,175-101-49-15,-99 40-45 16,5-7-56-16,-1-5-26 16,-19 4-11-16,-15 13-36 15,-27 28-64-15,-19 28-247 16</inkml:trace>
        </inkml:traceGroup>
        <inkml:traceGroup>
          <inkml:annotationXML>
            <emma:emma xmlns:emma="http://www.w3.org/2003/04/emma" version="1.0">
              <emma:interpretation id="{B7D915EA-C185-4CDD-9F04-49E15F7EF560}" emma:medium="tactile" emma:mode="ink">
                <msink:context xmlns:msink="http://schemas.microsoft.com/ink/2010/main" type="inkWord" rotatedBoundingBox="28950,17781 29442,17822 29379,18585 28888,1854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551.5442">4116 841 516 0,'0'0'604'16,"0"0"-477"-16,0 0-38 15,0 0 23-15,0 0-36 16,0 0-23-16,177-55-17 16,-152 17-21-16,-10 3 26 15,-10 7-19-15,-5 13-8 16,0 6 11-16,0 9-23 16,0 0-2-16,-11 0-13 15,-3 0-35-15,0 0-32 16,11 6-96-16,3 1-184 15</inkml:trace>
          <inkml:trace contextRef="#ctx0" brushRef="#br0" timeOffset="4948.8892">4201 373 488 0,'0'0'549'16,"0"0"-396"-16,0 0-54 0,0 0 18 15,0 0-34-15,0 0-49 16,10 30-20-16,16-48 27 16,8-24 1-16,5-12 11 15,10-6-6-15,-5 2-26 16,-5 19 12-16,-12 16-4 16,-14 18-19-16,1 5-2 15,0 51 0-15,1 17-5 16,2 16 1-16,-9-6-4 15,9-14-76-15,11-15-107 16,14-20-294-16</inkml:trace>
        </inkml:traceGroup>
        <inkml:traceGroup>
          <inkml:annotationXML>
            <emma:emma xmlns:emma="http://www.w3.org/2003/04/emma" version="1.0">
              <emma:interpretation id="{C5BCD19D-58CD-42FE-A7CE-846F25667E92}" emma:medium="tactile" emma:mode="ink">
                <msink:context xmlns:msink="http://schemas.microsoft.com/ink/2010/main" type="inkWord" rotatedBoundingBox="29911,18241 30231,18267 30206,18579 29886,1855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759.0662">5147 667 375 0,'0'0'325'0,"0"0"-120"15,0 0 7-15,0 0-23 16,0 0-72-16,0 0-66 16,-17-10-44-16,54 10 2 15,11 4-1-15,8-4 6 0,10 0-14 16,-5 0-96-16,-7-4-429 16</inkml:trace>
          <inkml:trace contextRef="#ctx0" brushRef="#br0" timeOffset="5597.7537">5296 550 1192 0,'0'0'102'0,"0"0"-38"0,-3 142 8 16,1-94-50-16,2-2-20 15,0-13-2-15,0-8-69 16,0-9-59-16,12-11-187 16,-2-5-136-16</inkml:trace>
        </inkml:traceGroup>
        <inkml:traceGroup>
          <inkml:annotationXML>
            <emma:emma xmlns:emma="http://www.w3.org/2003/04/emma" version="1.0">
              <emma:interpretation id="{6C462CB1-EDCD-422C-B388-82C0F2C04D73}" emma:medium="tactile" emma:mode="ink">
                <msink:context xmlns:msink="http://schemas.microsoft.com/ink/2010/main" type="inkWord" rotatedBoundingBox="30751,18054 33563,18285 33484,19239 30673,19008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6225.3355">6210 510 1062 0,'0'0'135'0,"0"0"-34"15,0 0 5-15,0 0-48 16,0 0-19-16,0 0-5 16,85-45-4-16,-85 29 32 0,-24 3-30 15,-15 8 7-15,-12 5-5 16,-2 0-8-16,-1 34-2 16,9 11-17-16,9 1-6 15,10-1-2-15,15-7 1 16,11-3-8-16,0-6 1 15,0-2-21-15,28-11-19 16,15-10-47-16,8 5-62 16,2-11-155-16,0 0-818 15</inkml:trace>
          <inkml:trace contextRef="#ctx0" brushRef="#br0" timeOffset="6547.1893">6308 730 1194 0,'0'0'233'0,"0"0"-126"16,0 0-25-16,0 0-10 15,0 0-54-15,0 0-16 16,56 107-4-16,-8-100 1 16,9-7 0-16,2 0-3 15,-2 0-19-15,-13-18-16 16,-15-15 10-16,-21-8-18 15,-8 2 15-15,-22-13 18 16,-34 15 14-16,-10 6 5 16,2 21 0-16,7 10-1 15,10 0 25-15,13 10-7 0,9 13 0 16,8 6-9 0,10 0-10-16,7-6-6 0,0-1-4 15,17-6-36-15,26-11-76 16,7-5-255-16</inkml:trace>
          <inkml:trace contextRef="#ctx0" brushRef="#br0" timeOffset="7049.0147">7030 514 1083 0,'0'0'194'15,"0"0"-76"-15,0 0-2 16,0 0-32-16,0 0-19 16,0 0-30-16,-40 0-17 15,-4 13-13-15,-7 3-4 16,2-3-1-16,16-3 0 15,8-8 1-15,13 1-9 16,9-2 8-16,3 10-4 16,0-1 2-16,0 9-25 0,20 3 25 15,9 1-4-15,5 5 5 16,-2 0-6-16,0-6 7 16,-4 6-1-16,0 1-1 15,-11-7-10-15,-3 1 10 16,-6-10-2-16,-8 2 4 15,0-8 6-15,0 3-4 16,-17 1 7-16,-16-9 3 16,2 9-10-16,-6-7 2 15,15 1 8-15,5-2 3 16,8 2 25-16,9-5-31 16,0 0-9-16,0 0-3 15,0 0-42-15,29 0-59 0,10 0-136 16,6-8-872-16</inkml:trace>
          <inkml:trace contextRef="#ctx0" brushRef="#br0" timeOffset="8158.8736">7498 817 427 0,'0'0'246'0,"0"0"-115"15,0 0 0-15,0 0-8 16,0 0-16-16,0 0-43 16,-3 0-19-16,3 0-26 15,0 0 3-15,0 0 9 16,0 0-17-16,0 0 10 16,0 0 8-16,0 0-11 15,0 0 22-15,0 0-13 16,0 0-4-16,0 0-7 0,0 0-17 15,0 0 4-15,0 0-6 16,0 0 0-16,0 0 9 16,0 0-7-16,0 0 13 15,0 0 15-15,0 0-15 16,0 0 4-16,0 0-19 16,0 0 3-16,-3 0 4 15,3 0-4-15,-6 0-1 16,-2 0-2-16,-6 0-5 15,-1 0-10-15,2-3-8 16,1-7 1-16,7-8 13 16,2-5-9-16,3 0 14 15,0-10 2-15,0 0 2 0,16 0-4 16,10 10 7-16,-6 11-3 16,2 12 18-16,0 0-12 15,2 0 5-15,6 33 16 16,1 18-5-16,1 5 5 15,4 2-26-15,-2-8 5 16,8-5-8-16,-3-16 2 16,1-6-3-16,-6-13 2 15,-6-5-12-15,-11-5-6 16,-11 0-28-16,-6 0-28 16,0-11-19-16,-8-4-77 15,-21 8-119-15,-2 2-259 0</inkml:trace>
          <inkml:trace contextRef="#ctx0" brushRef="#br0" timeOffset="8388.9727">7498 928 275 0,'0'0'584'16,"0"0"-493"-16,75-142 24 15,-29 86 19-15,1 0-44 16,2 11-33-16,-10 12 0 16,-13 20 1-16,-9 13-34 0,-7 0-20 15,-7 10-4 1,-3 31-22-16,0 4-110 0,-3 1-488 16</inkml:trace>
          <inkml:trace contextRef="#ctx0" brushRef="#br0" timeOffset="9345.861">8451 781 871 0,'0'0'203'15,"0"0"-89"-15,0 0 53 16,0 0-38-16,134-129-50 15,-112 93-8-15,-7 8-9 16,-6 12 1-16,-9 12-16 16,0 4-11-16,0 0 1 0,0 0-32 15,0 38 0-15,3 17-5 16,2 19 1-16,4 17 0 16,4 1-1-16,7 2-2 15,1-13-5-15,-8-8 4 16,-4-6 1-16,-7-18 0 15,-2 3-3-15,0-13 1 16,-22 8 4-16,-24-9-16 16,-12-10 2-16,-10-5-40 15,-3-23 9-15,4 0 19 16,10-16 10-16,18-24 15 16,16-6 1-16,23-10 7 0,0 0 22 15,25-12-26 1,18-5 1-16,2-1 5 0,6 6-7 15,0 7-4-15,0 16-19 16,-12 4-104-16,-12 17-126 16,-12 9-503-16</inkml:trace>
        </inkml:traceGroup>
        <inkml:traceGroup>
          <inkml:annotationXML>
            <emma:emma xmlns:emma="http://www.w3.org/2003/04/emma" version="1.0">
              <emma:interpretation id="{C94F53CE-ADC4-44A3-A7A9-F1ED34D0EB84}" emma:medium="tactile" emma:mode="ink">
                <msink:context xmlns:msink="http://schemas.microsoft.com/ink/2010/main" type="inkWord" rotatedBoundingBox="33261,17879 33690,17914 33666,18200 33237,18165"/>
              </emma:interpretation>
              <emma:one-of disjunction-type="recognition" id="oneOf4">
                <emma:interpretation id="interp4" emma:lang="" emma:confidence="0">
                  <emma:literal>^</emma:literal>
                </emma:interpretation>
                <emma:interpretation id="interp5" emma:lang="" emma:confidence="0">
                  <emma:literal>~</emma:literal>
                </emma:interpretation>
                <emma:interpretation id="interp6" emma:lang="" emma:confidence="0">
                  <emma:literal>r</emma:literal>
                </emma:interpretation>
                <emma:interpretation id="interp7" emma:lang="" emma:confidence="0">
                  <emma:literal>.</emma:literal>
                </emma:interpretation>
                <emma:interpretation id="interp8" emma:lang="" emma:confidence="0">
                  <emma:literal>\</emma:literal>
                </emma:interpretation>
              </emma:one-of>
            </emma:emma>
          </inkml:annotationXML>
          <inkml:trace contextRef="#ctx0" brushRef="#br0" timeOffset="10094.5066">8473 376 416 0,'0'0'581'16,"0"0"-498"-16,0 0 49 15,0 0 16-15,0 0-72 16,0 0-43-16,17-40 7 16,5 16 2-16,3-3-3 15,1-1-16-15,1 0-7 16,0 10 9-16,-10 1-14 16,-7 12 2-16,-3 5-5 15,-7 0-5-15,0 0 9 0,5 5-12 16,7 35 1-16,1 16 17 15,13 8-17-15,1 1-1 16,16-19-25-16,14-19-112 16,4-27-156-16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1:57:15.10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1F7791B3-5757-4D2F-8C84-9D64BCEB4F4F}" emma:medium="tactile" emma:mode="ink">
          <msink:context xmlns:msink="http://schemas.microsoft.com/ink/2010/main" type="writingRegion" rotatedBoundingBox="30905,5945 33073,7456 32496,8285 30327,6774"/>
        </emma:interpretation>
      </emma:emma>
    </inkml:annotationXML>
    <inkml:traceGroup>
      <inkml:annotationXML>
        <emma:emma xmlns:emma="http://www.w3.org/2003/04/emma" version="1.0">
          <emma:interpretation id="{500E6ECD-9594-4156-B911-D57D8BF22A31}" emma:medium="tactile" emma:mode="ink">
            <msink:context xmlns:msink="http://schemas.microsoft.com/ink/2010/main" type="paragraph" rotatedBoundingBox="30905,5945 33073,7456 32496,8285 30327,67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BBFED1-0256-48AC-9751-8451CEA65A0E}" emma:medium="tactile" emma:mode="ink">
              <msink:context xmlns:msink="http://schemas.microsoft.com/ink/2010/main" type="line" rotatedBoundingBox="30905,5945 33073,7456 32496,8285 30327,6774"/>
            </emma:interpretation>
          </emma:emma>
        </inkml:annotationXML>
        <inkml:traceGroup>
          <inkml:annotationXML>
            <emma:emma xmlns:emma="http://www.w3.org/2003/04/emma" version="1.0">
              <emma:interpretation id="{C3FFEF91-C9B8-4593-8321-9F3047BDB5C5}" emma:medium="tactile" emma:mode="ink">
                <msink:context xmlns:msink="http://schemas.microsoft.com/ink/2010/main" type="inkWord" rotatedBoundingBox="30683,6263 31059,6524 30747,6973 30371,6711"/>
              </emma:interpretation>
            </emma:emma>
          </inkml:annotationXML>
          <inkml:trace contextRef="#ctx0" brushRef="#br0">4706-2898 618 0,'0'0'260'0,"0"0"-146"16,0 0-9-16,0 0 57 15,0 0-43-15,0 0-67 16,0-9-7-16,0 9-3 16,0 0-9-16,0 14 11 15,0 24-33-15,0 15 12 16,11 5 5-16,0 9-28 15,-2 1 16-15,-4 1-16 16,4-6 1-16,-3-5 4 16,-1-7-5-16,1-11 0 0,0-7-4 15,-4-8 6-15,1-10-6 16,0-6-7-16,-3-7-8 16,0-2 18-16,0 0-19 15,0-2 2-15,-3-24 12 16,-11-6-15-16,-2-10 14 15,1-11-1-15,4-10 6 16,3-10-5-16,1-5 6 16,7-5 1-16,0 4-3 15,0 9 6-15,20 9-8 16,6 13 5-16,2 12 0 16,3 17 4-16,-2 5-2 15,1 14 3-15,-1 0 9 0,-5 0-12 16,-4 21 9-1,-6 7-11-15,-5 2 5 0,-9 7 3 16,0-3-8-16,-2-4-16 16,-13-2-14-16,1-10-51 15,2-5-12-15,2-7 3 16,1-6 0-16,4 0 33 16,5 0 26-16,0 0 18 15,0 0 13-15,0 0-10 16,11 0 10-16,17 0 26 15,3 9-4-15,6 9 22 16,-3 10-10-16,-4 5 6 0,-4 2-7 16,-12 3-30-16,-6 0 12 15,-8-2-11-15,0-3 1 16,-12 2 8-16,-20-4-12 16,-14-6 0-16,-8-2-1 15,-2-2 2-15,-3-9-5 16,8 1 3-16,15-9 0 15,13-4 1-15,14 0 0 16,9 0-1-16,0 0 0 16,17-14-6-16,26-19-6 15,10-11-85-15,-5 4-323 16</inkml:trace>
        </inkml:traceGroup>
        <inkml:traceGroup>
          <inkml:annotationXML>
            <emma:emma xmlns:emma="http://www.w3.org/2003/04/emma" version="1.0">
              <emma:interpretation id="{158CE917-BD33-4C68-BC4F-C2986C37F538}" emma:medium="tactile" emma:mode="ink">
                <msink:context xmlns:msink="http://schemas.microsoft.com/ink/2010/main" type="inkWord" rotatedBoundingBox="32285,6906 33073,7456 32496,8285 31707,773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644.0128">4520-3283 357 0,'0'0'215'15,"0"0"-131"-15,0 0 45 16,0 0 31-16,0 0-57 16,0 0-21-16,-22 2-24 15,22-2 1-15,0 0 3 16,13 0-36-16,18 0 9 15,20-2 19-15,11-4-10 16,11-1 8-16,7 0-18 0,-7-1-13 16,-14 2 3-16,-17 6-22 15,-19 0-4-15,-18 0-17 16,-5 14-138-16,-14 8-251 16</inkml:trace>
          <inkml:trace contextRef="#ctx0" brushRef="#br0" timeOffset="-12780.5218">3174-4124 339 0,'0'0'187'15,"0"0"-109"-15,0 0 63 16,0 0 19-16,0 0-75 15,0 0 0-15,0 0-7 16,-40 0-17-16,32 0 7 16,3 0-29-16,-4 0 8 15,4 0 27-15,-5-3-38 0,5 3-4 16,0-3 7 0,-4 0-18-16,4 3 7 0,2-5 3 15,-3 3-13-15,3-4 25 16,-2 3-21-16,5 3-1 15,-3 0 5-15,3 0-11 16,0 0 8-16,0 0-16 16,0 0-4-16,0 0-3 15,0 11 0-15,3 19 0 16,22 14 0-16,6 12 0 16,8-1 6-16,-3-1-6 15,3-6 1-15,-5-10 3 0,-8-11-4 16,-4-9 0-1,-10-7 0-15,-4-6 3 0,-6-3-6 16,-2 0 3-16,0-2 0 16,0 0 13-16,0 3-13 15,0-3 4-15,0 0 5 16,0 0-6-16,0 0 2 16,0 0-5-16,0 0 0 15,0 0 5-15,0 0-3 16,0 0-2-16,0 0 12 15,-10 0-11-15,-16 0 7 16,-13 8-8-16,-9-1 0 16,-2 0 1-16,-7 2-1 0,4-3 0 15,1-2-1 1,3-2 2-16,8-2-5 0,12 0-4 16,10 0 3-16,9 3-3 15,10-1 8-15,0 1-4 16,0-1-9-16,0 4-35 15,29 1-45-15,13 3-56 16,-2 9-84-16,-15 8-535 16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11:04.01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4E655BAC-2F76-4B0C-8B56-DECA8DBA4073}" emma:medium="tactile" emma:mode="ink">
          <msink:context xmlns:msink="http://schemas.microsoft.com/ink/2010/main" type="inkDrawing" rotatedBoundingBox="1712,11953 3990,12303 3934,12666 1656,12315" semanticType="underline" shapeName="Other">
            <msink:sourceLink direction="with" ref="{E2753D85-5F1B-4669-AA53-CBD2A6885097}"/>
          </msink:context>
        </emma:interpretation>
      </emma:emma>
    </inkml:annotationXML>
    <inkml:trace contextRef="#ctx0" brushRef="#br0">2292 395 426 0,'-29'174'178'16,"29"-174"-88"-16,0 0 10 16,0 0 41-16,0 0-36 15,0 0-20-15,0 0-3 16,0 3-17-16,0-3-19 16,0 0 4-16,0 0-16 15,0 0-16-15,0 0 12 16,0 0-3-16,0 0 0 0,-17-20 21 15,-22-8-25-15,-32-22-12 16,-33-14-3-16,-31-15-2 16,-23-10-4-16,-16 3-2 15,-10 16 0-15,-10 19-8 16,0 25 13-16,1 23-5 16,10 3 2-16,15 9 2 15,19 18 0-15,27 2-4 16,35-2 0-16,33-5-6 15,27-11 7-15,17-6-1 16,10-5 0-16,0 0-14 16,0 0 11-16,0 2-20 0,15 5 23 15,-1-1-6-15,3 2-4 16,3 0-34-16,2-6-40 16,7-2-119-16,-4 0-311 15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11:04.78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1C0EE37C-2AFB-4D87-94D8-CA06D4004FBE}" emma:medium="tactile" emma:mode="ink">
          <msink:context xmlns:msink="http://schemas.microsoft.com/ink/2010/main" type="writingRegion" rotatedBoundingBox="1454,11722 4858,10980 5603,14400 2199,15142"/>
        </emma:interpretation>
      </emma:emma>
    </inkml:annotationXML>
    <inkml:traceGroup>
      <inkml:annotationXML>
        <emma:emma xmlns:emma="http://www.w3.org/2003/04/emma" version="1.0">
          <emma:interpretation id="{67A9702B-62EB-4EAE-AB4D-C1786898942F}" emma:medium="tactile" emma:mode="ink">
            <msink:context xmlns:msink="http://schemas.microsoft.com/ink/2010/main" type="paragraph" rotatedBoundingBox="1454,11722 4858,10980 5070,11950 1666,126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E103AB-98D3-43C8-8DCB-BDCF8CB503D1}" emma:medium="tactile" emma:mode="ink">
              <msink:context xmlns:msink="http://schemas.microsoft.com/ink/2010/main" type="inkBullet" rotatedBoundingBox="1533,12082 1952,11991 2060,12483 1640,12575"/>
            </emma:interpretation>
            <emma:one-of disjunction-type="recognition" id="oneOf0">
              <emma:interpretation id="interp0" emma:lang="" emma:confidence="0">
                <emma:literal>↳</emma:literal>
              </emma:interpretation>
            </emma:one-of>
          </emma:emma>
        </inkml:annotationXML>
        <inkml:trace contextRef="#ctx0" brushRef="#br0">-1049 3302 374 0,'0'0'175'16,"0"0"-104"-16,0 0 27 16,0 0 31-16,0 0-45 15,0 0 5-15,12-33 36 16,-7 24-22-16,0 7-5 16,2-1-18-16,-7 3-13 15,3 0 6-15,-3 0-33 16,0 0 7-16,0 0 5 0,0-2-22 15,0 2 4-15,0 0-23 16,0 0-2-16,0 5 22 16,-15 24-31-16,-16 13 4 15,-11 3-4-15,0 3-20 16,6-5 2-16,7-10-18 16,9-6-6-16,6-8 38 15,6-9-5-15,5-5 9 16,3-2-2-16,0 2-11 15,0 2 10-15,30 4-6 16,14 0 9-16,9-5 26 16,6-6-18-16,6 0 10 0,2 0 8 15,-11 0-24 1,-13-3 13-16,-20 3-15 0,-18 0 0 16,-5 0-9-16,-3 24-20 15,-33 24-140-15,-9 24-544 16</inkml:trace>
      </inkml:traceGroup>
      <inkml:traceGroup>
        <inkml:annotationXML>
          <emma:emma xmlns:emma="http://www.w3.org/2003/04/emma" version="1.0">
            <emma:interpretation id="{02140D5A-2CC4-4C32-AFAF-C1C4B9604D45}" emma:medium="tactile" emma:mode="ink">
              <msink:context xmlns:msink="http://schemas.microsoft.com/ink/2010/main" type="line" rotatedBoundingBox="2177,11565 4858,10980 5070,11950 2388,12535"/>
            </emma:interpretation>
          </emma:emma>
        </inkml:annotationXML>
        <inkml:traceGroup>
          <inkml:annotationXML>
            <emma:emma xmlns:emma="http://www.w3.org/2003/04/emma" version="1.0">
              <emma:interpretation id="{E2753D85-5F1B-4669-AA53-CBD2A6885097}" emma:medium="tactile" emma:mode="ink">
                <msink:context xmlns:msink="http://schemas.microsoft.com/ink/2010/main" type="inkWord" rotatedBoundingBox="2177,11565 2741,11442 2846,11921 2281,12044">
                  <msink:destinationLink direction="with" ref="{4E655BAC-2F76-4B0C-8B56-DECA8DBA4073}"/>
                </msink:context>
              </emma:interpretation>
              <emma:one-of disjunction-type="recognition" id="oneOf1">
                <emma:interpretation id="interp1" emma:lang="" emma:confidence="0">
                  <emma:literal>u</emma:literal>
                </emma:interpretation>
                <emma:interpretation id="interp2" emma:lang="" emma:confidence="0">
                  <emma:literal>W</emma:literal>
                </emma:interpretation>
                <emma:interpretation id="interp3" emma:lang="" emma:confidence="0">
                  <emma:literal>un</emma:literal>
                </emma:interpretation>
                <emma:interpretation id="interp4" emma:lang="" emma:confidence="0">
                  <emma:literal>m</emma:literal>
                </emma:interpretation>
                <emma:interpretation id="interp5" emma:lang="" emma:confidence="0">
                  <emma:literal>lu</emma:literal>
                </emma:interpretation>
              </emma:one-of>
            </emma:emma>
          </inkml:annotationXML>
          <inkml:trace contextRef="#ctx0" brushRef="#br0" timeOffset="1959.2944">-617 2799 353 0,'0'0'215'0,"0"0"-69"0,0 0-21 16,0 0 30-16,0 0-43 15,0 0 3-15,7-8-22 16,-7 8-31-16,4 0 14 15,-4 0-13-15,3 0-20 16,-3 0 16-16,0-3-30 16,0 3 7-16,0 0 2 15,0-2-26-15,0 2 12 16,0 0-8-16,0 0-12 16,0 0 32-16,0 0-30 15,0 5 0-15,0 21-1 0,-3 14-2 16,-3 14-6-1,6 10 3-15,0-6-5 0,6-3-6 16,19-7-6-16,7-13-6 16,4-15 10-16,6-11-21 15,0-9 22-15,1 0-7 16,-12-29 13-16,-8-9-1 16,-9-7 12-16,-11 1-5 15,-3 6 15-15,0 10-15 16,0 16 27-16,0 12 1 15,-3 0-22-15,-4 9 9 16,2 22-15-16,5 7-16 16,0-2 16-16,0-5-36 15,20-14 11-15,9-5-15 0,1-12 2 16,4 0 33-16,0 0 2 16,-3-29 3-16,-6-10 10 15,-6-11-7-15,-4-6 18 16,-7-8 11-16,-4 8-13 15,-4 19 21-15,0 14-31 16,0 21 1-16,0 2-4 16,0 25-6-16,0 33-13 15,0 28-47-15,0 19-194 16,0 11-765-16</inkml:trace>
        </inkml:traceGroup>
        <inkml:traceGroup>
          <inkml:annotationXML>
            <emma:emma xmlns:emma="http://www.w3.org/2003/04/emma" version="1.0">
              <emma:interpretation id="{DF5F3613-3428-41E2-9975-A5D478E37683}" emma:medium="tactile" emma:mode="ink">
                <msink:context xmlns:msink="http://schemas.microsoft.com/ink/2010/main" type="inkWord" rotatedBoundingBox="3804,11323 4913,11155 5043,12018 3934,1218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336335.4122">1262 3393 281 0,'0'0'95'0,"0"0"-50"16,0 0-12-16,0 0-15 16,0 0-14-16,0 0-4 15,0 0 0-15,12 0 3 16,-12 0-1-16,3 0-2 16,-1 0 14-16,-2 0 11 15,0 0 17-15,0 0-3 16,0 0 5-16,0 0 13 15,0 0-27-15,0 0-2 16,0 0-5-16,0 0-5 0,0 0 9 16,0 0-13-16,0 0-1 15,0 0 23-15,0 0-15 16,0 0 15-16,0 0 2 16,0 0 1-16,0 0 7 15,0 0-13-15,0 0 12 16,0 0 10-16,0 0-26 15,0-11 2-15,3-22-2 16,-3-21 11-16,0-19 18 16,0-12-29-16,-17-8 1 15,-12-10 9-15,4 3-35 16,1 6 8-16,0 10-3 16,8 26-6-16,7 23 5 0,7 17-8 15,2 18 0 1,0 10-9-16,0 42 1 0,11 21 6 15,5 12-30-15,-4-1-89 16,-9-21-174-16</inkml:trace>
          <inkml:trace contextRef="#ctx0" brushRef="#br0" timeOffset="-335203.4829">1784 3088 422 0,'0'0'327'0,"0"0"-216"16,0 0 12 0,0 0 7-16,0 0-45 0,0 0-20 15,20 12-30-15,-20-12-2 16,0-25 16-16,0-17-10 16,0-16 1-16,0-5-15 15,0-3-14-15,-12 10 14 16,1 11-15-16,0 14-3 15,8 16 15-15,0 13-18 16,3 2 8-16,0 0-12 16,0 0-4-16,0 0-1 15,6 0-8-15,16 0 13 16,9 0 4-16,6 0 0 16,-3 0 1-16,8-5-5 15,0-6 0-15,-2 0 1 0,-3-3-1 16,-12 3-6-16,-8 7-7 15,-10-1-74-15,-7 5-56 16,-2 0-161-16,-28 9-666 16</inkml:trace>
          <inkml:trace contextRef="#ctx0" brushRef="#br0" timeOffset="-334932.0027">1772 2850 526 0,'0'0'153'0,"0"0"-30"16,0 0 53-16,0 0-56 15,0 0-35-15,0 0-51 16,152-9-34-16,-112-2 0 16,-3 4-53-16,-9 5-205 15,-9 2-353-15</inkml:trace>
          <inkml:trace contextRef="#ctx0" brushRef="#br0" timeOffset="-335771.4186">989 2703 216 0,'0'0'105'16,"0"0"-64"-16,0 0 76 16,0 0 28-16,0 0-11 15,0 0-24-15,-9 0-17 16,12 0 19-16,18 0 17 16,-2 0-50-16,6 0-20 15,0-16-13-15,6-15-1 16,1-7-14-16,-7 1-9 15,-6 3 5-15,-5 12-19 16,-11 20-4-16,0 2 13 0,3 2-17 16,-1 40 0-16,7 9 7 15,5 7-7-15,0-13-17 16,8-16-112-16,9-27-146 16,3-2-454-16</inkml:trace>
          <inkml:trace contextRef="#ctx0" brushRef="#br0" timeOffset="-334527.4633">1660 2492 636 0,'0'0'145'0,"0"0"-57"15,0 0 18-15,0 0 36 16,0 0-37-16,0 0-43 16,146 0-7-16,-89 0-35 15,1-11-3-15,-4 1-17 16,-11 6-7-16,-15 4-42 16,-23 0-317-16</inkml:trace>
        </inkml:traceGroup>
      </inkml:traceGroup>
    </inkml:traceGroup>
    <inkml:traceGroup>
      <inkml:annotationXML>
        <emma:emma xmlns:emma="http://www.w3.org/2003/04/emma" version="1.0">
          <emma:interpretation id="{8EC81776-768A-4AF7-A3F2-02195AEC00E1}" emma:medium="tactile" emma:mode="ink">
            <msink:context xmlns:msink="http://schemas.microsoft.com/ink/2010/main" type="paragraph" rotatedBoundingBox="4290,14685 3900,12499 4584,12376 4975,1456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C9E3CB3-6E61-45E1-8136-073CBE35BAB0}" emma:medium="tactile" emma:mode="ink">
              <msink:context xmlns:msink="http://schemas.microsoft.com/ink/2010/main" type="line" rotatedBoundingBox="4290,14685 3900,12499 4584,12376 4975,14563">
                <msink:destinationLink direction="with" ref="{C57EE0DB-E534-4E9B-8BF8-BD86561B639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B474A35-893E-4126-94F2-EBDCAFD3FF12}" emma:medium="tactile" emma:mode="ink">
                <msink:context xmlns:msink="http://schemas.microsoft.com/ink/2010/main" type="inkWord" rotatedBoundingBox="4290,14685 3900,12499 4584,12376 4975,14563"/>
              </emma:interpretation>
            </emma:emma>
          </inkml:annotationXML>
          <inkml:trace contextRef="#ctx0" brushRef="#br0" timeOffset="-1175.915">1116 3724 298 0,'0'0'7'15,"0"0"-7"-15,0 0-22 16,0 0 22-16,0 0 0 15,0 0 4-15,0 0 22 16,-22 81 10-16,18-68 2 0,1 4-37 16,1-2-1-16,2-2-11 15,-3 3-64-15</inkml:trace>
          <inkml:trace contextRef="#ctx0" brushRef="#br0" timeOffset="-376135.913">1150 4272 777 0,'0'0'174'15,"0"0"-86"-15,0 0 68 16,0 0-31-16,0 0-73 15,0 0-23-15,59-9 31 16,6 9-2-16,22 0 14 16,20 0-21-16,3 0-17 15,-11-2 3-15,-21-2-37 16,-27 4 0-16,-26 0-24 16,-18 40-70-16,-7 9-91 15,-17 5-442-15</inkml:trace>
          <inkml:trace contextRef="#ctx0" brushRef="#br0" timeOffset="-376835.4761">1451 4709 1 0,'0'0'835'0,"0"0"-709"15,0 0-48-15,0 0 79 0,0 0-24 16,0 0-62 0,-6-3-4-16,6 3 0 0,0 0-21 15,0 0-8-15,0 0-6 16,0 13-16-16,0 20 8 16,12 15-11-16,10 16 3 15,6 2-4-15,-7 4-8 16,1-6-4-16,-2-8 0 15,-6-13-3-15,-3-7-6 16,-2-14 4-16,-4-9-11 16,-5-11 10-16,0-2-18 15,0 0 8-15,0-7-3 16,-14-23-17-16,-20-13 12 16,-3-19 6-16,-2-7 9 15,-1-5 9-15,12 0-11 16,12 8 11-16,4 7 0 0,12 9 1 15,0 5 5-15,0 6-5 16,23 5 6-16,8 10 17 16,17 6-14-16,8 8 3 15,6 10 9-15,6 0-8 16,-15 0 7-16,-11 23-20 16,-13 5-1-16,-16 4 9 15,-9 4-9-15,-4 7-1 16,0 0-18-16,-23 0-36 15,-8 0-1-15,3-10-35 16,3-7-20-16,1-6-1 0,11-13-23 16,1-5 85-16,10-2 36 15,2 0 14-15,0 0 7 16,0 0 1-16,27 0 27 16,10 0 26-16,9 0-12 15,2 0 1-15,-3 0-8 16,-6 0-18-16,-5 4 14 15,-15 3-25-15,-4 1 2 16,-10-3 11-16,-5 5-15 16,0 3 8-16,-8 5 8 15,-26 6-17-15,-5 0 10 16,-7 4-20-16,2 2 0 0,4 1 0 16,9-3 1-1,5-11-1-15,15-7 0 0,6-10 0 16,5 0-6-16,0-15-28 15,20-25-79-15,7-9-67 16,-4 4-434-16</inkml:trace>
          <inkml:trace contextRef="#ctx0" brushRef="#br0" timeOffset="-378028.5021">1580 5383 838 0,'0'0'189'16,"0"0"-76"-16,0 0 21 16,0 0-28-16,0 0-29 15,0 0-23-15,0 0-6 16,-67-53 2-16,61 50 13 16,3 3-25-16,3 0-1 15,0 0-13-15,0 0-12 16,0 0 4-16,0 0-14 15,0 0-2-15,0 9 2 16,26 7 2-16,14 11-4 16,11 6 0-16,-2 5 2 0,2-1 3 15,-8 2-5-15,-10-4 0 16,-9-4 1-16,-14-4 4 16,-10-1-10-16,0-6-1 15,0 0-12-15,-27-4 13 16,-13 2-27-16,-13-3 11 15,-1-1 20-15,1 12-14 16,2 1 7-16,11 7-4 16,12-1 0-16,11-8 9 15,14-7-27-15,3-11-33 16,0-7-26-16,37-19-120 16,2-23-396-16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05:16.14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F0488C83-2012-4D40-9F2A-1D1C25FA4082}" emma:medium="tactile" emma:mode="ink">
          <msink:context xmlns:msink="http://schemas.microsoft.com/ink/2010/main" type="writingRegion" rotatedBoundingBox="4245,16575 5986,17116 5749,17880 4007,17338"/>
        </emma:interpretation>
      </emma:emma>
    </inkml:annotationXML>
    <inkml:traceGroup>
      <inkml:annotationXML>
        <emma:emma xmlns:emma="http://www.w3.org/2003/04/emma" version="1.0">
          <emma:interpretation id="{8B038993-93D4-492C-A297-8C27DFA15937}" emma:medium="tactile" emma:mode="ink">
            <msink:context xmlns:msink="http://schemas.microsoft.com/ink/2010/main" type="paragraph" rotatedBoundingBox="4245,16575 5986,17116 5749,17880 4007,173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545BFA-2F94-4D48-9E38-1C2374935B76}" emma:medium="tactile" emma:mode="ink">
              <msink:context xmlns:msink="http://schemas.microsoft.com/ink/2010/main" type="line" rotatedBoundingBox="4245,16575 5986,17116 5749,17880 4007,17338"/>
            </emma:interpretation>
          </emma:emma>
        </inkml:annotationXML>
        <inkml:traceGroup>
          <inkml:annotationXML>
            <emma:emma xmlns:emma="http://www.w3.org/2003/04/emma" version="1.0">
              <emma:interpretation id="{F2C7654B-5B2E-4E01-8210-973E7B65ECD4}" emma:medium="tactile" emma:mode="ink">
                <msink:context xmlns:msink="http://schemas.microsoft.com/ink/2010/main" type="inkWord" rotatedBoundingBox="4177,16791 4606,16924 4500,17265 4072,1713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1587 8203 427 0,'0'0'247'0,"0"0"-164"16,0 0 29-16,0 0 64 16,0 0-26-16,0 0-66 15,-29-69 1-15,15 56 5 0,0 3-19 16,-3-5-3-16,8 8-31 16,1 1 13-16,6 1-6 15,-1 5-23-15,3 0 1 16,0 0-12-16,0 0-8 15,0 0 0-15,0 0-2 16,0 11-12-16,20 16 5 16,16 9 7-16,4 6 8 15,-4 0-8-15,-2-12 0 16,-12 1-2-16,-7-12 2 0,-7-3-6 16,-8-9 0-1,0 3-1-15,-32-4 5 0,-24 1 2 16,-17-1-21-1,-6-6 8-15,1 0-8 0,10 0-1 16,20 0 12-16,20 0 5 16,14 0 3-16,14 0 2 15,0 0-8-15,8 0 2 16,32 0-25-16,24-6-20 16,4-12-87-16,-6 11-342 15</inkml:trace>
        </inkml:traceGroup>
        <inkml:traceGroup>
          <inkml:annotationXML>
            <emma:emma xmlns:emma="http://www.w3.org/2003/04/emma" version="1.0">
              <emma:interpretation id="{EC25FF07-C8D7-4F7A-85D2-7D2FA4F86454}" emma:medium="tactile" emma:mode="ink">
                <msink:context xmlns:msink="http://schemas.microsoft.com/ink/2010/main" type="inkWord" rotatedBoundingBox="5367,16924 5986,17116 5749,17880 5130,1768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878.1613">2289 8909 758 0,'0'0'178'0,"0"0"-142"16,0 0 39-16,0 0 55 15,0 0-52-15,0 0-48 16,0 16-3-16,0-16 10 15,0 0-9-15,0 0 4 16,0 0-16-16,0 0 5 16,2-18-11-16,13-10-9 15,4-12 7-15,6-3 9 16,6-9-7-16,3 12 7 16,-1 13 4-16,1 3-3 15,-8 14 4-15,-6 10-10 0,-3 0-6 16,-7 6 2-1,0 22-4-15,-8 5-3 0,-2 1-1 16,0 0-24-16,0-6-6 16,0-11-21-16,0-7 13 15,0-4 13-15,0-6 23 16,0 0-5-16,0 0 7 16,12 0-12-16,5-16 11 15,10-7 1-15,7-4 11 16,3-4 0-16,-3 15-5 15,-7 5 21-15,2 11-8 16,-7 0-6-16,-2 7 18 0,-6 22-16 16,3-2-5-16,-2 1-10 15,-1-5-2 1,6-6-14-16,-1-6-40 0,6-11-40 16,-3 0-59-16,-10 0-263 15</inkml:trace>
          <inkml:trace contextRef="#ctx0" brushRef="#br0" timeOffset="1486.1144">2550 8410 459 0,'0'0'387'0,"0"0"-215"16,0 0-45-16,0 0 20 15,0 0-58-15,0 0-34 16,56 0 4-16,-27-26-18 16,1-9 1-16,-1-4-8 15,0 5-13-15,-10 10 18 0,-6 8-12 16,-6 16-8-16,-4 0-2 15,-1 7-12-15,1 31 0 16,3 13 16-16,2 5-21 16,4-12-6-16,1-7-61 15,4-16-57-15,9-9-38 16,-1-12-73-16,-8 0-508 16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15:44.18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931D6B5D-2DCE-47A8-9C77-3C95CAB98A0D}" emma:medium="tactile" emma:mode="ink">
          <msink:context xmlns:msink="http://schemas.microsoft.com/ink/2010/main" type="writingRegion" rotatedBoundingBox="10513,8796 16123,7322 16333,8122 10723,9596"/>
        </emma:interpretation>
      </emma:emma>
    </inkml:annotationXML>
    <inkml:traceGroup>
      <inkml:annotationXML>
        <emma:emma xmlns:emma="http://www.w3.org/2003/04/emma" version="1.0">
          <emma:interpretation id="{66CF0C83-6140-447D-BF24-4D8BC2A786BE}" emma:medium="tactile" emma:mode="ink">
            <msink:context xmlns:msink="http://schemas.microsoft.com/ink/2010/main" type="paragraph" rotatedBoundingBox="10513,8796 16123,7322 16333,8122 10723,95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239C1E-7C71-44AC-8A26-D607C76111FC}" emma:medium="tactile" emma:mode="ink">
              <msink:context xmlns:msink="http://schemas.microsoft.com/ink/2010/main" type="line" rotatedBoundingBox="10513,8796 16123,7322 16333,8122 10723,9596"/>
            </emma:interpretation>
          </emma:emma>
        </inkml:annotationXML>
        <inkml:traceGroup>
          <inkml:annotationXML>
            <emma:emma xmlns:emma="http://www.w3.org/2003/04/emma" version="1.0">
              <emma:interpretation id="{C5DAFE0B-0A33-4C11-940B-BE20B3B1473A}" emma:medium="tactile" emma:mode="ink">
                <msink:context xmlns:msink="http://schemas.microsoft.com/ink/2010/main" type="inkWord" rotatedBoundingBox="10514,8802 13541,8006 13750,8801 10723,9596"/>
              </emma:interpretation>
              <emma:one-of disjunction-type="recognition" id="oneOf0">
                <emma:interpretation id="interp0" emma:lang="" emma:confidence="0">
                  <emma:literal>Fasor</emma:literal>
                </emma:interpretation>
                <emma:interpretation id="interp1" emma:lang="" emma:confidence="0">
                  <emma:literal>pso.f</emma:literal>
                </emma:interpretation>
                <emma:interpretation id="interp2" emma:lang="" emma:confidence="0">
                  <emma:literal>P so.f</emma:literal>
                </emma:interpretation>
                <emma:interpretation id="interp3" emma:lang="" emma:confidence="0">
                  <emma:literal>P So.f</emma:literal>
                </emma:interpretation>
                <emma:interpretation id="interp4" emma:lang="" emma:confidence="0">
                  <emma:literal>P Bofo</emma:literal>
                </emma:interpretation>
              </emma:one-of>
            </emma:emma>
          </inkml:annotationXML>
          <inkml:trace contextRef="#ctx0" brushRef="#br0">10646-845 769 0,'0'0'262'0,"0"0"-146"16,0 0 8-16,0 0-28 15,0 0-27-15,0 0 2 16,0 0-27-16,3-7 20 16,-36 10-3-16,-10 11-55 15,1 2 6-15,8 1-12 16,9-5 1-16,11-3 0 15,8-2 0-15,6-7-1 0,0 0 0 16,0 0-6-16,0 0 6 16,6 6-18-16,16 6 7 15,15 1 3-15,2-5 13 16,4 2-5-16,-1-2 14 16,-5 2-7-16,-6 2 7 15,-6 3-7-15,-5 4-5 16,-6 5 21-16,-2 1-22 15,-7 2 5-15,-5 3 3 16,0-2-7-16,0-3-2 0,-20 0 0 16,-11-4-14-1,-6-3 7-15,-5-9-19 0,6-2-5 16,5-1 4-16,8-3 1 16,12-3 3-16,5 0-9 15,6 0-8-15,0 0-13 16,6-3-75-16,25-17-52 15,11-3-97-15,0 5-370 16</inkml:trace>
          <inkml:trace contextRef="#ctx0" brushRef="#br0" timeOffset="375.5932">10920-560 347 0,'0'0'572'15,"0"0"-384"-15,0 0-21 16,0 0-46-16,0 0-33 16,0 0-17-16,0 58-42 15,14-37-9-15,8-5-14 16,12-1-2-16,12-9-8 16,5-6 0-16,-1 0 4 15,-7-21-7-15,-16-11 5 16,-12-12 2-16,-15-3 0 15,0-2 1-15,-25 1 8 16,-12 12-6-16,-6 11-1 16,1 12 16-16,-4 13-15 0,-1 0 7 15,4 9-5 1,7 24-2-16,8 4-6 0,11 6 1 16,8-5-2-16,9-2 1 15,0-8-9-15,34-11-5 16,22-11-44-16,17-6-63 15,10-9-164-15,2-11-678 16</inkml:trace>
          <inkml:trace contextRef="#ctx0" brushRef="#br0" timeOffset="719.99">11546-444 1071 0,'0'0'213'0,"0"0"-130"16,0 0 1-16,0 0-34 15,0 0-14-15,0 0-16 16,25 33-19-16,-25-38 14 15,0-13 3-15,0-2-8 16,0 7 10-16,0 8-19 0,0 5 17 16,-11 0 13-1,-1 0-22-15,1 13-9 0,5-4-1 16,6-3-10-16,0-3-9 16,0-3-62-16,15 0-63 15,12-11-163-15,7-6-523 16</inkml:trace>
          <inkml:trace contextRef="#ctx0" brushRef="#br0" timeOffset="1646.5438">11700-496 809 0,'0'0'270'0,"0"0"-111"16,0 0-67-16,0 0-17 16,0 0-7-16,0 0-9 15,170-1-10-15,-89 1 8 16,1 0-36-16,-8 5-2 0,-13 6-19 15,-15-4-10-15,-21 0-51 16,-16 8-148-16,-9 8-704 16</inkml:trace>
          <inkml:trace contextRef="#ctx0" brushRef="#br0" timeOffset="1284.1099">11992-890 747 0,'0'0'334'15,"0"0"-143"-15,0 0-73 16,0 0-27-16,0 0-22 15,0 0 8-15,13 137-50 16,-11-86-15-16,7-4-12 16,3-4 0-16,-4-7-12 0,4-10-31 15,7-9-29-15,-6-11-16 16,4-6-28-16,-5 0 5 16,-3-21-27-16,-9-14 36 15,0-6 38-15,0-7 50 16,-28 3 14-16,-6-4 79 15,-11 3 24-15,-1 1 33 16,-5 5-31-16,4 4-2 16,2 5-5-16,0 11-22 15,11 5-4-15,12 7-1 16,8 5-25-16,14 3 9 16,0 0-27-16,0 0-25 15,5 0-2-15,31 3-1 0,21 12 0 16,18 1 0-1,8-6 0-15,-7-3-6 0,-3-3-46 16,-17-4-36-16,-8 0-67 16,-14 4-99-16,-14 14-389 15</inkml:trace>
          <inkml:trace contextRef="#ctx0" brushRef="#br0" timeOffset="-3150.2472">9525 214 936 0,'0'0'212'0,"0"0"-125"16,0 0-1-16,0 0 5 15,0 0-3-15,0 0-31 16,0 0-16-16,0 0 20 15,-3-1-18-15,-5-2-6 16,-9-5 4-16,-12-5-28 16,-7-7-10-16,-3-2-3 15,2-9 0-15,3-2-7 16,9-5 7-16,8-4-10 16,8 1 7-16,9-1-9 15,0 5 6-15,12 1 2 16,22 6 0-16,8 2-9 15,6 8 12-15,6 2 1 0,4 1-3 16,8 1 7-16,-5-2-4 16,1 6 0-16,-14-1 2 15,-6 4 8-15,-13 3-10 16,-12 1 0-16,-12 5-3 16,-5 0 3-16,0 0-12 15,0-5-75-15,-20 5-112 16,-14 0-448-16</inkml:trace>
          <inkml:trace contextRef="#ctx0" brushRef="#br0" timeOffset="-2370.2945">9669-463 360 0,'0'0'408'0,"0"0"-278"16,0 0-4-16,0 0 34 15,0 0-34-15,0 0-40 16,-32-34-11-16,27 26 5 16,2 5-23-16,3 3 1 15,-2 0 9-15,2 0-28 16,0 0 4-16,0 0-5 16,0 0-24-16,0 0 12 15,0 3-26-15,14 5 0 0,25-3 0 16,17 0 4-1,6-3-1-15,-2-2-3 0,-10 0 0 16,-7 0-2-16,-21 0 2 16,-10 0 0-16,-10 0-4 15,-2 0 8-15,0 5-6 16,0 12 2-16,-11 5-6 16,-9-3-1-16,0 0-16 15,1-10-10-15,2 2-2 16,3-6-29-16,-1 6-27 15,10 4-56-15,5 4-87 16,0 14-253-16</inkml:trace>
        </inkml:traceGroup>
        <inkml:traceGroup>
          <inkml:annotationXML>
            <emma:emma xmlns:emma="http://www.w3.org/2003/04/emma" version="1.0">
              <emma:interpretation id="{66FC12C1-C8B0-41A4-BE3F-65A51CC8B6F8}" emma:medium="tactile" emma:mode="ink">
                <msink:context xmlns:msink="http://schemas.microsoft.com/ink/2010/main" type="inkWord" rotatedBoundingBox="15252,7551 16123,7322 16249,7802 15378,8031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7464.4137">13992-1696 786 0,'0'0'248'0,"0"0"-109"16,0 0-11-16,0 0-13 15,0 0-30-15,0 0-21 16,0 0-13-16,-17-36 26 15,17 34-24-15,0-2-14 16,0 4 13-16,0 0-24 0,0 0 2 16,0 0-4-16,0 0-14 15,0 0 16-15,0 0-21 16,0 6-5-16,0 12 1 16,0 7 2-16,0 8-5 15,0 5 0-15,2 0 5 16,1-5-8-16,-3 0 3 15,0 0-16-15,0-3 11 16,0-2-21-16,0-7 8 16,0-11 0-16,0-8 4 15,0-2 9-15,0 0 5 16,0 0 0-16,0 0-2 0,0-8 7 16,0 4 1-16,0 2-2 15,0-1 0-15,0 3 8 16,0 0-12-16,0 0 0 15,0 0-6-15,0 0 6 16,14 0 0-16,12 0 0 16,4-4 3-16,14 0 1 15,5 2-4-15,11-6 0 16,7 5 0-16,10-4 0 16,-6-3 0-16,-5-3-1 15,-12 0 1-15,-8 0-4 16,-12 4 4-16,-4 0 0 15,-4 2 0-15,-1 2 0 16,-3-2 0-16,-2 1-2 16,1 2 5-16,-2-4-4 0,-6-2 1 15,-1-1 0-15,-7-4-1 16,2-10 3-16,-7-11 2 16,2 1-4-16,-2 2 4 15,3 15-1-15,-3 13-3 16,0 5 0-16,0 0-1 15,0 33-2-15,3 16-2 16,-3 5-1-16,0-2-11 16,2-15-61-16,10-11-161 15,5-6-378-15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12:21.302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17A71A0-31A6-4E78-BC9A-18F243996C39}" emma:medium="tactile" emma:mode="ink">
          <msink:context xmlns:msink="http://schemas.microsoft.com/ink/2010/main" type="inkDrawing" rotatedBoundingBox="18603,8890 18961,15571 18526,15594 18169,8913" semanticType="verticalRange" shapeName="Other">
            <msink:sourceLink direction="with" ref="{26C5FE0A-7977-4C9A-9530-DACE596473B2}"/>
            <msink:sourceLink direction="with" ref="{1B24828A-191D-409D-AD2D-F7380FCCB9B2}"/>
            <msink:sourceLink direction="with" ref="{539EDC31-EC11-43EA-A3F6-00BBD7C4D8EF}"/>
            <msink:destinationLink direction="with" ref="{BEAF4FFE-088C-4768-AD67-ABFE8B873FB1}"/>
          </msink:context>
        </emma:interpretation>
      </emma:emma>
    </inkml:annotationXML>
    <inkml:trace contextRef="#ctx0" brushRef="#br0">225 0 894 0,'0'0'0'0,"0"0"-10"15,0 0 10-15,0 0 93 16,68 138-65-16,-39-80-17 16,-4 8-10-16,-8 7 0 15,-15 14 2-15,-2 14-3 0,-28 19-6 16,-31 8-26-16,-9 13-12 15,1 2-16-15,11-1 34 16,13-5 19-16,18-5 5 16,13-5-5-16,12-11 7 15,0-7 6-15,12-9 5 16,13 3 0-16,3 3 7 16,0 10 6-16,-2 11 10 15,-4 13-14-15,-2 5-8 16,-6 8 0-16,-8 0-3 15,-6 4-1-15,0-4-8 16,0-1-11-16,-8-3 0 0,-4-2 6 16,7-2 5-1,2-8 6-15,3-14 4 0,0-3 1 16,20-5 6-16,16-2-15 16,9-1 3-16,3 2-2 15,6 2-3-15,-1 1 3 16,-6-3-2-16,-10 2 1 15,-8 2-2-15,-15-7 0 16,-11-2 0-16,-3 7 0 16,0 17 6-16,-25 3-1 15,-4 4 8-15,7-8 22 16,8-14 3-16,11-16 4 16,3-17-21-16,0-12-21 15,3-28-3-15,19-10-19 16,9-8-44-16,3-11-49 0,0 8-185 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12:33.62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4A3606A2-8E00-476B-9024-D1666FE07D6B}" emma:medium="tactile" emma:mode="ink">
          <msink:context xmlns:msink="http://schemas.microsoft.com/ink/2010/main" type="inkDrawing" rotatedBoundingBox="21394,8777 21523,11638 21390,11644 21261,8783" semanticType="verticalRange" shapeName="Other">
            <msink:sourceLink direction="with" ref="{4C0DF9B6-65D9-4195-A3BC-38F232C4B764}"/>
          </msink:context>
        </emma:interpretation>
      </emma:emma>
    </inkml:annotationXML>
    <inkml:trace contextRef="#ctx0" brushRef="#br0">0-1 503 0,'0'0'168'16,"0"0"-139"-16,0 0 57 15,0 0 28-15,0 0-16 16,0 0-58-16,0 0 9 16,0-16 33-16,0 16-35 0,0-2 0 15,0 2 10-15,0 0-16 16,0 0 11-16,0 0-32 15,0 0 7-15,0 2-5 16,0 29-21-16,12 25 10 16,5 30 15-16,0 35-9 15,-1 34 18-15,1 33-23 16,0 20 3-16,0 20-1 16,0 7-12-16,-3 19 5 15,-6 0-7-15,-4-18 0 16,-2-26 2-16,-2-39-2 15,0-31 0-15,0-29 0 16,0-28 4-16,0-34-9 0,-6-20 5 16,1-19-21-16,-3-7-22 15,-7-3-54-15,-11-3-104 16,-4-21-453-16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1:55:32.01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81CC6F0E-D5DD-4FFA-94BF-3BA8E0A57682}" emma:medium="tactile" emma:mode="ink">
          <msink:context xmlns:msink="http://schemas.microsoft.com/ink/2010/main" type="writingRegion" rotatedBoundingBox="23965,263 24534,3073 21617,3663 21048,853"/>
        </emma:interpretation>
      </emma:emma>
    </inkml:annotationXML>
    <inkml:traceGroup>
      <inkml:annotationXML>
        <emma:emma xmlns:emma="http://www.w3.org/2003/04/emma" version="1.0">
          <emma:interpretation id="{BF18E819-16DD-427D-8394-6DAC71B88202}" emma:medium="tactile" emma:mode="ink">
            <msink:context xmlns:msink="http://schemas.microsoft.com/ink/2010/main" type="paragraph" rotatedBoundingBox="23965,263 24534,3073 22644,3456 22075,6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5CD167-08C5-4959-A07D-648145D932CA}" emma:medium="tactile" emma:mode="ink">
              <msink:context xmlns:msink="http://schemas.microsoft.com/ink/2010/main" type="line" rotatedBoundingBox="23965,263 24534,3073 22644,3456 22075,645"/>
            </emma:interpretation>
          </emma:emma>
        </inkml:annotationXML>
        <inkml:traceGroup>
          <inkml:annotationXML>
            <emma:emma xmlns:emma="http://www.w3.org/2003/04/emma" version="1.0">
              <emma:interpretation id="{D1791540-EC54-4C3D-9AB4-5AE303B7D7DE}" emma:medium="tactile" emma:mode="ink">
                <msink:context xmlns:msink="http://schemas.microsoft.com/ink/2010/main" type="inkWord" rotatedBoundingBox="23965,263 24534,3073 22644,3456 22075,64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1531-211 575 0,'0'0'430'0,"0"0"-291"15,0 0-56-15,0 0 30 16,0 0-31-16,0 0-35 15,99-20-19-15,-91-10 9 16,-8-18-10-16,0-10-4 16,0-9-3-16,-22 2-16 15,-3 1 2-15,5 8-6 16,1 8 3-16,4 12 2 16,6 11 1-16,7 14-6 15,2 6 13-15,0 5-9 16,0 0 4-16,0 0-8 0,0 0-4 15,17 16 3-15,19 2 2 16,6-2 4-16,4-5-4 16,-4 0 2-16,-8-4-2 15,-12 1-1-15,-5-3-28 16,-5 2-42-16,-7 2-79 16,-5 0-72-16,0 4-280 15</inkml:trace>
          <inkml:trace contextRef="#ctx0" brushRef="#br0" timeOffset="254.5909">1501-425 741 0,'0'0'118'16,"0"0"-13"-16,0 0 59 15,0 0-99-15,0 0-26 16,174-15-34-16,-126 15-5 16,0 0-9-16,-14 0-158 15,-11 0-287-15</inkml:trace>
          <inkml:trace contextRef="#ctx0" brushRef="#br0" timeOffset="-926.1827">754-320 356 0,'0'0'117'0,"0"0"23"16,0 0 8-16,0 0-13 15,0 0-13-15,0 0-9 16,-4 27-32-16,4-27-16 16,0 0-35-16,0 0-2 15,0 0-11-15,0 0-9 16,0 0 13-16,0 0-10 15,0 0 6-15,-10-7 6 16,-10-27-13-16,-11-10 4 16,-6-15-7-16,-2-7-4 15,5 0 2-15,8 8-3 16,6 18 6-16,10 13 15 0,7 23 10 16,3 4 2-16,0 0-17 15,0 10-17-15,11 17-2 16,28 10-1-16,15-1 2 15,6-9-2-15,1-9 0 16,-5-5 0-16,-10-1-62 16,-29-8-143-16,-17 11-371 15</inkml:trace>
          <inkml:trace contextRef="#ctx0" brushRef="#br0" timeOffset="-1636.9537">1165 58 29 0,'0'0'78'16,"0"0"-36"-16,0 0 13 15,0 0-18-15,0 0-29 16,0 0 28-16,0 0 39 16,0 0 25-16,0 0-18 15,2 0-14-15,-2 0 8 0,4 0-2 16,-4 0 6-16,0 0 8 15,0 0 0-15,0 0 0 16,3 0-15-16,0 0-13 16,-3 0-15-16,2 0 4 15,-2 0-16-15,3 2-2 16,-1 1-3-16,1-3-9 16,1 2 5-16,-4-2-10 15,0 0 0-15,0 0 11 16,0 0-15-16,0 0 6 15,0 0-1-15,0 0-1 16,0 0 14-16,-14-16 2 16,-28-26-4-16,-18-19-16 0,-7-14-7 15,-8-12-3 1,9 5 0-16,10 13 2 0,5 20 1 16,17 18-2-16,11 11 0 15,9 10 8-15,2 4-8 16,7 4 5-16,2 0-6 15,1 2 2-15,-1 0-3 16,3 0 1-16,0 0-11 16,0 0-1-16,0-2-26 15,0 2 0-15,0 0-29 16,0 0-59-16,0 0-75 16,0 0-253-16</inkml:trace>
          <inkml:trace contextRef="#ctx0" brushRef="#br0" timeOffset="765.7421">1484-948 561 0,'0'0'214'0,"0"0"-70"16,0 0-1-16,0 0-18 16,0 0-55-16,0 0-41 15,59-3 47-15,-3 24-16 16,9 6-19-16,6 1-17 16,-1-8-24-16,-6-6-4 15,-20-14-101-15,-31 0-516 16</inkml:trace>
          <inkml:trace contextRef="#ctx0" brushRef="#br0" timeOffset="-6660.3833">182 205 330 0,'0'0'139'15,"0"0"-27"-15,0 0 8 16,0 0-15-16,0 0-38 0,0 0-5 15,-5 0 16-15,5 0 11 16,0 0-19-16,0 0-10 16,0 0-13-16,0 0-5 15,0 0-22-15,0 0-1 16,0 0 3-16,0 0-7 16,0 0 8-16,0 0-10 15,0 0-7-15,0 0 10 16,0 0-11-16,0 0 5 15,0 0-1-15,-4 0-8 16,4 0 2-16,0 0-3 16,0 0-7-16,0 0-22 15,0-6-107-15,-6-3-226 0</inkml:trace>
          <inkml:trace contextRef="#ctx0" brushRef="#br0" timeOffset="7333.0095">1160 483 327 0,'0'0'247'16,"0"0"-73"-16,0 0 11 16,0 0-29-16,0 0-63 15,0 0-18-15,0 34-39 16,0-34-12-16,0 0-4 15,0 0-14-15,0 0 2 16,0 0-8-16,0-10 0 0,11-16 15 16,5-5 0-16,8-1 9 15,-5-1-2-15,-2 5 0 16,0 5 0-16,-4 5-1 16,-4 14-3-16,-3 1 10 15,3 3-22-15,5 7-3 16,6 26 0-16,5 10 5 15,3 3 4-15,-3-5-12 16,7-12-8-16,-5-11-2 16,-1-10-71-16,-6-8-52 15,-18 0-216-15</inkml:trace>
          <inkml:trace contextRef="#ctx0" brushRef="#br0" timeOffset="6650.2421">1281 2018 319 0,'0'0'201'0,"0"0"-103"16,0 0 10-16,0 0-18 15,0 0-16-15,0 0-11 16,3 0-8-16,-3 0 6 16,0 0-18-16,0 0-11 15,0 0 9-15,0 0-17 16,0 0-1-16,0 0-1 15,0 0-17-15,0-6 4 16,0-14-5-16,0-1-3 0,0-2 15 16,0 4-15-16,0 2 0 15,0-2 3-15,0 7-2 16,0-4-2-16,0 3 0 16,0-1 0-16,0-4 0 15,0 0 2-15,0-3 1 16,0-1 0-16,0-1 1 15,0 0-4-15,0 1 0 16,0-2 1-16,0 6 2 16,0 3-3-16,0 2 0 15,0 1 0-15,0 2 0 16,0 0 0-16,0-3 0 16,0-3 2-16,0 0 3 15,0 1-5-15,0-6 0 16,0 6-1-16,0 2 0 0,0 4 1 15,0-6 0-15,0 3 4 16,0-3-3-16,0-1-1 16,0 4 0-16,0-6-1 15,0 4 1-15,0-6 0 16,0 4-4-16,0 1 4 16,0-3 3-16,-7 0-3 15,2 0 0-15,0 3 0 16,0-1 2-16,1 5-4 15,4-3 1-15,0 4 1 16,0-2-4-16,-3 1 5 16,3 2-1-16,0-4 0 15,0 0 2-15,0-2-6 16,0 1 4-16,0-5 0 0,0 4 1 16,0 2-1-16,0 4 0 15,0-2-3-15,0-2 4 16,0 1-4-16,0-4 3 15,0 1 0-15,0 2 4 16,0-5-4-16,0 3 0 16,0 3-1-16,0-4 4 15,0 11-4-15,0-5 1 16,0 3 0-16,0-4-1 16,0-1 1-16,0-1 0 15,0 1-4-15,0-4 8 16,0 5-5-16,0 0 1 15,0 0 0-15,0 2 1 0,-3-2-1 16,1 1 0-16,-3-2-4 16,1-2 3-16,1 3 1 15,0-5-3-15,3 3 3 16,0-2-6-16,0 1 7 16,0-1-1-16,0 3 0 15,0 2 2-15,0 0-4 16,0 2 2-16,0-1 0 15,0 0-1-15,0-3 1 16,0 2 0-16,0-6 2 16,0-2-2-16,0 0-1 0,0-1 1 15,0 1 0-15,0-3 2 16,0 5-2-16,0-5 0 16,0 2 1-16,0 2 0 15,0 1 2-15,0 7-3 16,0 7 0-16,0-2 9 15,0 4-9-15,0 0 0 16,0 0 0-16,0 0 0 16,0 0 0-16,0 0-3 15,0-1 1-15,0-8 1 16,0 5 0-16,0-4 1 16,0 6 0-16,0 2 1 15,0 0-4-15,0 0-7 16,-5 17-85-16,-9 5-218 0</inkml:trace>
          <inkml:trace contextRef="#ctx0" brushRef="#br0" timeOffset="9083.3975">1562 978 492 0,'0'0'197'0,"0"0"-84"16,0 0 39-16,0 0-21 15,0 0-34-15,0 0-12 16,80-14-24-16,-43 14-11 15,-1 0-9-15,3 0-26 16,1 0-4-16,-6 0-11 16,-10 0-4-16,-14 0-74 0,-10 6-217 15</inkml:trace>
          <inkml:trace contextRef="#ctx0" brushRef="#br0" timeOffset="8405.3246">1664 1218 666 0,'0'0'131'16,"0"0"3"-16,0 0 37 16,0 0-43-16,0 0-56 15,0 0 2-15,-9-40 6 16,9 40-37-16,0 0 1 16,0 0-11-16,0 0-18 15,0 0 8-15,0 5-14 16,0 14-8-16,17 10 29 0,7 4-13 15,-9 8-3-15,2 0-4 16,-2 4-9-16,-6-2 4 16,-1 3-5-16,-6-6 0 15,-2-4-2-15,0-3 0 16,0-10-22-16,0-11-10 16,0-9-7-16,0-3 17 15,0 0 14-15,-10 0 10 16,-2-18-1-16,-5-10-12 15,5 1 11-15,4 2 2 16,3 7 0-16,5 3 4 16,0 6-1-16,0 2-3 0,0-6 7 15,20 1-4-15,7-1 3 16,5 0 3-16,-4 3-5 16,-5 2 5-16,-13 4-9 15,-1 1-4-15,-9 3-21 16,0 0-104-16,0 0-145 15</inkml:trace>
          <inkml:trace contextRef="#ctx0" brushRef="#br0" timeOffset="10271.9295">1769 1260 48 0,'0'0'282'0,"0"0"-185"16,0 0 7-16,0 0 16 16,0 0-40-16,0 0 1 15,-15-29-4-15,15 29-13 16,0 0-1-16,0 0 4 15,0 0-2-15,0 0-26 16,0 0-6-16,0 0 16 16,0 0-18-16,-2 0 1 0,2 0-2 15,0 0-8-15,0 0 8 16,0 0-12-16,0 0 0 16,0 0 3-16,0 0-16 15,0 0 2-15,0 2-5 16,0 19 5-16,0 7 4 15,0 5-3-15,0 1-6 16,0 0 1-16,0-4 0 16,0 4-3-16,0-7 2 15,0 1 1-15,0-1-6 16,0-8 3-16,0-4-6 16,0-2 6-16,0-4-16 15,0-5 7-15,0-2-6 0,0 1-6 16,0-3 3-1,0 5-7-15,0-2-3 0,0-3 10 16,-4 0 8-16,1 0 7 16,-2 0 0-16,0-3 2 15,-4-15 0-15,3-5-10 16,4-2 11-16,2-6 14 16,0 3-13-16,0 6 4 15,0 2 7-15,0 1-4 16,10 7 10-16,5-1-4 15,2 11 2-15,2-1 10 16,4 2-26-16,5 1 10 16,1-6 1-16,-2 3-11 0,5-1 9 15,-10-1-7-15,-5-1 0 16,-3 3 1-16,-11 3-3 16,2 0-3-16,-5 0-24 15,0 10-79-15,0 11-50 16,0-3-548-16</inkml:trace>
        </inkml:traceGroup>
      </inkml:traceGroup>
    </inkml:traceGroup>
    <inkml:traceGroup>
      <inkml:annotationXML>
        <emma:emma xmlns:emma="http://www.w3.org/2003/04/emma" version="1.0">
          <emma:interpretation id="{9B1D95A1-5B63-4C01-BC85-DB32832F78E8}" emma:medium="tactile" emma:mode="ink">
            <msink:context xmlns:msink="http://schemas.microsoft.com/ink/2010/main" type="paragraph" rotatedBoundingBox="22369,3259 21713,3690 21393,3202 22048,277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0995962-D019-48AE-9E40-8DF42C9C500A}" emma:medium="tactile" emma:mode="ink">
              <msink:context xmlns:msink="http://schemas.microsoft.com/ink/2010/main" type="line" rotatedBoundingBox="22369,3259 21713,3690 21393,3202 22048,2772"/>
            </emma:interpretation>
          </emma:emma>
        </inkml:annotationXML>
        <inkml:traceGroup>
          <inkml:annotationXML>
            <emma:emma xmlns:emma="http://www.w3.org/2003/04/emma" version="1.0">
              <emma:interpretation id="{F6BC3946-7930-4AA5-9586-2A439233BFE1}" emma:medium="tactile" emma:mode="ink">
                <msink:context xmlns:msink="http://schemas.microsoft.com/ink/2010/main" type="inkWord" rotatedBoundingBox="22369,3259 21713,3690 21393,3202 22048,2772"/>
              </emma:interpretation>
              <emma:one-of disjunction-type="recognition" id="oneOf1">
                <emma:interpretation id="interp1" emma:lang="" emma:confidence="0">
                  <emma:literal>o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°</emma:literal>
                </emma:interpretation>
                <emma:interpretation id="interp4" emma:lang="" emma:confidence="0">
                  <emma:literal>G</emma:literal>
                </emma:interpretation>
                <emma:interpretation id="interp5" emma:lang="" emma:confidence="0">
                  <emma:literal>e</emma:literal>
                </emma:interpretation>
              </emma:one-of>
            </emma:emma>
          </inkml:annotationXML>
          <inkml:trace contextRef="#ctx0" brushRef="#br0" timeOffset="83402.3187">-467 1994 421 0,'0'0'248'0,"0"0"-131"16,0 0 25-16,0 0-3 15,0 0-26-15,0 0-43 16,0 0-21-16,-27 0 16 15,23 5-29-15,1 5 6 16,1 11-11-16,2 10-20 16,0 6 8-16,0 9-12 15,5-3-7-15,19 0 6 16,8-12-6-16,17-11-5 16,19-20 4-16,19 0-18 15,9-38 9-15,6-21-4 0,-10-11 12 16,-18-7-6-1,-30-1 10-15,-35-3-2 0,-9-1 8 16,-60 9-7-16,-21 17 3 16,-14 21-4-16,-5 27 1 15,13 8-2-15,16 43-2 16,12 24-9-16,20 11-3 16,19 0-23-16,11-7-10 15,9-13-43-15,0-12-98 16,24-10-35-16,12-8-238 15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12:35.24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2FB989FF-FF28-4169-8659-896AF05F9A03}" emma:medium="tactile" emma:mode="ink">
          <msink:context xmlns:msink="http://schemas.microsoft.com/ink/2010/main" type="inkDrawing" rotatedBoundingBox="21965,9684 29260,11572 28392,14928 21097,13040" semanticType="callout" shapeName="Other">
            <msink:sourceLink direction="with" ref="{F25C4F3C-1283-4690-A401-1A0E71FBD804}"/>
            <msink:sourceLink direction="with" ref="{44833089-C42C-4577-8DE8-0041F355A97C}"/>
          </msink:context>
        </emma:interpretation>
      </emma:emma>
    </inkml:annotationXML>
    <inkml:trace contextRef="#ctx0" brushRef="#br0">32 144 376 0,'0'0'97'0,"0"0"-18"0,0 0 47 16,0 0-1-16,0 0-51 15,0 0 5-15,-26-37-27 16,23 34 7-16,0 1 12 16,3-2-23-16,0 4 2 15,0 0-27-15,0 0-14 16,0 0 12-16,6 0-20 16,11-2 24-16,5 0-2 15,4-1-9-15,11-2 9 16,4 2-2-16,13 0-10 15,14 3 17-15,8 0-21 16,9 0 1-16,8 0 8 0,2 0-12 16,10 0 3-16,4-9-7 15,6-2 2-15,-1 6 10 16,-8 1-9-16,-9 4-3 16,1 0 3-16,-3 0 2 15,5 0-1-15,2 0-2 16,-7 2 0-16,0 5 9 15,-4 2-11-15,-4 2 0 16,1-8 7-16,-5 5-6 16,0-3 2-16,-5 3-3 15,-5-3 3-15,1 5-2 16,3-5-1-16,-4-2 0 16,-2 2 1-16,-2-5 2 0,-1 0-4 15,-3 0 1 1,3 0 0-16,2 0 5 0,7 0-5 15,1-3 0-15,3-2-1 16,1 0 0-16,-6-3-1 16,-2 4 2-16,-7-5 0 15,-1 5-2-15,1-1 2 16,3 2 0-16,1 0 0 16,-3 3 0-16,-7 0-2 15,-10 0 2-15,3 0 0 16,2 0 0-16,9 0 0 15,6 0 0-15,7 0 0 0,7 0 4 16,2-3-6 0,7-1 2-16,1-1 0 0,12-2 2 15,-2 1-2-15,2-1 0 16,-6-4 1-16,1 2 3 16,-4 0-4-16,-5 5 0 15,-1 2 3-15,-4 2-7 16,-3-3 4-16,3-1 0 15,-5 2-2-15,7-3 0 16,-5 3 2-16,-6 2 0 16,-19 0 1-16,-23 0-11 15,-32 0-13-15,-5 0-70 16,-66 0-149-16</inkml:trace>
    <inkml:trace contextRef="#ctx0" brushRef="#br0" timeOffset="78963.6949">3495 216 137 0,'0'0'49'0,"0"0"-40"16,0 0-7-16,0 0 5 16,0 0 19-16,0 0 19 0,-12 7-12 15,12-7 1 1,-3 0 26-16,3 0-15 0,0 0-22 15,0 0 7-15,0 0-6 16,0 0-9-16,0 0 5 16,0 0-14-16,0 0 19 15,0 0 8-15,0 0-1 16,0 0 8-16,0 0-17 16,0 0-12-16,0 0 15 15,0 0-16-15,0 0 1 16,0 0 0-16,0 0-10 15,0 0 12-15,0 0-1 16,-2 0-4-16,2 0 21 0,0 0-18 16,-3 0 0-16,3 0 5 15,0 0-11-15,0 0 12 16,0 0-12-16,0 0-5 16,0 0 15-16,0 0-15 15,0 0 0-15,0-2 3 16,0-7 0-16,0 2-3 15,0 0 0-15,0 2 1 16,0-1 1-16,0 4 0 16,0-3-2-16,0 0 12 15,3-3-8-15,2 1 10 16,1 0-5-16,-3 1-7 16,0 3 17-16,-3 3-10 15,0 0 6-15,0 0 8 0,0 0-5 16,0 0 13-16,0 0 3 15,0 0-14-15,0 0 10 16,0 0-25-16,0 0 0 16,0 0 9-16,0 0-11 15,0 0 10-15,0 0-5 16,0 0-2-16,0 0 18 16,0 0-21-16,0 0 2 15,5 3 11-15,7 10-13 16,-2 4 13-16,5 4-4 15,2-1-8-15,-3 0 21 16,0 2-20-16,1 3-3 16,-5-3 12-16,-1-2-12 0,-1-2 4 15,-3-3-4-15,2 3 2 16,1 2 8-16,-3 0-10 16,4 9-2-16,-1-2 14 15,1 6-12-15,3-5 3 16,-4 2-2-16,-3 1-2 15,-2-6 15-15,0 3-13 16,0-1 0-16,0 1-1 16,2 0 7-16,4-1-9 15,-1-3 0-15,1-1 3 16,2 0 3-16,-2 2-4 16,1-2-2-16,-3 6 10 0,-2 4-10 15,0-4 7-15,2 4-7 16,-2 3 0-16,7-9 7 15,-4 4-7-15,3 0 0 16,-3-4 2-16,4 1 5 16,1 0-7-16,1-4 0 15,1 3 2-15,-4-2 4 16,3 6-5-16,0-1-1 16,0-2 1-16,-2 0 3 15,-1-1-3-15,-2-3-1 16,-1-2 0-16,3 1 0 15,0-3 1-15,1 6-1 16,2 5 6-16,0-4-3 16,-1 4-2-16,2-1-1 15,-4-2 1-15,0-3 4 0,-2 0-5 16,-1-4 0-16,1-2 0 16,-4 2 5-16,7 0-5 15,-1 1 0-15,0 4 4 16,4-3-4-16,-5 2 1 15,2-1-1-15,0-2 4 16,-2 3 1-16,5-2-3 16,-4-1-2-16,0 4 2 15,1-1 5-15,-1 1-6 16,0-3-1-16,0-4 0 0,0 2 4 16,3 0-4-1,-2-2 0-15,-1 2 4 0,0-3-6 16,1-1 2-16,-1 0 0 15,3 2 3-15,-2 2 2 16,1-5-5-16,-1 5 0 16,-1 0 0-16,4-1 0 15,-7 0 1-15,6 0-1 16,-4-2 4-16,2 0-1 16,3 2-3-16,-1-4 0 15,-4 1 4-15,5 1-4 16,2-1 2-16,-3 4-2 15,6-1 0-15,-1-2 5 16,1-1-3-16,2 2-2 16,-2-2 1-16,-1-1 4 0,5 1-5 15,-2 1 0-15,3-6 8 16,1 5-4-16,-1-3-1 16,4 3-3-16,-4-1 2 15,-1-1 6-15,0 0-8 16,-2-3 0-16,0 4 1 15,-2-3 5-15,0-2-6 16,3-2 0-16,-3 0 0 16,2-3 2-16,3 1-2 15,4 2 0-15,2-2 2 16,-1-2 3-16,1 1-5 16,1-2 0-16,2-1 0 0,-4 5 1 15,4-5 0 1,2-3-1-16,1 2 0 0,-3-2 3 15,-3 0-3-15,3 0 0 16,-4 0 1-16,7 0-4 16,0 0 4-16,3-2-1 15,-3-6 0-15,2-1 2 16,-8 2-2-16,2 0 0 16,-2-4 0-16,-2 1 0 15,1-5 1-15,2 0-1 16,2-6 2-16,2 2 3 15,-2-4-5-15,3 3 0 16,-1-1 1-16,-4 6-2 0,-2-4 1 16,1 5 0-1,-6 1-1-15,1-5 5 0,2 0-4 16,-2 1 0-16,-4 1 1 16,0-1 1-16,2-4-2 15,-2 1 0-15,-2-3-1 16,2 1 8-16,0-3-10 15,2 1 3-15,-2 0 0 16,0-3 1-16,-2 5-1 16,-1-3 0-16,-2 1 2 15,0-1 4-15,-2 2-6 16,-1 4 0-16,-4-3 0 16,2 4 2-16,3-6-2 15,-1 4 0-15,-1-3 0 0,4 1 4 16,-3-2-4-16,1-4 0 15,2-2 0-15,0 2 3 16,0-2-3-16,0 5 0 16,-7 1 0-16,5 4 3 15,-4 0-4-15,0 0 1 16,1 2 0-16,-2-2 3 16,2 4-2-16,2-7-1 15,1-2 3-15,-5 0 1 16,4-3-4-16,-2-2 0 15,-1 6 0-15,0 4 0 16,-3 0 3-16,1 2-3 16,-3 2 2-16,3-6 5 0,-1 0-7 15,1-1 0-15,-1-3 1 16,3 1 7-16,-3-1-8 16,1 4 0-16,-1 4 0 15,-3 0 5-15,2 0-8 16,1 2 3-16,1-5 0 15,1-4-1-15,2-6 1 16,3-2 0-16,2-4-1 16,-2-5 5-16,6 2-6 15,-5 0 2-15,1 0 0 16,-3 6 0-16,-2 3 0 16,-2 1 0-16,2 0-1 0,0-1 4 15,1-2-5 1,1-1 2-16,-2 3 0 0,-1 0 0 15,-2 4 1-15,5-2-1 16,1-6 0-16,4-7 2 16,3-7-2-16,3-9 0 15,1-4 0-15,4 1 0 16,4 1 1-16,3 9-1 16,-3 2 5-16,-5 9 0 15,-7 11-3-15,-5 4-2 16,-9 8 3-16,1 9 5 15,-6 6-6-15,-3-2-2 16,2 4 0-16,3-4 4 0,2 0-6 16,-2-6 2-1,10-9 0-15,-1-6 0 0,6-4 0 16,-1 7 0-16,-8 10-1 16,-5 4 7-16,-6 8-5 15,0 0-1-15,0 0 0 16,0 0 2-16,-2 11-2 15,-19 5-7-15,1-7-50 16,0-9-105-16,3-25-301 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12:40.81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BEAF4FFE-088C-4768-AD67-ABFE8B873FB1}" emma:medium="tactile" emma:mode="ink">
          <msink:context xmlns:msink="http://schemas.microsoft.com/ink/2010/main" type="inkDrawing" rotatedBoundingBox="21377,15513 21502,11613 21661,11619 21536,15518" semanticType="callout" shapeName="Other">
            <msink:sourceLink direction="with" ref="{317A71A0-31A6-4E78-BC9A-18F243996C39}"/>
            <msink:sourceLink direction="with" ref="{BF00E8F2-1907-4351-A57C-CE327F3CA46C}"/>
            <msink:sourceLink direction="with" ref="{F25C4F3C-1283-4690-A401-1A0E71FBD804}"/>
          </msink:context>
        </emma:interpretation>
      </emma:emma>
    </inkml:annotationXML>
    <inkml:trace contextRef="#ctx0" brushRef="#br0">79-1 344 0,'0'0'110'0,"0"0"-49"16,0 0 44-16,0 0-9 15,0 0-40-15,0 0 1 16,0 0 19-16,0-3-1 15,0 3-12-15,0 0-6 16,-2 0 8-16,2 0-3 16,0 0-36-16,0 0-9 15,0 0 7-15,0 0-14 16,0 0 5-16,0 6-5 16,0 19-6-16,0 11 19 0,0 10-11 15,2 5-11-15,3 5 14 16,2 7-15-16,-4 3 7 15,-3 1-6-15,5 7 1 16,1 2-1-16,0-4-1 16,1-4 0-16,3-2 0 15,0-6 1-15,-1 4-1 16,-1-1 0-16,1 0 0 16,-1 1 1-16,-5-3-1 15,1-3 0-15,-4 1 0 16,0-3 3-16,0-3-3 15,0 2 0-15,0-2 1 0,0 1-2 16,0-2 1-16,0 3 0 16,0-5-2-16,0 3 5 15,0-2-3-15,-7 0 0 16,-1-1 0-16,-4-2 0 16,-2-2 0-16,4-5 0 15,-2 1-4-15,4 0 8 16,-1 1-4-16,1 2 0 15,-1-1 2-15,1 5-5 16,3 5 3-16,-7 5 0 16,0 2-1-16,-1-6 6 15,1-2-7-15,3-5 2 16,4-4 0-16,2-4 0 0,1 0 0 16,2-1 0-1,0 4-2-15,0 3 3 0,0 2-1 16,0 1 1-16,0 0 0 15,0 4-2-15,0 3 0 16,0-7 1-16,0-2-2 16,0-3 5-16,0-1-3 15,0 3 0-15,0-1 3 16,2 1-7-16,1 2 4 16,0 0 0-16,-3-1 1 15,2-7-1-15,2-6 0 16,-4-8-1-16,5 2 2 15,-2 0-3-15,0 0 2 16,-1-1 0-16,2-2-1 0,-1-7 7 16,-3-3-9-16,2 1 3 15,1-7 0-15,-3-3 0 16,3-1 0-16,-3-5 0 16,2 0-1-16,-2 0 2 15,0 0-2-15,0 0 0 16,3 0-7-16,1-11-25 15,-4-41-94-15,0-21-179 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12:43.33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1854933F-F871-4899-90F4-23FDFDCB1104}" emma:medium="tactile" emma:mode="ink">
          <msink:context xmlns:msink="http://schemas.microsoft.com/ink/2010/main" type="writingRegion" rotatedBoundingBox="27690,11374 30077,11437 30064,11932 27677,11869"/>
        </emma:interpretation>
      </emma:emma>
    </inkml:annotationXML>
    <inkml:traceGroup>
      <inkml:annotationXML>
        <emma:emma xmlns:emma="http://www.w3.org/2003/04/emma" version="1.0">
          <emma:interpretation id="{9EE2F285-5247-4F21-8EB1-743C87D1F86F}" emma:medium="tactile" emma:mode="ink">
            <msink:context xmlns:msink="http://schemas.microsoft.com/ink/2010/main" type="paragraph" rotatedBoundingBox="27690,11374 30077,11437 30064,11932 27677,118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13A798-8BEE-4C14-B923-4623DEDD795E}" emma:medium="tactile" emma:mode="ink">
              <msink:context xmlns:msink="http://schemas.microsoft.com/ink/2010/main" type="line" rotatedBoundingBox="27690,11374 30077,11437 30064,11932 27677,11869"/>
            </emma:interpretation>
          </emma:emma>
        </inkml:annotationXML>
        <inkml:traceGroup>
          <inkml:annotationXML>
            <emma:emma xmlns:emma="http://www.w3.org/2003/04/emma" version="1.0">
              <emma:interpretation id="{449BC7FE-19FF-434F-A7D6-31EC7C71B2D8}" emma:medium="tactile" emma:mode="ink">
                <msink:context xmlns:msink="http://schemas.microsoft.com/ink/2010/main" type="inkWord" rotatedBoundingBox="27690,11382 27987,11389 27974,11877 27677,1186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32 48 423 0,'0'0'334'15,"0"0"-182"-15,0 0 7 16,0 0 27-16,0 0-63 16,0 0-37-16,0-12-23 15,0 3 12-15,-3 3-31 16,-6-5 2-16,1 6 5 16,-1 2-24-16,6 1 9 0,3 2-7 15,0 0-14 1,0 0 12-16,0 0-27 0,0 2 0 15,8 23-3-15,26 8 4 16,14 6-4-16,6-4 3 16,-6-8 0-16,-6 0 2 15,-14-8-2-15,-7 0 0 16,-14-2 0-16,-7 5 7 16,0 9-5-16,-28 10-2 15,-22 4 4-15,-4-1-10 16,6-11-28-16,9-13-24 15,13-10 5-15,13-10-49 16,10 0-21-16,3-19-119 0,5-6-578 16</inkml:trace>
        </inkml:traceGroup>
        <inkml:traceGroup>
          <inkml:annotationXML>
            <emma:emma xmlns:emma="http://www.w3.org/2003/04/emma" version="1.0">
              <emma:interpretation id="{44833089-C42C-4577-8DE8-0041F355A97C}" emma:medium="tactile" emma:mode="ink">
                <msink:context xmlns:msink="http://schemas.microsoft.com/ink/2010/main" type="inkWord" rotatedBoundingBox="29048,11410 30077,11437 30066,11855 29037,11828">
                  <msink:destinationLink direction="with" ref="{2FB989FF-FF28-4169-8659-896AF05F9A03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927.1208">1841 403 340 0,'0'0'672'0,"0"0"-508"0,0 0-79 15,0 0 33-15,0 0-23 16,0 0-27-16,-34-6-47 15,22-32-8-15,2-20-4 16,6-8-9-16,4 3 9 16,0 5-1-16,0 18-7 15,4 18 19-15,9 11-17 16,1 11 4-16,8 0 8 16,4 38-9-16,4 15 25 15,2 7-9-15,-1 2-21 16,6-10 9-16,2-4-10 0,9-6 0 15,-1-10-2 1,7-6 1-16,-8-14 1 0,-10-8-6 16,-13-4-20-16,-9 0-6 15,-9-6-50-15,-5-15-15 16,0 1-33-16,-17 5-103 16,-17 8-139-16</inkml:trace>
          <inkml:trace contextRef="#ctx0" brushRef="#br0" timeOffset="8147.9963">1815 317 863 0,'0'0'240'16,"150"-71"-108"-16,-55 32 2 15,3 0-50-15,-5 3-39 16,-22 7-36-16,-23 7-9 16,-31 7-30-16,-17 7-134 15,-14 8-569-15</inkml:trace>
          <inkml:trace contextRef="#ctx0" brushRef="#br0" timeOffset="329585.146">1480 221 155 0,'0'0'216'0,"0"0"-180"16,0 0-6-16,0 0 84 16,0 0-31-16,0 0-40 15,0-4 2-15,0 4 33 16,0 0 21-16,-9 0-4 15,-2 0-20-15,0 0 21 16,3 0-8-16,1 0-20 0,5 4-22 16,2 3-5-16,0 8-29 15,0 1-7-15,19-1-5 16,15-3 0-16,8-4-1 16,6-8 2-16,3 0 0 15,-9 0 6-15,-10 0-7 16,-15-10 3-16,-15-3-1 15,-2-4 1-15,0-9 11 16,-25-4-13-16,-11-3 2 16,-10 2 0-16,4 11-2 15,8 13 1-15,3 7 2 16,-1 3 5-16,-4 39-9 0,-3 13-3 16,9 3-35-16,13-6-48 15,17-15-49-15,10-10-108 16,38-18-136-16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12:49.37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0BEC91A-FA17-46E0-8A3D-FC53F5DADF29}" emma:medium="tactile" emma:mode="ink">
          <msink:context xmlns:msink="http://schemas.microsoft.com/ink/2010/main" type="writingRegion" rotatedBoundingBox="21116,8208 22158,8208 22158,9037 21116,9037"/>
        </emma:interpretation>
      </emma:emma>
    </inkml:annotationXML>
    <inkml:traceGroup>
      <inkml:annotationXML>
        <emma:emma xmlns:emma="http://www.w3.org/2003/04/emma" version="1.0">
          <emma:interpretation id="{6052FA0E-204F-4C83-87F2-E8CD5EF6887B}" emma:medium="tactile" emma:mode="ink">
            <msink:context xmlns:msink="http://schemas.microsoft.com/ink/2010/main" type="paragraph" rotatedBoundingBox="21116,8208 22158,8208 22158,9037 21116,90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DD0DB1-E41E-4B9B-A03A-57625FBA583F}" emma:medium="tactile" emma:mode="ink">
              <msink:context xmlns:msink="http://schemas.microsoft.com/ink/2010/main" type="line" rotatedBoundingBox="21116,8208 22158,8208 22158,9037 21116,9037"/>
            </emma:interpretation>
          </emma:emma>
        </inkml:annotationXML>
        <inkml:traceGroup>
          <inkml:annotationXML>
            <emma:emma xmlns:emma="http://www.w3.org/2003/04/emma" version="1.0">
              <emma:interpretation id="{D00E2D36-B681-4594-ADB3-0AAC4D219492}" emma:medium="tactile" emma:mode="ink">
                <msink:context xmlns:msink="http://schemas.microsoft.com/ink/2010/main" type="inkWord" rotatedBoundingBox="21116,8208 22158,8208 22158,9037 21116,9037">
                  <msink:destinationLink direction="with" ref="{8AD043E3-1154-4895-969A-2AD9708299E3}"/>
                  <msink:destinationLink direction="with" ref="{CDE29142-6860-48B4-A2B0-573141179EFC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61 7 610 0,'0'0'190'16,"0"0"-44"-16,0 0 24 15,0 0-27-15,0 0-41 16,0 0-28-16,0 0-6 16,-12-5-6-16,34 5-24 15,19 0 29-15,12 0-8 16,3 7-24-16,3 6 11 0,-8-2-36 16,-9-4-4-16,-11-2 4 15,-14-3-6-15,-9 3-2 16,-8-2-2-16,0-3 0 15,0 0 22-15,0 0-14 16,0 3 3-16,-19 0 6 16,-15 6-15-16,-13 4-4 15,-4 7 2-15,-3 9 0 16,3 4-8-16,7 4 8 16,7 6 0-16,6 3-4 15,4 4-2-15,8 1 5 16,8-2 1-16,9-9-2 15,2-4-8-15,8-5 7 16,31-13 2-16,24-3-3 0,7-15 6 16,3 0-5-16,1-16 3 15,-21-8-65-15,-11 15-92 16,-17 4-199-16</inkml:trace>
          <inkml:trace contextRef="#ctx0" brushRef="#br0" timeOffset="-7127.2966">-585 715 397 0,'0'0'389'16,"0"0"-246"-16,0 0 3 16,0 0 12-16,0 0-77 15,0 0-35-15,-8 25-30 16,21-28 17-16,16-30 12 16,7-16-11-16,1-11 19 15,-3 0-21-15,-9 8 7 16,-8 17 5-16,-8 21-16 15,-9 14 3-15,0 0-30 16,0 29 5-16,3 16 2 0,4 13-8 16,8 2-6-16,11-7-77 15,7-3-69-15,7 1-90 16,-1 0-993-16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09:42.78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814A0CC8-5C50-430C-9452-7A99D27D52D7}" emma:medium="tactile" emma:mode="ink">
          <msink:context xmlns:msink="http://schemas.microsoft.com/ink/2010/main" type="writingRegion" rotatedBoundingBox="1243,8545 17986,9002 17841,14305 1098,13848"/>
        </emma:interpretation>
      </emma:emma>
    </inkml:annotationXML>
    <inkml:traceGroup>
      <inkml:annotationXML>
        <emma:emma xmlns:emma="http://www.w3.org/2003/04/emma" version="1.0">
          <emma:interpretation id="{EA59D124-71C6-4358-B728-33E65AB840C3}" emma:medium="tactile" emma:mode="ink">
            <msink:context xmlns:msink="http://schemas.microsoft.com/ink/2010/main" type="paragraph" rotatedBoundingBox="1240,8605 16865,8970 16822,10818 1197,104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0DF9B6-65D9-4195-A3BC-38F232C4B764}" emma:medium="tactile" emma:mode="ink">
              <msink:context xmlns:msink="http://schemas.microsoft.com/ink/2010/main" type="line" rotatedBoundingBox="1240,8605 16865,8970 16822,10818 1197,10453">
                <msink:destinationLink direction="with" ref="{4A3606A2-8E00-476B-9024-D1666FE07D6B}"/>
                <msink:destinationLink direction="with" ref="{F188055C-776E-485E-86CB-B8E7CE290B2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F0A55B0-13F0-4C81-B06E-601A7F01A0E1}" emma:medium="tactile" emma:mode="ink">
                <msink:context xmlns:msink="http://schemas.microsoft.com/ink/2010/main" type="inkWord" rotatedBoundingBox="1231,8990 2105,9011 2071,10473 1197,1045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0 993 0,'0'0'169'16,"0"0"-52"-16,0 0 14 16,0 0-23-16,0 0-50 15,0 0-48-15,-3 5 0 16,62 20 34-16,17 6 3 16,12-7-15-16,2-9-5 15,3-6-21-15,-11-7 8 16,-18-2-14-16,-25 0 0 15,-22 2 1-15,-7-2 3 16,-10 3-2-16,0-3 7 16,0 3 1-16,-17 3 22 15,-25 9-28-15,-16 7-1 0,-6 8-6 16,1 8-1-16,5 10 3 16,4 10 1-16,7 13 0 15,6 11-5-15,5 6 5 16,6 9-3-16,1 2 0 15,9 2 1-15,12-9 0 16,8-14-3-16,0-18 1 16,23-11-4-16,16-18 1 15,14-22 0-15,6-9 5 16,9-22-15-16,8-34 1 16,-5-8-41-16,-6 1-36 15,-11 10-14-15,-15 15-75 0,-12 15-279 16</inkml:trace>
          <inkml:trace contextRef="#ctx0" brushRef="#br0" timeOffset="683.9662">-127-256 311 0,'0'0'507'15,"0"0"-340"-15,0 0 22 0,0 0-48 16,0 0-41-16,0 0-56 16,5-18-17-16,49 18 30 15,22 0 16-15,21 5 5 16,18 3-30-16,14-7-23 15,7 3 2-15,-18-4-27 16,-28 0-2-16,-42 7-22 16,-42 14-131-16,-12 16-178 15</inkml:trace>
        </inkml:traceGroup>
        <inkml:traceGroup>
          <inkml:annotationXML>
            <emma:emma xmlns:emma="http://www.w3.org/2003/04/emma" version="1.0">
              <emma:interpretation id="{C34A0696-31F3-485C-B3C1-EF9B2CDC8DC5}" emma:medium="tactile" emma:mode="ink">
                <msink:context xmlns:msink="http://schemas.microsoft.com/ink/2010/main" type="inkWord" rotatedBoundingBox="2771,9902 3117,9911 3110,10169 2765,1016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41.981">1432 646 607 0,'0'0'338'0,"0"0"-210"15,0 0 41-15,0 0-61 16,0 0-45-16,0 0-29 16,25-10-15-16,15 13 3 15,5 4-22-15,6-5-1 16,7-2-3-16,-1 0-83 15,-6-5-244-15</inkml:trace>
          <inkml:trace contextRef="#ctx0" brushRef="#br0" timeOffset="1412.1984">1407 893 458 0,'0'0'614'15,"0"0"-438"-15,0 0-63 0,0 0-12 16,0 0-63-16,0 0-24 16,47-3-8-16,-8 3 2 15,7 0 5-15,-4 0-13 16,-6 0-2-16,-2 0-41 15,-7-3-82-15,-14 3-203 16,-4 0-561-16</inkml:trace>
        </inkml:traceGroup>
        <inkml:traceGroup>
          <inkml:annotationXML>
            <emma:emma xmlns:emma="http://www.w3.org/2003/04/emma" version="1.0">
              <emma:interpretation id="{6A94ED51-4A56-48BE-B826-7CC34DE1293D}" emma:medium="tactile" emma:mode="ink">
                <msink:context xmlns:msink="http://schemas.microsoft.com/ink/2010/main" type="inkWord" rotatedBoundingBox="3691,9224 7858,9322 7832,10426 3665,1032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899.8147">2692 336 594 0,'0'0'306'15,"0"0"-175"-15,0 0 40 16,0 0-27-16,0 0-66 15,0 0-36-15,0 0 5 16,54-6-18-16,-54 6 30 0,-32 0 13 16,-19 0-31-1,-17 0-30-15,4 9-10 0,4 12-1 16,11-2 3-16,8 2-1 16,14-5-2-16,10-4 0 15,5 1 2-15,9-5-8 16,3-1 4-16,0 8-10 15,20 8 9-15,28 6-9 16,20 2 11-16,20 3 1 16,7-1 3-16,-2-6 4 15,-5 1-7-15,-20 0 0 16,-12-2 4-16,-20 1 1 16,-13-1-5-16,-12 4 3 15,-5-2-2-15,-6-1 5 0,0-5-6 16,0-3 0-16,-20-2 4 15,-19-1 0-15,-15-1-3 16,-19-6-1-16,-7-5 2 16,2-1-6-16,10 0 1 15,17-1-2-15,17 4 4 16,14-2-10-16,10 1 8 16,3-1-2-16,7-4-12 15,0 3 1-15,0-3-31 16,7 4-37-16,35-4-24 15,16 0-85-15,27-31-307 16</inkml:trace>
          <inkml:trace contextRef="#ctx0" brushRef="#br0" timeOffset="4590.0594">3413 537 986 0,'0'0'220'16,"0"0"-90"-16,0 0-2 15,0 0-31-15,0 0-44 16,0 0-16-16,60-12-17 16,-50 68 15-16,2 6-4 15,-4-1-29-15,-2-8-1 0,5-4-1 16,3-9-21-16,-2-7-2 16,5-10-50-16,-3-10-8 15,-1-10-19-15,-1-3 5 16,-7-10 20-16,-5-26 30 15,0-17 16-15,-27-14 29 16,-21-6 0-16,-14-5 21 16,-8-9 13-16,-8 7 8 15,9 7 1-15,6 15 35 16,12 21 2-16,19 18 6 16,11 7-32-16,10 7 8 15,11 5 12-15,0 0-36 0,0 0-20 16,15 0-18-16,29 13 2 15,29 4 8-15,23-3-10 16,20-10 0-16,2-4 0 16,-11 0 0-16,-22 0-23 15,-31 0-47-15,-20 0-69 16,-20 9-64-16,-14 20-225 16</inkml:trace>
          <inkml:trace contextRef="#ctx0" brushRef="#br0" timeOffset="4914.7022">3249 955 821 0,'0'0'252'0,"0"0"-109"16,0 0-25-16,0 0-43 16,0 0-44-16,0 0-3 0,168 5 38 15,-76-5-29 1,9 0-24-16,-4-7-6 0,-16-9-7 15,-18 5-33-15,-33 3-106 16,-21 8-341-16</inkml:trace>
          <inkml:trace contextRef="#ctx0" brushRef="#br0" timeOffset="5631.4729">4298 1084 890 0,'0'0'180'16,"0"0"-29"-16,0 0-46 15,0 0-15-15,0 0-25 16,0 0-29-16,0 8 17 16,0-8-17-16,0 0-9 15,0-8 9-15,4-17-23 16,15-13 7-16,6-7 28 15,7-5-23-15,2 6-7 16,-2 6-3-16,2 10-10 16,-5 13 12-16,-7 12-17 0,-5 3 0 15,-5 3-4-15,-4 25 8 16,1 2-8-16,-4 1-9 16,1-9-36-16,0-4 18 15,-1-7-12-15,-2-7 19 16,2-4 15-16,2 0-9 15,6 0 5-15,8-15 1 16,1-7 12-16,5 4 25 16,2 7-25-16,-1 9 8 15,0 2 8-15,1 0-5 16,-7 13 4-16,-2 5-6 16,0-3-8-16,-6-6-2 15,0-9-30-15,-1 0-112 0,2-6-153 16,-1-21-612-16</inkml:trace>
          <inkml:trace contextRef="#ctx0" brushRef="#br0" timeOffset="6053.733">4453 554 732 0,'0'0'305'16,"0"0"-185"-16,0 0 42 15,0 0-34-15,142-149-51 16,-101 111-37-16,-7 10 16 16,-14 13-32-16,-8 12-7 15,-7 3-2-15,-2 0-14 0,2 31 9 16,-1 11 4-16,-2 2-8 15,-2-1-6-15,3-12-49 16,9-6-100-16,1-12-64 16,4-6-232-16</inkml:trace>
          <inkml:trace contextRef="#ctx0" brushRef="#br0" timeOffset="6556.711">5237 1034 872 0,'0'0'313'0,"0"0"-282"16,0 0 46-16,0 0 47 16,160-150-48-16,-94 97-11 15,-5 1-18-15,-12 16-23 16,-15 12 3-16,-17 17-27 15,-12 7-2-15,-5 0 1 0,0 13-72 16,0 19-56 0,-17 5-187-16,-3-5-785 15</inkml:trace>
          <inkml:trace contextRef="#ctx0" brushRef="#br0" timeOffset="6726.84">5339 748 1073 0,'0'0'195'0,"0"0"-111"16,0 0 18-16,0 0-53 16,0 0 17-16,0 0-16 15,168 103-36-15,-111-86-14 16,-1-6 0-16,-5-11-80 16,-5 0-153-16,-7 5-812 15</inkml:trace>
          <inkml:trace contextRef="#ctx0" brushRef="#br0" timeOffset="7973.9611">5700 98 248 0,'0'0'823'15,"0"0"-706"-15,0 0-8 16,0 0 41-16,154-32-18 16,-64 24-19-16,3 1-58 15,-8 5-31-15,-9 2-22 16,-23 0-4-16,-24 0-97 16,-29 14-261-16</inkml:trace>
          <inkml:trace contextRef="#ctx0" brushRef="#br0" timeOffset="7642.4218">5951 372 1187 0,'0'0'184'16,"0"0"-100"-16,0 0 30 15,0 0-20-15,0 0-45 16,0 0-17-16,36 35-8 16,-11 7 12-16,4 13 14 0,-4 11-34 15,-8 7-7 1,0 3-3-16,-6-1 0 0,0-1-10 15,-2-5 4-15,-4-2-27 16,0-12-2-16,-2-12-39 16,-3-12 5-16,4-16 3 15,-4-12 6-15,0-3 32 16,0-7 14-16,0-33 5 16,0-18 3-16,-14-20 7 15,-3-13 13-15,0-13 8 16,2 0-17-16,10 12 3 15,5 19-7-15,0 21-5 0,0 16 25 16,17 14-17 0,8 16 13-16,4 6 1 0,5 0-23 15,2 25 16-15,-6 14-9 16,-1 10-6-16,-12 2-1 16,-9-4-1-16,-8-5-27 15,0-4-16-15,0-2-37 16,-17-5 0-16,-8-6-19 15,3-2-2-15,5-1 31 16,8-3 9-16,9 3 24 16,0-5-3-16,17-7 22 15,14 1 18-15,6-7 3 16,-1 1 35-16,-2 3 41 16,0 3-10-16,-6 1 8 15,-5 1-10-15,-7 2-23 0,-10 6 5 16,-6-1-5-16,0 5-5 15,0 1 7-15,-22-2-32 16,-9-3-5-16,-6-8 4 16,-2-6-13-16,-9-2 4 15,2-5-4-15,-1 0 0 16,1 0 5-16,16 0-5 16,6 0-4-16,17 0 2 15,7 0-38-15,0 0-25 16,7 0-85-16,34-21-67 15,11-16-258-15</inkml:trace>
        </inkml:traceGroup>
        <inkml:traceGroup>
          <inkml:annotationXML>
            <emma:emma xmlns:emma="http://www.w3.org/2003/04/emma" version="1.0">
              <emma:interpretation id="{7DBB7323-20D1-436E-B281-A7041723EB82}" emma:medium="tactile" emma:mode="ink">
                <msink:context xmlns:msink="http://schemas.microsoft.com/ink/2010/main" type="inkWord" rotatedBoundingBox="8402,10015 8770,10024 8764,10251 8396,10242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3395.1536">7044 748 541 0,'0'0'206'0,"0"0"-118"15,0 0 1-15,185 25-39 16,-122-10-28-16,-1-5-22 15,-11-2-186-15</inkml:trace>
          <inkml:trace contextRef="#ctx0" brushRef="#br0" timeOffset="13065.6447">7083 976 590 0,'0'0'326'0,"0"0"-232"15,0 0-43-15,0 0 46 16,0 0-22-16,0 0-52 15,0 0 0-15,153 0-23 16,-111 0 2-16,0 0-5 16,1 0-10-16,-16 0-119 15,-10 2-210-15</inkml:trace>
        </inkml:traceGroup>
        <inkml:traceGroup>
          <inkml:annotationXML>
            <emma:emma xmlns:emma="http://www.w3.org/2003/04/emma" version="1.0">
              <emma:interpretation id="{FB1C5764-DB52-4BB0-A535-11DC06B4AFC8}" emma:medium="tactile" emma:mode="ink">
                <msink:context xmlns:msink="http://schemas.microsoft.com/ink/2010/main" type="inkWord" rotatedBoundingBox="9901,9594 15529,9726 15510,10537 9882,10406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4976.7517">8924 370 736 0,'0'0'335'0,"0"0"-170"16,0 0-54-16,0 0-18 16,0 0-26-16,0 0-8 0,2-5-24 15,-2-3 5-15,-34-2 0 16,-13 2-34-16,-15 1-1 15,3 7-5-15,5 0 0 16,6 0-2-16,14 0 2 16,9 10 0-16,11 0-2 15,8 5-7-15,6 3 6 16,0 4-8-16,6 5 11 16,28 6-7-16,11-1 11 15,12 4-4-15,4-3 0 16,7-2 4-16,0-4 6 15,-12 1-9-15,-2-3 4 16,-12 2 10-16,-8 4-12 16,-3 0 7-16,-9-5-10 0,-5-1 1 15,-9-9 7-15,-8 6-8 16,0-2 0-16,-5 0 15 16,-41 3-14-16,-10-6 4 15,-15-6-5-15,-2-8 3 16,0-3-12-16,11 0 3 15,11 0 6-15,17 0-5 16,15 0 6-16,11 0-2 16,5 0-2-16,3 0-10 15,0 0-7-15,20 0-68 16,24 0-15-16,22-19-12 16,7-1-205-16,0 3-602 15</inkml:trace>
          <inkml:trace contextRef="#ctx0" brushRef="#br0" timeOffset="15878.2808">9280 893 898 0,'0'0'237'16,"0"0"-128"-16,0 0-31 16,0 0-23-16,0 0-28 15,0 0 37-15,159 4-30 16,-88 1-13-16,6-5 2 16,1 0-23-16,-7 0-6 15,-15-3-8-15,-17-1-144 16,-16 4-366-16</inkml:trace>
          <inkml:trace contextRef="#ctx0" brushRef="#br0" timeOffset="15531.9189">9587 443 359 0,'0'0'717'16,"0"0"-520"-16,0 0-80 16,0 0-11-16,0 0-53 15,0 0-11-15,5 183-30 16,-2-125-10-16,2-2-2 15,4-13 0-15,5-10-23 16,-1-8-29-16,4-13-19 16,0-6 16-16,-2-6-18 15,-3 0 11-15,-5-18 26 16,-7-15-9-16,0-10 24 16,-5-5 21-16,-29-3 2 0,-12-5 27 15,-12 3 36 1,-1 3-5-16,-4 10-3 0,13 7 7 15,10 9 18-15,12 14-13 16,14 4 1-16,9 6 13 16,5 0-44-16,0 0-21 15,0 0 7-15,14 0-25 16,31 13 0-16,20 8 4 16,16-8-3-16,12-8 8 15,-6-5-9-15,-11 0-16 16,-19 0-15-16,-29 0-44 15,-20 0-57-15,-8 0-87 0,-10 3-272 16</inkml:trace>
          <inkml:trace contextRef="#ctx0" brushRef="#br0" timeOffset="17670.8718">10612 1004 971 0,'0'0'275'16,"0"0"-179"-16,0 0-11 15,0 0-15-15,0 0-29 16,0 0-31-16,29-95-2 16,8 54 26-16,5 8-18 15,11 17 4-15,7 10 7 16,-1 6-14-16,-5 8 8 16,-10 21-10-16,-12 3-8 15,-15-2 9-15,-10 0-11 16,-7-2-2-16,0-1 1 0,0-9-37 15,0-7-13 1,-13 0-20-16,-4-4-13 0,6 4 41 16,3-4 1-16,1 1 24 15,7-1 15-15,0 0-4 16,17-2 5-16,17-5-2 16,5 0 2-16,7-19-4 15,-1-20 8-15,0-4-3 16,-8-3 5-16,-7 3-1 15,-13 6 23-15,-10 1 5 16,-7 4-1-16,0 0 13 16,0 7-14-16,-10 7-2 15,-9 9 3-15,-1 5-13 16,-2 4 0-16,2 0-16 16,6 11 1-16,2 27-2 0,12 11-1 15,0 11 0-15,0-1-5 16,20-9 2-16,6-14-7 15,4-16-56-15,4-20-92 16,0 0-116-16,3-18-355 16</inkml:trace>
          <inkml:trace contextRef="#ctx0" brushRef="#br0" timeOffset="18241.0383">11463 999 796 0,'0'0'213'0,"0"0"-75"15,0 0-1-15,0 0-41 16,0 0-7-16,0 0-15 15,-7 27-22-15,4-24 7 16,3 2-29-16,0-5-5 16,0 0-3-16,0 0-18 15,0 0 9-15,0 0-9 16,0 0-2-16,0-10 5 16,8-14-4-16,14-3-1 15,2-4 5-15,-2 7-3 0,-3 5-7 16,-2 13 3-16,-2 3 0 15,-5 3-4-15,2 0 4 16,0 14 0-16,-4 14-2 16,-3 3-1-16,-1-4-25 15,-2-2-17-15,4-11-14 16,-1-3 36-16,-1-9-11 16,1-2 8-16,3 0 6 15,4-5 7-15,7-17 13 16,1 0 11-16,5 2 0 15,3 7 2-15,-3 6-9 16,1 7-2-16,-6 0 12 0,-3 0-7 16,3 20 12-16,-6 6-11 15,-4-4-8-15,5-3 0 16,-1-8-25-16,3-3-82 16,5-8-62-16,5 0-215 15,3 0-475-15</inkml:trace>
          <inkml:trace contextRef="#ctx0" brushRef="#br0" timeOffset="18771.5244">12512 1064 846 0,'0'0'236'0,"0"0"-132"0,0 0-27 16,0 0-24-16,0 0-15 15,0 0-24-15,-137-2 5 16,113-29 21-16,11-3-9 16,4 0 17-16,9 3-6 15,0 1-1-15,0 5 17 16,0 7-29-16,14 10-4 15,6 8-1-15,5 0-15 16,9 8 14-16,2 17-6 16,1 6-15-16,3 5 10 15,2-1-12-15,0 0 0 16,4-8-1-16,-7-2-1 16,-2-6-6-16,-1-7-22 15,-4-1-21-15,-8-4-26 0,-4-4-49 16,-11-3-8-16,-6 3-126 15,-3 2-237-15</inkml:trace>
          <inkml:trace contextRef="#ctx0" brushRef="#br0" timeOffset="18983.7968">12380 1062 1006 0,'0'0'130'0,"0"0"-88"16,0 0 89-16,0 0-20 0,180-139-19 16,-114 106-34-16,-5 2-30 15,-10 7-7-15,-17 8-21 16,-14 3-3-16,-20 11-78 16,0 2-153-16,0 0-893 15</inkml:trace>
          <inkml:trace contextRef="#ctx0" brushRef="#br0" timeOffset="20581.8507">13253 1088 302 0,'0'0'328'0,"0"0"-99"16,0 0-48-16,0 0-17 0,0 0-54 16,0 0-57-16,0 29-30 15,17-13-6-15,3-3-12 16,-3-8-4-16,-6-5 4 16,-5 0-3-16,-6 0 14 15,0 0 2-15,0 0 11 16,0-3 22-16,0-12-29 15,-15-1-10-15,2 6-6 16,4 10-6-16,4 0 0 16,2 0-5-16,1 0-37 15,-2 13-40-15,1 7-127 16,3 2-446-16</inkml:trace>
          <inkml:trace contextRef="#ctx0" brushRef="#br0" timeOffset="22505.6926">13767 541 762 0,'0'0'318'15,"0"0"-108"-15,0 0-106 16,0 0-5-16,0 0-29 15,0 0-40-15,0-4-7 16,0 4 13-16,0 0-16 0,0 8-3 16,0 21-10-16,0 18-4 15,0 11 13-15,5 9-12 16,0-5-2-16,-2 7 4 16,1-5-2-16,-4-5-4 15,0 0 0-15,2-5 0 16,1-11-6-16,5-10-4 15,-6-16-5-15,2-9 0 16,-1-8-21-16,-3 0 10 16,0-21-5-16,0-19 15 15,-12-21 14-15,-13-12 2 16,-3-4 0-16,0-3 0 16,9 1 1-16,2 6-1 15,10 11 0-15,7 13 0 0,0 10 10 16,0 8-9-16,24 12 4 15,12 8 11-15,9 8-1 16,6 3 10-16,-3 0-5 16,-6 23-9-16,-8 5 11 15,-17 6-21-15,-15 0 1 16,-2 8 4-16,0-2-6 16,-14 0-13-16,-6 0-35 15,1-4-30-15,2-5-16 16,0-7-59-16,2-13-20 15,1-6 65-15,6-2 97 0,0-3 11 16,4 0 47 0,4 0 37-16,4 0-26 0,26 0-48 15,16 0 38-15,1 10 2 16,4 8-20-16,-2 8-1 16,-10 3-9-16,-8 5-3 15,-14 4 19-15,-9-5-26 16,-8-4 3-16,0-2 3 15,0-2-16-15,-20-5 12 16,-16-1-3-16,-10-3-3 16,-10-5 15-16,0-2-13 15,9-4 3-15,10 4 1 16,13-5-5-16,14 4 11 0,7-5-18 16,3-1 0-16,0-2-1 15,23 0-49-15,18 0-63 16,16 0-278-16</inkml:trace>
          <inkml:trace contextRef="#ctx0" brushRef="#br0" timeOffset="26629.8116">10215 997 814 0,'0'0'268'16,"0"0"-107"-16,0 0-66 16,0 0-18-16,0 0-36 15,0 0-8-15,0 0-2 16,0 3-13-16,6-3-7 16,11 0 0-16,-3 0-3 15,0 0 10-15,-5 0-16 16,-9 0 0-16,0 0 4 0,0 0-5 15,0 0 12-15,-9 0-5 16,-8 0-3-16,3-1 4 16,8-1-9-16,4 2 2 15,-1 0 7-15,3 0-8 16,0 0 1-16,0 0-2 16,0 0-21-16,0 0-27 15,0 0-74-15,0 0-129 16,0 0-484-16</inkml:trace>
        </inkml:traceGroup>
        <inkml:traceGroup>
          <inkml:annotationXML>
            <emma:emma xmlns:emma="http://www.w3.org/2003/04/emma" version="1.0">
              <emma:interpretation id="{00DC6C4C-B4AF-4614-BAD5-DBD76DBBE171}" emma:medium="tactile" emma:mode="ink">
                <msink:context xmlns:msink="http://schemas.microsoft.com/ink/2010/main" type="inkWord" rotatedBoundingBox="16123,8953 16865,8970 16826,10621 16085,10603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8105.7587">14728 1309 492 0,'0'0'197'16,"0"0"-88"-16,0 0 34 15,0 0-23-15,0 0-32 16,0 0 18-16,2 27-13 16,18-27-20-16,5 0-6 15,11-31-9-15,10-25-21 0,2-22 5 16,-3-18-18-1,-3-19-8-15,-11-14 0 0,-9-14-3 16,-5 2 11-16,-8 7-8 16,-3 20-11-16,-6 25 24 15,0 33-17-15,0 33 4 16,0 21 4-16,0 7-10 16,0 59-4-16,0 26-6 15,0 29 4-15,0 6-3 16,0-11-1-16,0-5-7 15,0-13-7-15,-12-15-13 16,1-13 1-16,0-17-5 16,0-7-21-16,2-11 16 15,4-13-4-15,2-6 12 16,-1-14 16-16,2 0-1 0,-1 0 1 16,3-25-13-1,0-12 13-15,0-4 9 0,17 1 4 16,17-1-1-16,8 8 14 15,6 6-2-15,-9 6 10 16,-7 19 1-16,-15 2-8 16,-17 7 11-16,0 36 16 15,-24 11-11-15,-18 4-23 16,1-8-8-16,1-9-21 16,12-16-41-16,16-14-18 15,9-6 10-15,3-5 5 16,0 0 18-16,32-5 46 0,13-17 1 15,8-7 63-15,7 3 15 16,1 7-15-16,-5 8-1 16,-7 11-26-16,-10 0-8 15,-17 0-4-15,-10 21-19 16,-12-2-5-16,0-5-36 16,-8-8-151-16,-26-6-515 15</inkml:trace>
          <inkml:trace contextRef="#ctx0" brushRef="#br0" timeOffset="28749.8871">14815 36 878 0,'0'0'257'16,"0"0"-89"-1,0 0-20-15,0 0-34 0,0 0-27 16,0 0-11-16,123-117-10 15,-75 54-4-15,1 4-29 16,-10 8-11-16,-5 18 7 16,-7 19-12-16,-3 10-4 15,-2 4-13-15,-2 26 1 16,-3 20 4-16,-3 9-5 16,-9-2-21-16,1-4-47 15,0-17-66-15,-1-4-146 16,6-7-542-16</inkml:trace>
        </inkml:traceGroup>
      </inkml:traceGroup>
    </inkml:traceGroup>
    <inkml:traceGroup>
      <inkml:annotationXML>
        <emma:emma xmlns:emma="http://www.w3.org/2003/04/emma" version="1.0">
          <emma:interpretation id="{7BF03F3A-F09C-441A-996A-CF5AECBC9413}" emma:medium="tactile" emma:mode="ink">
            <msink:context xmlns:msink="http://schemas.microsoft.com/ink/2010/main" type="paragraph" rotatedBoundingBox="1398,12602 17875,13052 17841,14305 1364,138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B7A203-EA59-47BF-B81C-652432CFD736}" emma:medium="tactile" emma:mode="ink">
              <msink:context xmlns:msink="http://schemas.microsoft.com/ink/2010/main" type="line" rotatedBoundingBox="1398,12602 17875,13052 17841,14305 1364,13855"/>
            </emma:interpretation>
          </emma:emma>
        </inkml:annotationXML>
        <inkml:traceGroup>
          <inkml:annotationXML>
            <emma:emma xmlns:emma="http://www.w3.org/2003/04/emma" version="1.0">
              <emma:interpretation id="{0C0BB6D0-5206-402D-AF04-0A2BC8835461}" emma:medium="tactile" emma:mode="ink">
                <msink:context xmlns:msink="http://schemas.microsoft.com/ink/2010/main" type="inkWord" rotatedBoundingBox="1398,12602 2985,12645 2952,13840 1366,13797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06781.5492">39 3399 977 0,'0'0'165'16,"0"0"-76"-16,0 0 37 15,0 0 1-15,0 0-66 16,0 0-24-16,9 64-11 16,4 17-2-16,7 25 15 15,-6 12-23-15,-4-5-15 16,-3-5 6-16,-7-4-7 16,0-10-2-16,0-2 1 15,0-9-26-15,-2-14-21 16,-6-16-46-16,1-20-64 15,7-18-19-15,0-15-127 16,0 0-146-16</inkml:trace>
          <inkml:trace contextRef="#ctx0" brushRef="#br0" timeOffset="107840.7442">405 3582 869 0,'0'0'205'16,"0"0"-162"-16,0 0 90 15,0 0-27-15,0 0-53 16,0 0 0-16,85-56 0 16,-9 41-15-16,19-6-17 15,13-4-21-15,-4-3-15 16,-28 7-147-16,-33 21-406 16</inkml:trace>
          <inkml:trace contextRef="#ctx0" brushRef="#br0" timeOffset="107493.55">529 3737 569 0,'0'0'402'16,"0"0"-311"-16,0 0 23 16,0 0-4-16,0 0-76 15,0 0-32-15,23 0 6 16,25 0 13-16,11 2 11 15,-3 0-2-15,-2 1-12 16,-14-1-9-16,-15 4-9 16,-13-5 2-16,-10 5 4 15,-2-3-1-15,0 3 12 16,-6 6 8-16,-22 7-7 0,-11 9-17 16,-4 8 0-16,-4 5 1 15,1 4 7-15,4 6-9 16,3 0 13-16,10 2 1 15,10 3-8-15,11-5 4 16,8-1-4-16,3-10-3 16,36-9 5-16,17-14-1 15,12-8-3-15,3-9 1 16,-5-9-5-16,-6-15-15 16,-20-7-37-16,-16-2-43 15,-21-1-43-15,-3 1-244 16</inkml:trace>
          <inkml:trace contextRef="#ctx0" brushRef="#br0" timeOffset="108372.7013">1497 3457 862 0,'0'0'199'0,"0"0"-74"16,0 0 49-16,0 0-38 16,0 0-47-16,0 0-22 15,0-83-10-15,8 135-6 16,3 36-23-16,2 28 15 15,-1 22-14-15,-7-2-23 0,-1-2-2 16,2-10-4-16,-4-7-3 16,1-23 0-16,2-19-25 15,4-21-20-15,-1-19 15 16,-1-19-30-16,-5-9-29 16,1-7-8-16,-3 0-83 15,0 0-108-15,0 0-252 16</inkml:trace>
        </inkml:traceGroup>
        <inkml:traceGroup>
          <inkml:annotationXML>
            <emma:emma xmlns:emma="http://www.w3.org/2003/04/emma" version="1.0">
              <emma:interpretation id="{8A8CBDA9-D553-46E9-81EF-050612E48A55}" emma:medium="tactile" emma:mode="ink">
                <msink:context xmlns:msink="http://schemas.microsoft.com/ink/2010/main" type="inkWord" rotatedBoundingBox="3720,13366 4030,13375 4022,13654 3712,13646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09261.58">2361 4147 929 0,'0'0'127'16,"0"0"-82"-16,0 0 38 16,0 0-35-16,0 0-10 0,0 0-38 15,180-3-6-15,-114-12-178 16,-1-7-791-16</inkml:trace>
          <inkml:trace contextRef="#ctx0" brushRef="#br0" timeOffset="109098.754">2409 4380 718 0,'0'0'319'15,"0"0"-265"-15,0 0-20 16,0 0 49-16,0 0-28 0,0 0-7 16,90 0-34-16,-50 0-13 15,3-7-1-15,-7-1-31 16,-11 5-99-16,-17 3-84 16,-8 0-237-16</inkml:trace>
        </inkml:traceGroup>
        <inkml:traceGroup>
          <inkml:annotationXML>
            <emma:emma xmlns:emma="http://www.w3.org/2003/04/emma" version="1.0">
              <emma:interpretation id="{6F8CB07C-82F7-47E8-90DB-4EA87FC4ED63}" emma:medium="tactile" emma:mode="ink">
                <msink:context xmlns:msink="http://schemas.microsoft.com/ink/2010/main" type="inkWord" rotatedBoundingBox="4689,12802 8624,12910 8592,14053 4657,13945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10621.4394">3331 3559 513 0,'0'0'293'0,"0"0"-160"16,0 0 13-16,0 0 40 15,0 0-53-15,0 0-42 16,0-21-23-16,5 49-18 15,15 30-24-15,8 28 33 0,4 26-29 16,-2 6-24-16,-4 4 5 16,-9-2-11-16,-12-2-4 15,-5-4-15-15,0-13-38 16,0-18-29-16,-2-27-30 16,2-27-29-16,0-29-30 15,0-15-142-15,10-35-171 16</inkml:trace>
          <inkml:trace contextRef="#ctx0" brushRef="#br0" timeOffset="116095.2641">3867 4603 616 0,'0'0'255'0,"0"0"-128"16,0 0 13-16,0 0 8 0,0 0-76 16,0 0-14-16,10 7 0 15,-10-7-4-15,3 0-3 16,0 0-14-16,-3 0-7 15,3 0 0-15,-3 0-15 16,6-15-3-16,5-13-3 16,3-3-7-16,3-11 8 15,2 4-7-15,5 2 1 16,-2 1 6-16,3 10-2 16,-6 5-4-16,1 9 6 15,-6 11-9-15,1 0-1 16,-1 3 0-16,-3 23 0 15,0 6 9-15,1 1-7 16,-7-8-2-16,3-4-2 0,-1-9-19 16,-2-9 16-16,-2-3-10 15,-1 0 7-15,10 0 5 16,2-22 6-16,6-6-3 16,0 1 6-16,-3 9-3 15,-6 7-1-15,0 7-2 16,-2 4 1-16,1 0 0 15,0 6 1-15,0 12 1 16,2 0-2-16,-1-5-1 16,-3-6-7-16,-2-2-5 15,0-3 4-15,-3-2 5 16,-1 0 1-16,10 0 2 16,-1-2 1-16,6-16 0 0,0 0 4 15,0 2-5-15,0 0 0 16,-3 5 2-16,-4 7-2 15,2-2 0-15,-4 6 0 16,1 0 3-16,-1 0-5 16,4 4 2-16,0 13 0 15,-2 0-4-15,2 0-8 16,2-4-65-16,3-7-101 16,-6-6-380-16</inkml:trace>
          <inkml:trace contextRef="#ctx0" brushRef="#br0" timeOffset="116450.7561">4050 4066 721 0,'0'0'349'0,"0"0"-290"15,0 0 112-15,0 0-16 16,0 0-43-16,169-44-24 15,-104 37-31-15,4-1-12 16,2 1-35-16,-8-4-10 16,-10-1-7-16,-8-1-88 15,-14 13-115-15,-23 0-453 16</inkml:trace>
          <inkml:trace contextRef="#ctx0" brushRef="#br0" timeOffset="118556.6199">4909 3706 528 0,'0'0'160'0,"0"0"-61"16,0 0 53-16,0 0-2 15,0 0-31-15,0 0-18 16,0-127-19-16,0 127 9 0,0 0-5 15,0 0-23 1,0 0-7-16,0 0-14 0,0 3-6 16,0 17-4-16,0 25-14 15,9 29 15-15,4 27-8 16,1 19-16-16,-4 4 1 16,-5-3-10-16,-5-12 0 15,2-15-1-15,4-22-30 16,0-22 2-16,-1-14-7 15,5-19-12-15,-8-9-11 16,1-8-50-16,5 0-35 16,1-6-54-16,-4-13-164 15</inkml:trace>
          <inkml:trace contextRef="#ctx0" brushRef="#br0" timeOffset="118991.9512">5369 4542 4 0,'0'0'835'0,"0"0"-759"16,0 0-7-16,0 0 14 16,0 0-12-16,0 0-27 15,59 8-21-15,-57-8-6 16,-2 0 16-16,0-8 12 15,0 2-2-15,0 0-5 16,0 3-3-16,-2 3-10 16,-3 0 0-16,-5 0-11 15,5 0-9-15,-4 0-5 0,6 0-13 16,1 0-18 0,2 0-12-16,0 0-30 0,0 0-61 15,0-2-219-15</inkml:trace>
          <inkml:trace contextRef="#ctx0" brushRef="#br0" timeOffset="119914.239">5853 3737 629 0,'0'0'176'0,"0"0"-42"15,0 0 28-15,0 0-1 0,0 0-55 16,0 0-25 0,26-85-11-16,-24 85 3 0,1 0-18 15,6 18-13-15,-1 22-5 16,4 19 9-16,-4 13-13 15,-3 3-16-15,1 9-15 16,0 2 5-16,1 3-7 16,3 0 0-16,4-6 0 15,-4-10-5-15,2-12-7 16,0-15-8-16,-7-13 1 16,-5-10 6-16,0-11-25 15,0-6-11-15,0-4-6 16,0-2-2-16,0 0-22 15,-5 0-50-15,-7 0-15 0,7-2-75 16,-2-4-282-16</inkml:trace>
          <inkml:trace contextRef="#ctx0" brushRef="#br0" timeOffset="121332.7678">6213 3721 958 0,'0'0'189'0,"0"0"-70"15,0 0-7-15,0 0-3 16,0 0-52-16,0 0-4 15,144-2 17-15,-61-4-23 16,0 1-10-16,2-5-26 16,-12 5-11-16,-19 3-1 15,-25 2-79-15,-27 0-99 16,-2 7-356-16</inkml:trace>
          <inkml:trace contextRef="#ctx0" brushRef="#br0" timeOffset="120955.8611">6343 4018 983 0,'0'0'191'15,"0"0"-77"-15,0 0 13 16,0 0 5-16,0 0-53 16,0 0-25-16,0 0-15 15,0 0 7-15,0 0-18 16,0 20-11-16,14 16-2 15,6 19 5-15,3 10-1 16,-3 8-8-16,-3-3-11 16,0-2 3-16,-7 1-3 15,2-6 1-15,-4-5-3 0,-1-7-1 16,-5-14-14 0,1-15 4-16,-1-13-12 0,-2-9 8 15,0 0-3-15,0-2-9 16,0-33 7-16,-5-19-3 15,-18-16 7-15,-5-11 15 16,-1-2-8-16,7 6-1 16,3 13 3-16,11 10 8 15,4 14-1-15,4 7 2 16,0 5 0-16,0 9 2 16,9 1 2-16,13 8-3 15,7 2 11-15,-2 8-2 0,5 0 10 16,-5 0-8-1,-3 8-2-15,-5 17 9 0,-4 11-15 16,-7 4 4-16,-6 6-8 16,-2-3-4-16,0-8-16 15,0-6-29-15,0-10-11 16,-14-4-1-16,3-6-12 16,5-9 32-16,3 0 1 15,3 0 25-15,0 0 10 16,7-16 3-16,23 1 2 15,13 4 28-15,1 11-6 16,2 0 5-16,-4 3 6 16,-5 20-2-16,-6 6-2 15,-9 0-9-15,-7 4 3 16,-15 0-3-16,0 3-15 0,0-3 11 16,-27 1-7-16,-9 0 1 15,-9-1 0-15,-3-5-9 16,4-9-1-16,10-4 0 15,7-11-3-15,17-4 3 16,7 0-1-16,3 0-16 16,0-28-14-16,0-15-51 15,13-8-39-15,14-2-134 16,-5 3-533-16</inkml:trace>
          <inkml:trace contextRef="#ctx0" brushRef="#br0" timeOffset="121872.7527">7191 3640 525 0,'0'0'558'15,"0"0"-453"-15,0 0-26 16,0 0 57-16,0 0-24 16,0 0-18-16,43 202-47 15,-40-104-16-15,-3 8-1 16,0 2-6-16,0 2-18 0,0-6-3 15,0-9-3-15,0-8-3 16,0-21 1-16,0-18-26 16,0-23-7-16,0-14 4 15,0-6-1-15,0-5-1 16,0 0-13-16,0 0 11 16,0 0-16-16,0 0-59 15,0 0-155-15,0 0-458 16</inkml:trace>
        </inkml:traceGroup>
        <inkml:traceGroup>
          <inkml:annotationXML>
            <emma:emma xmlns:emma="http://www.w3.org/2003/04/emma" version="1.0">
              <emma:interpretation id="{4691F832-9C78-4265-9447-8E5F67690822}" emma:medium="tactile" emma:mode="ink">
                <msink:context xmlns:msink="http://schemas.microsoft.com/ink/2010/main" type="inkWord" rotatedBoundingBox="9336,13432 11448,13489 11437,13888 9325,13831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23063.6143">7978 4492 595 0,'0'0'189'16,"0"0"-55"-16,0 0-14 15,0 0 6-15,0 0-5 16,0 0-36-16,-6 10-11 16,6-25-18-16,0-18-12 15,0-7 13-15,4-4-12 0,9 6-6 16,1 7 0 0,6 14-12-16,2 6-8 0,4 11-16 15,5 0-1-15,-3 6 4 16,-6 24-6-16,-8 10 0 15,-8 1-2-15,-6-2-32 16,0-6-33-16,0-8-31 16,0-5-14-16,-11-6-6 15,-1-3-11-15,7-6 13 16,0-2 25-16,5-3 63 16,0 0 9-16,13 0 19 15,21 0 25-15,9-13 45 0,7-15-9 16,7-6-3-1,2-2-23-15,0-3 15 0,-8 1-3 16,-14 5-10-16,-18 5-5 16,-16 1 6-16,-3 1 2 15,-8 1 2-15,-21 5-9 16,4 7-11-16,6 11 11 16,4 2-12-16,6 0-7 15,4 31-12-15,2 16-2 16,3 9-3-16,0 5 2 15,0-5-5-15,0-9 6 16,0-8-38-16,0-14-36 16,23-17-20-16,8-8-86 15,11-6-214-15</inkml:trace>
          <inkml:trace contextRef="#ctx0" brushRef="#br0" timeOffset="123567.4893">8733 4507 762 0,'0'0'240'16,"0"0"-120"-16,0 0 46 15,0 0-44-15,0 0-29 16,0 0-22-16,-3 0-21 0,3 0-4 15,0 0-14-15,0 0-7 16,0 0-3-16,0 0-21 16,0 0 2-16,0 0-3 15,0-17 1-15,12-11-1 16,7 2 0-16,1 8-3 16,-1 5 1-16,-2 11 2 15,3 2-5-15,-3 0 3 16,-3 17 2-16,-6 11 1 15,-1 3-1-15,-7-3-7 16,5-8-16-16,-2-5-25 16,3-9 2-16,-1-6 14 15,3 0 2-15,7-8 21 0,4-17 8 16,4-6 1 0,0 3 20-16,-3 10 5 0,-3 6 7 15,2 9-16-15,-2 3-13 16,3 0 2-16,-3 15-3 15,2 9 1-15,1-7-3 16,2-2-17-16,7-13-55 16,1-2-48-16,-1 0-107 15,0-17-243-15</inkml:trace>
          <inkml:trace contextRef="#ctx0" brushRef="#br0" timeOffset="123970.8527">9854 4441 991 0,'0'0'212'0,"0"0"-109"15,0 0 0-15,0 0-26 16,0 0-46-16,0 0-27 15,-118 84-4-15,77-84-13 16,4 0-8-16,3-10 11 16,5-18 7-16,7-8 0 15,10 1 6-15,10-1 1 16,2 5 13-16,0 9-2 0,9 7 12 16,13 4-4-16,3 11-9 15,12 0 14-15,6 21 2 16,6 17 1-16,2 7-1 15,-2 6-19-15,-7-5-1 16,-3-8-10-16,-5-5-1 16,-3-11-8-16,-6-7-47 15,-2-7-27-15,-3-8-35 16,-7 0-60-16,-4 0-88 16,-9 0-119-16</inkml:trace>
          <inkml:trace contextRef="#ctx0" brushRef="#br0" timeOffset="124161.0075">9644 4609 716 0,'0'0'270'0,"0"0"-201"16,0 0 21-16,154-178 36 15,-103 132-51-15,-5 8-38 16,-16 18-31-16,-7 18-6 15,-12 2-38-15,-11 20-211 16,0 20-691-16</inkml:trace>
        </inkml:traceGroup>
        <inkml:traceGroup>
          <inkml:annotationXML>
            <emma:emma xmlns:emma="http://www.w3.org/2003/04/emma" version="1.0">
              <emma:interpretation id="{B14686D1-3856-49C0-93EA-5F1CE30D0801}" emma:medium="tactile" emma:mode="ink">
                <msink:context xmlns:msink="http://schemas.microsoft.com/ink/2010/main" type="inkWord" rotatedBoundingBox="12040,13497 12389,13506 12380,13826 12032,13817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36509.7952">10680 4337 862 0,'0'0'284'0,"0"0"-170"15,0 0-36-15,0 0 18 16,0 0-32-16,0 0 17 16,136-3-42-16,-82-2-35 15,-4-9-4-15,-7-12-17 16,-13-2-161-16,-18 5-744 15</inkml:trace>
          <inkml:trace contextRef="#ctx0" brushRef="#br0" timeOffset="136317.7459">10705 4550 852 0,'0'0'329'16,"0"0"-216"-16,0 0-43 15,0 0 1-15,0 0-21 16,0 0-29-16,0 0 10 15,165-20-18-15,-115 11-11 16,-10 0-4-16,-7 4-23 16,-14 3-74-16,-9 2-64 15,-8 0-298-15</inkml:trace>
        </inkml:traceGroup>
        <inkml:traceGroup>
          <inkml:annotationXML>
            <emma:emma xmlns:emma="http://www.w3.org/2003/04/emma" version="1.0">
              <emma:interpretation id="{109B9851-1C5C-43DB-8141-1BA4DD7D8774}" emma:medium="tactile" emma:mode="ink">
                <msink:context xmlns:msink="http://schemas.microsoft.com/ink/2010/main" type="inkWord" rotatedBoundingBox="13344,13096 17871,13219 17844,14189 13318,14066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137216.6947">12372 4058 415 0,'0'0'851'0,"0"0"-718"15,0 0-58-15,0 0 42 16,0 0-32-16,0 0-17 15,27-2-27-15,-29 2-1 16,-35 0 14-16,-19 2-47 16,-15 20-5-16,-2 5-4 0,8-5 2 15,14-2-2-15,14-4-1 16,18-6-6-16,8-5 1 16,11-3 6-16,0 6-6 15,11 4 5-15,29 9-16 16,22 4 14-16,8 3 5 15,11 0 0-15,-4 0 10 16,-10-2-4-16,-19-6-5 16,-16 0 10-16,-19-2-10 15,-7 0 5-15,-6-1 0 16,0 1-4-16,-2-3-2 16,-27-3-3-16,-5-3-8 15,-13-2 10-15,-11 1-10 0,0-3 9 16,1 0-6-1,6 2-7-15,15 1 13 0,8-3-21 16,14 3 0-16,9-1 8 16,5 4-28-16,0 1-34 15,36-6-39-15,18-6-48 16,13 0-126-16,8 0-589 16</inkml:trace>
          <inkml:trace contextRef="#ctx0" brushRef="#br0" timeOffset="137942.6352">12752 4554 945 0,'0'0'218'0,"0"0"-100"15,0 0-12-15,0 0-20 16,0 0-31-16,0 0 5 15,160 0-15-15,-95 0-20 0,3 0-7 16,-4 0-18-16,-1 0-10 16,-9 0-51-16,-10 0-104 15,-7 0-223-15</inkml:trace>
          <inkml:trace contextRef="#ctx0" brushRef="#br0" timeOffset="137680.534">12935 4153 1050 0,'0'0'296'0,"0"0"-171"0,0 0-9 15,0 0 1-15,0 0-53 16,0 0-31-16,34 83-3 15,-23-30-29-15,-2 3-2 16,-1-6-6-16,4-2-41 16,2-7-7-16,-1-10-18 15,1-14-31-15,1-9-15 16,-1-8-5-16,-6 0-49 16,1-19-14-16,-6-12 2 15,-3-11 98-15,0-5 87 16,0-2 19-16,-17-2 103 0,-20-2 55 15,-11-1-34-15,-3 4-17 16,0 2-27-16,6 8-2 16,11 17-3-16,10 10-12 15,12 11 10-15,9 2-31 16,3 0-16-16,0 0-11 16,0 0-27-16,0 10 4 15,25 9-7-15,12 2-2 16,14-3 9-16,11-8-11 15,5-5-4-15,4-5 1 16,-3 0-50-16,-12 0-49 16,-14 6-97-16,-14 16-217 0</inkml:trace>
          <inkml:trace contextRef="#ctx0" brushRef="#br0" timeOffset="140717.1461">13687 4570 416 0,'0'0'439'16,"0"0"-288"-16,0 0-54 15,0 0 38-15,0 0-41 16,0 0-57-16,-3-49-2 16,23 4 29-16,6 3-12 15,2 3 5-15,0 12-18 16,2 11-11-16,2 16 15 16,7 0-27-16,4 38 3 15,-6 15 14-15,-7 6-27 16,-13-7-6-16,-15-5-14 15,-2-9-40-15,0-9-18 0,-5-8-21 16,-20-13 1-16,-3-8 0 16,0 0-14-16,2-5 38 15,6-13 41-15,10 0 19 16,3 5 4-16,7 1 4 16,0 2 0-16,3 3 23 15,26-6 32-15,15 0 10 16,10-8-11-16,9-1-13 15,-2-6 8-15,4-2-29 16,-8-3-4-16,-16-1 1 16,-7 4-2-16,-19 5 8 15,-13 7 4-15,-2 5 1 0,0 8 21 16,0 5-12-16,0 0 1 16,-7 3 0-16,-8 33-19 15,3 7-13-15,7 8-6 16,5-4 0-16,0-8-4 15,0-11 4-15,0-10 0 16,0-9-3-16,15-9-12 16,2 0 13-16,10 0-7 15,7-30 9-15,3-11 2 16,4-1-2-16,-4 6 0 16,-6 11 1-16,-14 12 2 15,-7 13-1-15,-8 0-2 16,-2 13 1-16,3 17 23 15,2 5-24-15,0-4-2 0,2-6-8 16,-2-8-20-16,7-8 16 16,-2-9-2-16,7 0-6 15,7-3 17-15,3-22 10 16,2-2 4-16,-2 11 16 16,5 7-14-16,-10 9 5 15,4 0-6-15,-6 19-4 16,-1 11 18-16,-6-2-24 15,2-3-1-15,-1-9-11 16,1-7-31-16,-5-5 3 16,2-4-5-16,-3 1 6 0,-6-1 23 15,-1 0-11-15,1 3-25 16,-3 3-32-16,0 6-221 16</inkml:trace>
          <inkml:trace contextRef="#ctx0" brushRef="#br0" timeOffset="141356.8885">15469 4664 875 0,'0'0'245'15,"0"0"-135"-15,0 0-6 16,0 0-20-16,0 0-37 15,0 0-20-15,-117 48-13 16,81-60 4-16,6-14 10 16,-2-7-28-16,13-2 0 15,4-8 5-15,10 0-1 16,5 4-4-16,0 6 1 16,8 16 2-16,21 9 22 15,10 8-12-15,9 11 23 16,5 29 22-16,4 7-25 0,-3 5-13 15,-5-4-9-15,0-7-6 16,-1-11-2-16,-3-8-3 16,-6-8-4-16,-5-7-6 15,-8-4-32-15,-13-3-33 16,-4 0-47-16,-9 0-52 16,0 0-130-16,-17 0-282 15</inkml:trace>
          <inkml:trace contextRef="#ctx0" brushRef="#br0" timeOffset="141520.2121">15415 4781 741 0,'0'0'200'0,"0"0"-87"0,0 0 47 16,101-163-54-16,-45 108-66 15,4 7-37-15,-6 14-3 16,-12 18-26-16,-14 16-102 15,-15 0-426-15</inkml:trace>
          <inkml:trace contextRef="#ctx0" brushRef="#br0" timeOffset="146679.4249">16074 4169 851 0,'0'0'304'0,"0"0"-159"15,0 0-37-15,0 0 20 16,0 0-36-16,0 0-17 15,0 0-32-15,0-7 0 16,0 7-15-16,0 0-12 16,3 20 11-16,3 13-22 15,5 13 20-15,-2 9 1 16,-4 7-18-16,0 3 7 16,-2 4-15-16,3 2 0 0,0 0 1 15,-4-2-1 1,1-3 0-16,-3-13-2 0,0-14-3 15,0-14-9-15,0-19-8 16,0-6-4-16,0 0 21 16,0 0-18-16,0-24 4 15,-11-17 9-15,-8-13-1 16,2-11 9-16,0-11 1 16,0-9 1-16,-3-6-6 15,3-5 6-15,3 0 0 16,11 5 0-16,3 9 1 15,0 18-1-15,3 15 0 16,23 15 0-16,4 16 0 16,9 14 0-16,12 4 0 15,3 2 13-15,5 31-11 0,-2 12 10 16,-18 4-12-16,-14 0 4 16,-13 0 2-16,-12 3-6 15,-6 0 0-15,-25-3-6 16,-12-6-33-16,1-13-3 15,6-11-8-15,5-10-12 16,6-6 15-16,13-3 2 16,7 0 35-16,5 0 6 15,0 0-4-15,0 0-5 16,17 5-13-16,17 5 26 16,13 3 1-16,1-2 6 15,0 3 12-15,-6 3 6 0,-5-1-11 16,-8 4 10-16,-10 1-9 15,-11-1-3-15,-5 5 19 16,-3 4-19-16,0-4 3 16,-3 2 3-16,-19-5-17 15,-7 5 11-15,-10-5-12 16,-12 2 3-16,-8-5 5 16,-5-1-8-16,7-3 0 15,12-2 0-15,16-4 4 16,12-3-7-16,15-1 3 15,2 0-6-15,0 3 2 16,0 1-37-16,34 0-13 16,9-4-109-16,13-3-237 0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16:25.39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82DE7018-73A9-4369-8BCF-E9C12F8F121C}" emma:medium="tactile" emma:mode="ink">
          <msink:context xmlns:msink="http://schemas.microsoft.com/ink/2010/main" type="writingRegion" rotatedBoundingBox="788,11311 2088,11323 2083,11858 783,11846"/>
        </emma:interpretation>
      </emma:emma>
    </inkml:annotationXML>
    <inkml:traceGroup>
      <inkml:annotationXML>
        <emma:emma xmlns:emma="http://www.w3.org/2003/04/emma" version="1.0">
          <emma:interpretation id="{429C704B-C728-48CF-9337-E44E7ED51B43}" emma:medium="tactile" emma:mode="ink">
            <msink:context xmlns:msink="http://schemas.microsoft.com/ink/2010/main" type="paragraph" rotatedBoundingBox="788,11311 2088,11323 2083,11858 783,118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66D5E8-79A9-47C7-B43F-5317E9ABDDF2}" emma:medium="tactile" emma:mode="ink">
              <msink:context xmlns:msink="http://schemas.microsoft.com/ink/2010/main" type="line" rotatedBoundingBox="788,11311 2088,11323 2083,11858 783,11846"/>
            </emma:interpretation>
          </emma:emma>
        </inkml:annotationXML>
        <inkml:traceGroup>
          <inkml:annotationXML>
            <emma:emma xmlns:emma="http://www.w3.org/2003/04/emma" version="1.0">
              <emma:interpretation id="{01A55D17-1FC4-44EB-B749-B9AF3ED8A060}" emma:medium="tactile" emma:mode="ink">
                <msink:context xmlns:msink="http://schemas.microsoft.com/ink/2010/main" type="inkWord" rotatedBoundingBox="788,11311 2088,11323 2083,11858 783,11846">
                  <msink:destinationLink direction="with" ref="{A2FF794A-0866-4028-B972-26BDCF0DCB5C}"/>
                  <msink:destinationLink direction="with" ref="{001F0AA1-3F1E-41FA-993B-D75E0CC25985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430 2365 856 0,'0'0'201'0,"0"0"-58"15,0 0-14-15,0 0-25 0,0 0-33 16,0 0-11 0,15 0-19-16,-15 0-12 0,0 0 23 15,0 0-18-15,-5 0 6 16,-27 0 0-16,-10 0-34 16,3 0-3-16,3 0-3 15,12 3 1-15,14-1-4 16,3 1 3-16,7-1-2 15,0 7-2-15,7-3-16 16,27 10 9-16,15-1 7 16,9 1 4-16,3-2-2 15,1 1 4-15,-5 3-2 16,-7 4 1-16,-14 0 2 16,-4 3 5-16,-13 2-1 15,-7-1-5-15,-12 2 17 0,0 2-17 16,-6 1 7-16,-31 0 1 15,-13-4-9-15,-6-5 2 16,-4-3-3-16,6-7 0 16,13-3-7-16,9-2 6 15,15-2-12-15,12-3-8 16,5-2-25-16,0 0-29 16,17 0-67-16,27-21-50 15,14-14-225-15</inkml:trace>
          <inkml:trace contextRef="#ctx0" brushRef="#br0" timeOffset="314.9435">774 2611 768 0,'0'0'348'16,"0"0"-244"-16,0 0 9 15,0 0-36-15,0 0-42 16,0 0-30-16,66 109-2 15,-15-109-3-15,7-22 0 16,1-23 0-16,-10-4 10 16,-15-4-9-16,-17-3 2 15,-17 5 7-15,0-1-4 16,-40 10 10-16,-17 9 14 16,-5 15-11-16,1 18 8 15,1 0-11-15,13 33 6 0,10 21-15 16,11 11-5-16,18 1-4 15,8-7-1-15,0-13-33 16,42-26-69-16,14-20-89 16,17 0-286-16</inkml:trace>
          <inkml:trace contextRef="#ctx0" brushRef="#br0" timeOffset="737.979">1220 2448 879 0,'0'0'469'0,"0"0"-421"16,0 0-5-16,0 0 69 15,0 0-73-15,135 132-30 16,-82-84-9-16,-2-7-74 16,5-8-256-16</inkml:trace>
          <inkml:trace contextRef="#ctx0" brushRef="#br0" timeOffset="579.2064">1271 2750 614 0,'0'0'566'0,"0"0"-482"15,0 0 43-15,78-128-12 16,-34 85-39-16,3-3-44 15,-6 3-20-15,0 12-7 16,-21 11-5-16,-13 14-9 16,-7 6-62-16,0 6-133 15,-24 25-456-15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16:23.45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001F0AA1-3F1E-41FA-993B-D75E0CC25985}" emma:medium="tactile" emma:mode="ink">
          <msink:context xmlns:msink="http://schemas.microsoft.com/ink/2010/main" type="inkDrawing" rotatedBoundingBox="449,9152 945,8971 1050,9259 554,9439" semanticType="callout" shapeName="Other">
            <msink:sourceLink direction="with" ref="{01A55D17-1FC4-44EB-B749-B9AF3ED8A060}"/>
          </msink:context>
        </emma:interpretation>
      </emma:emma>
    </inkml:annotationXML>
    <inkml:trace contextRef="#ctx0" brushRef="#br0">0 340 243 0,'0'0'640'0,"0"0"-505"15,0 0 36-15,0 0-42 16,0 0-65-16,0 0-39 16,-14-3 6-16,51-55 30 15,10-16 15-15,4 4-11 16,0 12-22-16,-3 12-7 16,-4 20-5-16,0 21-30 15,-8 5 6-15,-3 7-1 16,1 27-1-16,-8 5 8 0,-4-2-13 15,-5-3-17-15,-2-3-67 16,-10 0-128-16,-5 2-355 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16:23.10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2FF794A-0866-4028-B972-26BDCF0DCB5C}" emma:medium="tactile" emma:mode="ink">
          <msink:context xmlns:msink="http://schemas.microsoft.com/ink/2010/main" type="inkDrawing" rotatedBoundingBox="814,9004 848,10914 767,10916 733,9005" semanticType="callout" shapeName="Other">
            <msink:sourceLink direction="with" ref="{01A55D17-1FC4-44EB-B749-B9AF3ED8A060}"/>
          </msink:context>
        </emma:interpretation>
      </emma:emma>
    </inkml:annotationXML>
    <inkml:trace contextRef="#ctx0" brushRef="#br0">279 1711 645 0,'0'0'239'15,"0"0"-114"-15,0 0 31 16,0 0-29-16,2 141-40 15,1-122-6-15,0-5-5 16,-3-5-20-16,4-7 0 16,-4-2-6-16,0 0-25 15,0-29 1-15,0-64-9 16,0-56-9-16,0-65 7 0,-4-49-14 16,-4-12-1-1,5 3 3-15,3 29-1 0,0 54-2 16,0 73 0-16,0 58-6 15,0 48 5-15,-2 18-17 16,-13 61-16-16,-4 23-28 16,-1 18-89-16,6-18-88 15,11-27-499-15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16:50.18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9E06F21F-D172-4110-84A2-C73C0A82533A}" emma:medium="tactile" emma:mode="ink">
          <msink:context xmlns:msink="http://schemas.microsoft.com/ink/2010/main" type="writingRegion" rotatedBoundingBox="1833,15622 9545,16383 9407,17781 1695,17020"/>
        </emma:interpretation>
      </emma:emma>
    </inkml:annotationXML>
    <inkml:traceGroup>
      <inkml:annotationXML>
        <emma:emma xmlns:emma="http://www.w3.org/2003/04/emma" version="1.0">
          <emma:interpretation id="{54105C5D-B897-4020-82D2-34725942DABE}" emma:medium="tactile" emma:mode="ink">
            <msink:context xmlns:msink="http://schemas.microsoft.com/ink/2010/main" type="paragraph" rotatedBoundingBox="1833,15622 9545,16383 9407,17781 1695,170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C36093-1CB1-48D6-A1A4-3DD66631B55F}" emma:medium="tactile" emma:mode="ink">
              <msink:context xmlns:msink="http://schemas.microsoft.com/ink/2010/main" type="line" rotatedBoundingBox="1833,15622 9545,16383 9407,17781 1695,17020"/>
            </emma:interpretation>
          </emma:emma>
        </inkml:annotationXML>
        <inkml:traceGroup>
          <inkml:annotationXML>
            <emma:emma xmlns:emma="http://www.w3.org/2003/04/emma" version="1.0">
              <emma:interpretation id="{135ADD12-4831-4EA1-9C00-C0CA2EDD9865}" emma:medium="tactile" emma:mode="ink">
                <msink:context xmlns:msink="http://schemas.microsoft.com/ink/2010/main" type="inkWord" rotatedBoundingBox="1833,15622 2762,15714 2624,17111 1695,1702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1369 7085 910 0,'0'0'227'16,"0"0"-161"-16,0 0-4 15,0 0 23-15,0 0-54 16,0 0 5-16,207 71 0 0,-115-56-15 16,6-1 10-16,-5-10-11 15,-16-4-11-15,-23 0 5 16,-21 0-13-16,-19 0 2 16,-14 0 10-16,0 9 18 15,-17 3 23-15,-30 7-18 16,-21 10-33-16,-12 9 4 15,-1 5-7-15,-1 12 0 16,13 7-1-16,8 11-2 16,22 6 2-16,20 5-4 15,16 7-3-15,3-10 2 16,10-8 7-16,31-17-1 0,13-19 0 16,12-18-11-1,11-19 11-15,7-19-11 0,1-36 0 16,-4-23-18-16,-10-6-67 15,-18 10-92-15,-19 22-329 16</inkml:trace>
          <inkml:trace contextRef="#ctx0" brushRef="#br0" timeOffset="495.8167">1293 6633 755 0,'0'0'265'0,"0"0"-141"15,0 0 10-15,0 0-40 16,0 0-61-16,0 0-9 16,183 0 24-16,-56 11-4 15,9 5-15-15,-4-6-29 16,-10-5-6-16,-24 2-85 0,-25 17-185 15,-22 3-681 1</inkml:trace>
        </inkml:traceGroup>
        <inkml:traceGroup>
          <inkml:annotationXML>
            <emma:emma xmlns:emma="http://www.w3.org/2003/04/emma" version="1.0">
              <emma:interpretation id="{2DA85088-F346-4C3D-9774-1D0D75E5A4B7}" emma:medium="tactile" emma:mode="ink">
                <msink:context xmlns:msink="http://schemas.microsoft.com/ink/2010/main" type="inkWord" rotatedBoundingBox="3318,16624 3525,16645 3502,16876 3295,1685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87.8266">2773 7681 1024 0,'0'0'120'16,"0"0"-80"-16,0 0 33 0,0 0-45 16,0 0-28-16,163-45-10 15,-112 35-217-15</inkml:trace>
          <inkml:trace contextRef="#ctx0" brushRef="#br0" timeOffset="933.7693">2773 7839 901 0,'0'0'241'0,"0"0"-237"0,0 0 24 16,0 0 42-16,0 0-62 15,0 0-8-15,171-31-151 16,-145 29-210-16</inkml:trace>
        </inkml:traceGroup>
        <inkml:traceGroup>
          <inkml:annotationXML>
            <emma:emma xmlns:emma="http://www.w3.org/2003/04/emma" version="1.0">
              <emma:interpretation id="{B4FD879F-6B3F-45F2-A668-7DE07676D3BC}" emma:medium="tactile" emma:mode="ink">
                <msink:context xmlns:msink="http://schemas.microsoft.com/ink/2010/main" type="inkWord" rotatedBoundingBox="4250,16379 7067,16657 6994,17395 4177,1711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7325.3454">4954 7603 224 0,'0'0'593'0,"0"0"-419"16,0 0-30-16,0 0 22 15,0 0-48-15,0 0-35 16,0 0-28-16,19 33-17 15,5 23-6-15,-2 19 11 16,0 8-25-16,-5-3-8 16,-2-13-10-16,-1-9 0 15,-6-19-2-15,1-5 2 0,-1-22-21 16,-6-6-20-16,-2-6-13 16,0-11 15-16,0-30-5 15,0-9 43-15,-14-12-5 16,-11-3 8-16,-9-2-2 15,-8 0 1-15,0-2 6 16,-9 3 17-16,6 8-8 16,3 9-2-16,11 15 15 15,11 10 0-15,12 9 9 16,4 10-12-16,4 5 3 16,0 0 2-16,0 0-21 15,17 2-4-15,20 19 29 16,11 1-10-16,11 4 1 0,6-4-4 15,14-3-19-15,6-13 19 16,2-6-21-16,-6 0-1 16,-13-14 5-16,-19-1-5 15,-30 4-5-15,-16 7-46 16,-3 4-37-16,-34 8-44 16,-27 37-208-16,-13 20-823 15</inkml:trace>
          <inkml:trace contextRef="#ctx0" brushRef="#br0" timeOffset="7658.6888">4856 8219 690 0,'0'0'307'16,"0"0"-249"-16,0 0 56 15,0 0 37-15,0 0-50 16,185-64-28-16,-102 59-18 15,7 1 4-15,-3 4-41 0,-14 0-13 16,-23 0-5-16,-18 0-16 16,-27 4-121-16,-5 23-273 15</inkml:trace>
          <inkml:trace contextRef="#ctx0" brushRef="#br0" timeOffset="5023.4603">3675 8064 761 0,'0'0'244'0,"0"0"-176"0,0 0 83 15,0 0-59-15,0 0-35 16,0 0-26-16,-9 20-13 16,9-20 15-16,0-23-17 15,0-23 0-15,3-16 14 16,8-27-5-16,-3-10 2 15,1-7-10-15,-6 12-3 16,0 25 19-16,-1 29-13 16,-2 24 15-16,4 16-7 15,4 0-22-15,6 39-2 0,14 34-4 16,8 14 0-16,5 8 3 16,-5-6-3-16,1-15-10 15,-4-16-16-15,1-10-10 16,-3-21 28-16,-6-8-8 15,1-19-2-15,-1 0 12 16,1-23 2-16,-4-33 4 16,-5-17 12-16,-2-18-12 15,-7-12 23-15,3 3-7 16,-5 14 4-16,-1 32 16 16,-3 25-21-16,-2 29 5 15,4 0-1-15,-4 0-14 16,5 22-5-16,3 11-1 15,1 7-4-15,-1 12-21 16,-5-3-72-16,-3 13-55 0,0 7-132 16,0 4-904-16</inkml:trace>
          <inkml:trace contextRef="#ctx0" brushRef="#br0" timeOffset="5594.8974">4500 8113 650 0,'0'0'331'16,"0"0"-280"-16,0 0 24 16,0 0 32-16,0 0-50 15,0 0-33-15,54-19-13 16,-54 7 19-16,0 1-1 15,0 4 11-15,0 2 3 16,-17 5-6-16,0 0 13 16,6 0-16-16,-1 0-25 15,7 12 3-15,2-6-12 0,0-1-1 16,3-5 1-16,0 0-14 16,0 0-11-16,0 0-53 15,20 0-71-15,5 6-247 16</inkml:trace>
          <inkml:trace contextRef="#ctx0" brushRef="#br0" timeOffset="7952.7253">5794 8166 311 0,'0'0'955'15,"0"0"-895"-15,0 0-9 16,0 0 86-16,0 0-76 15,0 0-43-15,0 0-15 16,0 0-1-16,0 0-1 16,0 0-1-16,0 0-7 15,0 0 6-15,0 0-18 16,0 0-26-16,11 7-40 16,3 0-115-16,3 4-610 15</inkml:trace>
          <inkml:trace contextRef="#ctx0" brushRef="#br0" timeOffset="8550.2975">6380 7694 758 0,'0'0'262'0,"0"0"-101"16,0 0-12-16,0 0-40 0,0 0-21 16,0 0-32-1,56 0-2-15,-83 0 22 0,-22 9-35 16,-16 16-39-16,-4-8-2 15,6 3 2-15,12-2-2 16,12-6 0-16,14 1 0 16,10-2-3-16,10-2 3 15,5 13-6-15,0 3 4 16,8-3-14-16,26 11 15 16,8-6-8-16,11-2 9 0,4-4-5 15,5-9 5 1,-5-1 0-16,-6-4-2 0,-15-1 1 15,-11 4 0 1,-8 0 1-16,-8 8 0 0,-9-1 2 16,0 11-2-16,0 0 0 15,-6 2-1-15,-19-4 2 16,-4-1 0-16,-10-5-1 16,-6-2 1-16,0-7 2 15,5-7-1-15,9 3-1 16,11-1 8-16,6-6-7 15,9 5-1-15,-3-5-1 16,4 6 0-16,1-5-5 16,3 3-5-16,0-4-47 15,0 0-77-15,20 0-149 0,23-16-560 16</inkml:trace>
        </inkml:traceGroup>
        <inkml:traceGroup>
          <inkml:annotationXML>
            <emma:emma xmlns:emma="http://www.w3.org/2003/04/emma" version="1.0">
              <emma:interpretation id="{75EDCEBB-7592-471B-9DC5-7122709CAFFE}" emma:medium="tactile" emma:mode="ink">
                <msink:context xmlns:msink="http://schemas.microsoft.com/ink/2010/main" type="inkWord" rotatedBoundingBox="7620,16553 8120,16602 8047,17347 7547,17298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2224.1721">7016 8241 592 0,'0'0'157'0,"0"0"-47"16,0 0 32-16,0 0 2 16,0 0-25-16,0 0-51 15,0 28-14-15,0-22-8 16,0-1 4-16,0-5-4 0,0 0-16 16,0 0-5-1,0 0-3-15,0 0-11 0,0 0 4 16,0-29-15-16,0-11 1 15,15-10 8-15,14 2-7 16,-2 12 3-16,2 8-5 16,-10 18 0-16,4 10 6 15,-4 0-6-15,-2 25 0 16,3 15 13-16,-6 2-13 16,-6-5 0-16,4-6-13 15,-3-10-21-15,-4-9 6 16,0-8-7-16,5-4 9 0,0 0-1 15,10-37 5-15,3-4 22 16,-1-4 5-16,1 6-3 16,-1 17 18-16,-5 10-4 15,0 12-6-15,-5 0 4 16,-2 22-8-16,-1 5 7 16,3-2-13-16,-2 1-25 15,5-13-69-15,-1-4-133 16,-3-9-278-16</inkml:trace>
          <inkml:trace contextRef="#ctx0" brushRef="#br0" timeOffset="12546.631">7206 7881 507 0,'0'0'395'0,"0"0"-282"15,0 0-33-15,0 0 72 16,0 0-44-16,0 0-38 16,163-162-13-16,-121 106-3 15,-5 7-17-15,-11 22-11 0,-13 15 5 16,-4 12-25-1,-4 6 2-15,-2 43-6 0,-3 13 7 16,0 3 5-16,0-12-14 16,3-7-19-16,6-23-61 15,3-5-114-15,3-13-234 16</inkml:trace>
        </inkml:traceGroup>
        <inkml:traceGroup>
          <inkml:annotationXML>
            <emma:emma xmlns:emma="http://www.w3.org/2003/04/emma" version="1.0">
              <emma:interpretation id="{ABE89C2E-EE16-49C6-ADA4-78D207E1EA27}" emma:medium="tactile" emma:mode="ink">
                <msink:context xmlns:msink="http://schemas.microsoft.com/ink/2010/main" type="inkWord" rotatedBoundingBox="8401,16282 9544,16395 9426,17582 8284,17470"/>
              </emma:interpretation>
              <emma:one-of disjunction-type="recognition" id="oneOf4">
                <emma:interpretation id="interp4" emma:lang="" emma:confidence="0">
                  <emma:literal>GB</emma:literal>
                </emma:interpretation>
                <emma:interpretation id="interp5" emma:lang="" emma:confidence="0">
                  <emma:literal>&lt; ñ</emma:literal>
                </emma:interpretation>
                <emma:interpretation id="interp6" emma:lang="" emma:confidence="0">
                  <emma:literal>xis</emma:literal>
                </emma:interpretation>
                <emma:interpretation id="interp7" emma:lang="" emma:confidence="0">
                  <emma:literal>DB</emma:literal>
                </emma:interpretation>
                <emma:interpretation id="interp8" emma:lang="" emma:confidence="0">
                  <emma:literal>*B</emma:literal>
                </emma:interpretation>
              </emma:one-of>
            </emma:emma>
          </inkml:annotationXML>
          <inkml:trace contextRef="#ctx0" brushRef="#br0" timeOffset="13034.8741">7792 7986 903 0,'0'0'258'16,"0"0"-151"-16,0 0-13 15,0 0 6-15,79 172-51 16,-29-122-25-16,6-7-21 16,7-19-3-16,-4-15-102 15,-3-9-368-15</inkml:trace>
          <inkml:trace contextRef="#ctx0" brushRef="#br0" timeOffset="12894.7547">7857 8269 909 0,'0'0'156'0,"0"0"10"16,112-159-51-16,-61 110-38 15,-4 14-25-15,-6 6-37 16,-11 14-12-16,-13 8-3 0,-17 7-10 15,0 0-40-15,-5 18-63 16,-34 15-161-16,-7-10-628 16</inkml:trace>
          <inkml:trace contextRef="#ctx0" brushRef="#br0" timeOffset="13987.7038">8057 7401 1205 0,'0'0'80'0,"0"0"-74"16,208 27 94-16,-79-27 7 15,10 0-60-15,5-13-42 0,-3-8-5 16,-29 3-95-16,-36 18-435 15</inkml:trace>
          <inkml:trace contextRef="#ctx0" brushRef="#br0" timeOffset="13783.221">8392 7681 980 0,'0'0'234'0,"0"0"-166"15,0 0 51-15,0 0 22 0,0 0-62 16,0 0-52-16,6 107 11 16,-3-31-5-16,-3 13-24 15,0-6-2-15,0 3-7 16,0-6-7-16,5-7-26 16,7-18-39-16,-2-14-3 15,-1-18-55-15,-3-13-24 16,-4-10-11-16,-2 0 44 15,0-22 44-15,0-27 77 16,0-9 8-16,-5-11 47 16,-3-9-4-16,2-14 6 15,3 4 23-15,3-1-33 16,0 18-6-16,0 26 11 0,17 19 0 16,5 21 12-16,10 5-6 15,2 20-15-15,0 25 19 16,-4 17-26-16,-11 1-12 15,-7-10-17-15,-7-5-7 16,-5-9-1-16,0-4-27 16,-8-12-27-16,-16-1-45 15,-10-9-38-15,-3-2-5 16,0-7-16-16,14 1-9 16,10-5 93-16,6 0 75 15,7 3 22-15,0-3 23 16,20 3 22-16,16-3 36 0,10 5 0 15,5 2-5-15,0 0-15 16,1 9-9-16,-8-6-16 16,-10 8-11-16,-12-3-24 15,-20 8-7-15,-2 6 16 16,-7 0-22-16,-39 6-10 16,-13-2-17-16,-6 1-18 15,-6-7 23-15,4-5-6 16,5-4 11-16,8-2 7 15,20-14-7-15,14-2 7 16,15 0-11-16,5-30-53 16,17-25-50-16,32-18-88 15,12-12-164-15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18:09.122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4D189F35-4A3D-483D-8B36-D07D65249EF5}" emma:medium="tactile" emma:mode="ink">
          <msink:context xmlns:msink="http://schemas.microsoft.com/ink/2010/main" type="inkDrawing" rotatedBoundingBox="20456,13010 21556,11507 21598,11538 20499,13042" semanticType="callout" shapeName="Other">
            <msink:sourceLink direction="with" ref="{0C9B6822-EFC8-4DFE-BF02-F251863DE098}"/>
            <msink:sourceLink direction="with" ref="{F25C4F3C-1283-4690-A401-1A0E71FBD804}"/>
          </msink:context>
        </emma:interpretation>
      </emma:emma>
    </inkml:annotationXML>
    <inkml:trace contextRef="#ctx0" brushRef="#br0">1122-2 195 0,'0'0'240'16,"0"0"-169"-16,0 0 20 15,0 0-13-15,0 0 12 0,0 0-27 16,0 0-8-1,-10 0 3-15,10 0 7 0,0 0-20 16,0 0 7-16,0 0 17 16,-3 0-6-16,-4 0-17 15,5 0-22-15,-3 0 4 16,-1 0 7-16,0 9-10 16,-2 4-7-16,-4-2-11 15,-2 8 0-15,-3 3 6 16,-5 9-7-16,-10 11-3 15,-4 7 6-15,-4 8-8 16,4-1 6-16,2 2-6 16,0 0 2-16,6-3-1 15,0-3-2-15,0-3 0 0,2-3 5 16,-4 0-5-16,-1-3 0 16,-1-2 0-16,-4-1 0 15,2 1 3-15,4-4-2 16,-2 3-1-16,7-11 12 15,-1 2-11-15,1 2 1 16,-1-4-1-16,-1 10-1 16,-2-4 0-16,-1-2 0 15,-1 3 0-15,-1 2 4 16,-2 1-4-16,7-7-2 16,1-5 2-16,11-3 1 15,5-4 1-15,-2-4-2 16,4-2 0-16,2 0-1 0,-2-2 3 15,0 0-4 1,-1-2 1-16,1 1 1 0,-1 2 3 16,4-6-3-16,-2 2 2 15,4-5 6-15,-2-2 2 16,5 1-5-16,0-3-4 16,0 0 6-16,0 0-10 15,0 0 3-15,0 0 0 16,0 0-2-16,0 0 4 15,-2 2-3-15,2-2 1 16,0 0 0-16,0 3-3 16,0-3 3-16,0 0-32 0,0 0-26 15,0 0-63 1,-3 0-133-16,-4-8-355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1:57:08.11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DAE5705-B3EE-45DB-8387-63C45A4B3050}" emma:medium="tactile" emma:mode="ink">
          <msink:context xmlns:msink="http://schemas.microsoft.com/ink/2010/main" type="inkDrawing" rotatedBoundingBox="27469,12450 28111,8326 30008,8621 29366,12745" semanticType="enclosure" shapeName="Other">
            <msink:sourceLink direction="with" ref="{AE0CA564-8BD1-4EE1-A09B-F737E64BE6A3}"/>
          </msink:context>
        </emma:interpretation>
      </emma:emma>
    </inkml:annotationXML>
    <inkml:trace contextRef="#ctx0" brushRef="#br0">949 263 325 0,'0'0'154'0,"0"0"-131"0,0 0 19 16,0 0 38-16,0 0 29 16,0 0-63-16,0 0-14 15,-13-21 12-15,4 21 19 16,1 0-42-16,-4 0 19 16,-5 0-17-16,-5 0 23 15,-9 24-24-15,-6 11-22 16,-7 6 19-16,-5 6-14 15,1 10-2-15,4-8 15 16,4 7-12-16,4 4 2 16,4 2 0-16,1 9-7 0,1 8 15 15,-4 7-16-15,0 3 0 16,0 7 2-16,3-1 3 16,-3 4-4-16,0 1-1 15,4-3 0-15,-2 0 1 16,3-6-1-16,5 0 0 15,1 0 9-15,4 9-8 16,-5 3 8-16,9 1-4 16,0-3-4-16,6-6 14 15,4-6-14-15,2 0 1 16,1 6 8-16,-1-4-5 16,3 6-2-16,-4-4-1 15,4-1 1-15,0-1 12 16,0 0-15-16,4-2 3 0,9-2 13 15,-1-5-11-15,7-2 0 16,-2-13-5-16,6-5 2 16,3-8 8-16,1-5-10 15,2-3 0-15,1-6 6 16,4-4-2-16,3 0-2 16,-1-3 1-16,1-3-2 15,-1-2 15-15,-2-3-14 16,6-2-1-16,-4-2 9 15,7-1-7-15,-1-3-3 16,7-5 0-16,-2 1 2 16,4-5 6-16,0-8-8 15,0 0 0-15,-3 0 4 0,2-21 1 16,-2-6-5-16,6-8 0 16,2-6 1-16,0-2 8 15,0-5-8-15,0 0-1 16,-5-3 5-16,-5-1 1 15,-4-3-2-15,2-4-4 16,-3-1 0-16,-2-8 4 16,0 0-4-16,-5 1 0 15,-2 3 0-15,-5 4 2 16,5-2-2-16,-1-2 0 16,-1 3 2-16,-1-1 4 15,2 7-6-15,-6-6 0 0,-5 1 4 16,2-7 0-1,-5-4-4-15,2 0 0 0,-2-5 1 16,-2 0-1-16,-3-1 0 16,-2-6 0-16,-1 5-1 15,-4 0 5-15,1 7-5 16,-2 7 1-16,-2 6 0 16,1 7 0-16,-3 1 0 15,5 1 0-15,-2 1-2 16,-1-5 6-16,5 1-5 15,-5-6 1-15,-2 0 0 16,0 0-2-16,0-4 2 16,0 4 0-16,0-2-1 15,0-2 8-15,0 0-10 16,0 2 3-16,0 4 0 0,0 2-2 16,0 8 2-16,-2 3 0 15,-1 0-1-15,-1 4 5 16,-1-5-5-16,-3 1 1 15,-1 1 0-15,-1 0 3 16,-2-1-3-16,0 0 0 16,2 2-2-16,-5 1 6 15,3 4-5-15,2 6 1 16,-2 2 0-16,0 3-3 16,-1 1 5-16,2 0-2 15,-4 3 1-15,-2-4 4 16,0 2-6-16,0 0 1 0,-2-5 0 15,2 3 0-15,1 2 0 16,-5 1 0-16,5 1 0 16,-5 3 5-16,2 2-6 15,2 0 1-15,-5 5 0 16,-1 1 4-16,-5 0-4 16,0 2 0-16,-3 1 2 15,-3-1 4-15,2 0-8 16,2 3 2-16,-1-1 0 15,6 2 0-15,8 2 0 16,0-1 0-16,0 3-3 16,3-3 8-16,-3 3-10 15,0-2 4-15,0 2 1 0,6 0 0 16,-6 0 1 0,6 0-1-16,-6 0 0 0,-3 0 5 15,6 0-8-15,-3 0 3 16,4 0 0-16,-2 0 16 15,1 0-13-15,-1 0 1 16,-2 0 2-16,-2 10 0 16,-3 3-6-16,-1 2 0 15,0-2 0-15,1-1 0 16,2-1 2-16,3-2-2 16,-3 7 1-16,3 4 5 15,3 8-10-15,-3 5 4 0,1 8 0 16,-7 9-4-16,-11 9 4 15,-11 7-1-15,-6 8-20 16,-2 18-38-16,8 23 9 16,6 19-35-16,10 17-102 15,-2 0-71-15,-3-11-543 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13:24.532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CDE29142-6860-48B4-A2B0-573141179EFC}" emma:medium="tactile" emma:mode="ink">
          <msink:context xmlns:msink="http://schemas.microsoft.com/ink/2010/main" type="inkDrawing" rotatedBoundingBox="22324,9609 23218,8965 23302,9081 22407,9725" semanticType="callout" shapeName="Other">
            <msink:sourceLink direction="with" ref="{F188055C-776E-485E-86CB-B8E7CE290B26}"/>
            <msink:sourceLink direction="with" ref="{D00E2D36-B681-4594-ADB3-0AAC4D219492}"/>
          </msink:context>
        </emma:interpretation>
      </emma:emma>
    </inkml:annotationXML>
    <inkml:trace contextRef="#ctx0" brushRef="#br0">10 639 149 0,'0'0'132'0,"0"0"-113"16,0 0-17-16,0 0 72 16,0 0 19-16,0 0-28 15,0 4-22-15,0-4 3 16,-3 0-4-16,0 0-1 15,-1 0-7-15,4 0 13 16,0 0-18-16,0 0-7 0,0 0 9 16,0 0-16-16,0 0 7 15,0 0-9-15,0 0 0 16,0 0 17-16,0 0-9 16,0 0-3-16,0 0 14 15,0 0-14-15,0 0-2 16,0 0-4-16,0 0-10 15,0 0 11-15,0 0-12 16,0 0-1-16,0 0 3 16,0 0 2-16,0 0-5 15,0-4 0-15,0-5 2 16,4 0 2-16,4 0 1 0,0 0-5 16,1 1 13-16,-1 0-10 15,-1 2-1-15,-5 0-2 16,1 1 0-16,2-3 5 15,2-2-4-15,0 2-1 16,-1 1 8-16,0-1-6 16,-1 0 5-16,1 3-7 15,0-1 0-15,-1 3 5 16,1-3-5-16,0 1 0 16,-1-3-3-16,3 1 11 15,1-6-8-15,2 3 0 16,-2-2 2-16,3-2 9 15,-4 7-7-15,3 0-4 0,-3 2 8 16,-3-1-4-16,5 2-4 16,-5-2 0-16,-3-1 0 15,8 2 6-15,-8-1-6 16,3-1 0-16,5-2 6 16,-3 3-4-16,0 1 1 15,1-2-3-15,0 3 1 16,-2-3-2-16,5 0 3 15,-2-2-2-15,-1-1 7 16,3 1-3-16,-3-2 0 16,1 1-4-16,-3 0 0 15,0-1 9-15,-1 8-7 0,-2-1-2 16,-3 1 13-16,5-1-10 16,2-1-1-16,1-1-2 15,3-3 0-15,0-2 4 16,6 1-4-16,-5 0 0 15,-1 1 1-15,0 0 2 16,-2 2-6-16,-1 1 3 16,4-1 0-16,-5 2 8 15,10 3-7-15,0-7-1 16,8 5 8-16,4-5-3 16,0 0 1-16,1 0-6 15,1-2 4-15,-6 0 6 16,-1 2-4-16,-5 0-5 15,-2 3 11-15,0 0-6 16,-4-2 2-16,2 3-1 0,2-1-2 16,-3 0 16-16,0 3-19 15,-3 0 2-15,-2 3-4 16,-4 0 6-16,3 0-10 16,6 0 4-16,1 0-11 15,-13-6-39-15,-9-12-270 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13:35.29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F188055C-776E-485E-86CB-B8E7CE290B26}" emma:medium="tactile" emma:mode="ink">
          <msink:context xmlns:msink="http://schemas.microsoft.com/ink/2010/main" type="inkDrawing" rotatedBoundingBox="23575,8737 25331,10966 24765,11413 23008,9183" semanticType="verticalRange" shapeName="Other">
            <msink:sourceLink direction="with" ref="{4C0DF9B6-65D9-4195-A3BC-38F232C4B764}"/>
            <msink:destinationLink direction="with" ref="{CDE29142-6860-48B4-A2B0-573141179EFC}"/>
          </msink:context>
        </emma:interpretation>
      </emma:emma>
    </inkml:annotationXML>
    <inkml:trace contextRef="#ctx0" brushRef="#br0">-3 132 116 0,'0'0'25'16,"0"0"-17"-16,0 0 27 15,0 0 12-15,0 0-31 16,0 0 13-16,0 0 15 16,0-3-1-16,0 3-3 15,0 0-16-15,0 0-10 16,0 0 6-16,0 0-7 15,0 0 0-15,0 0 19 16,0 0 10-16,0 0 6 16,0 0-4-16,0 0-8 15,0 0-10-15,0 0-9 16,0-2-15-16,0 2 11 0,0 0-7 16,0 0 14-16,0 0 7 15,0 0-6-15,0 0 4 16,0 0-2-16,0 0-4 15,0 0 5-15,0 0-21 16,0 0 4-16,0 0 14 16,0 0-21-16,0 0 15 15,0 0-11-15,0 0-2 16,0 0 19-16,0 0-11 16,0 0-4-16,0 0 15 15,0 0-13-15,0 0 3 0,0 0-11 16,0 0 1-1,0 0 11-15,0 0-11 0,0 0 2 16,0 0 6-16,4 0-8 16,-1 0 10-16,2 0-11 15,-2 0 2-15,-1-3 14 16,5 0-13-16,1 0-1 16,4 2 18-16,-5-5-8 15,3 3 12-15,-5 1-15 16,0 0-8-16,-1-2 20 15,-4 3-19-15,0-2 2 16,3 0 10-16,-1 3-11 16,6-2-1-16,1-1 3 15,-1-1-4-15,4 1 19 16,-4-3-16-16,3 2 5 0,1 2 9 16,-4-4-17-16,-3 3 8 15,2 2-9-15,-5-3 2 16,1 4 3-16,0-2-4 15,-3 2-1-15,2 0 6 16,1 0-2-16,-3 0-1 16,9 0-3-16,-4 0 3 15,7-5 7-15,-4 1-7 16,4 1-1-16,-5-3 9 16,3 3-8-16,-3 1 3 15,3-2-6-15,-3 0 2 16,3-1 7-16,-3 3-9 0,3 0 0 15,-3-1 4-15,3 1 2 16,0 2-6-16,-1-3 0 16,-1 0 1-16,-3 3 4 15,2 0-5-15,-2 0 0 16,-2 0 0-16,3 0 7 16,-1 0-8-16,3 0 1 15,1 0 0-15,-1 0 4 16,4 0-4-16,0 0 0 15,-2 0-2-15,5 0 10 16,-4 0-8-16,5 0 0 16,-2 3 1-16,3 2 1 15,0 0 2-15,3 2-4 16,0-2 5-16,3 0 0 16,-3 1-3-16,-3 0-2 0,-9-6 4 15,1 6 3-15,-4-3-5 16,-2 3-2-16,2-2 1 15,1-1 4-15,2 0-5 16,1-1 0-16,-1 2 0 16,0 2 2-16,4-1-2 15,-3 2 0-15,1 4 6 16,2-4-2-16,-1 3-4 16,0-2 0-16,1-4 3 15,-4 5-2-15,6-2-1 16,-2 1 0-16,1-1 4 15,2 2 1-15,-4 0-4 0,4-3-1 16,-5 3 1-16,5 0 3 16,-4 1-4-16,0-1 0 15,3 1 2-15,1 4 4 16,-2-1-5-16,4-1 0 16,0 5 0-16,-3-4 11 15,3-1-12-15,-3-2 0 16,1 2 6-16,-5-6 0 15,2 4-6-15,0-2 0 16,-4 1 0-16,3 0 5 16,0 1-5-16,1 0 0 15,-2 1 3-15,4 1 2 16,1 1-3-16,-1-1-2 0,1 4 0 16,-5-1 11-1,2 0-9-15,-2-2-1 0,-1 2 6 16,-1-3-1-16,1 1-6 15,-3 2 0-15,5 1 1 16,-3-3 4-16,4 3-5 16,-1 0 0-16,0 4 5 15,4 2 1-15,-7 0-5 16,3-2-1-16,1-2 2 16,-4-1 0-16,4-1-2 15,-5 2 0-15,3 0 2 16,-3-3 2-16,3 3-4 0,-3-4 0 15,1 4 0 1,4-1 0-16,-3 2 0 0,2 0 0 16,0 5-1-16,0-3 9 15,3 4-8-15,-2-6 0 16,2 1 1-16,-3 1-4 16,1-1 4-16,-1 1-1 15,0-3 3-15,1 1 2 16,-2 2-6-16,2 2 1 15,0-3 0-15,-2 0-2 16,-1 2 4-16,2 0-2 16,-5 0 0-16,2 1 5 15,1 5-5-15,-1-1 0 0,4 2 1 16,-4-6 6 0,1-1-7-16,-1-2 0 0,1-4-3 15,-4 4 6-15,0-3-4 16,-2-1 1-16,3 2 0 15,2-2 1-15,-2-2-1 16,0 2 0-16,-3 2-4 16,2 0 8-16,-2 4-4 15,3 3 0-15,-1-1 0 16,-2-6 1-16,0 4-1 16,3-4 0-16,-1 0-2 15,3 2 8-15,-4 0-10 0,1 2 4 16,-2 1 0-1,0 0 3-15,-1 0-3 0,-2-3 0 16,0 1 0-16,0-4 4 16,0 1-8-16,3-3 4 15,-3-1 0-15,4 1-1 16,-2-5 1-16,-2 2 0 16,0-2-2-16,3 3 5 15,-3 0-4-15,2-1 1 16,4 6 0-16,-2-1 4 15,-2-1-4-15,-2-1 0 16,0-3-3-16,0-1 7 16,0 1-6-16,0-2 2 15,0 1 0-15,0-4 0 16,0 0 0-16,0 4 0 0,0-1 2 16,0 2 4-16,0-1-5 15,0-1-1-15,0-2 2 16,0-1-5-16,0-3 3 15,0-2 0-15,0-2 1 16,0 0 3-16,0 0-5 16,0 0 1-16,0 0 0 15,0 0 0-15,0 0 0 16,0 0 0-16,0 0-2 16,0 2 2-16,3-2-1 15,-3 0-8-15,5-4-73 16,-2-23-123-16,-3 4-735 0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13:22.462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8AD043E3-1154-4895-969A-2AD9708299E3}" emma:medium="tactile" emma:mode="ink">
          <msink:context xmlns:msink="http://schemas.microsoft.com/ink/2010/main" type="inkDrawing" rotatedBoundingBox="21451,11633 22404,9440 22502,9482 21549,11676" semanticType="callout" shapeName="Other">
            <msink:sourceLink direction="with" ref="{F25C4F3C-1283-4690-A401-1A0E71FBD804}"/>
            <msink:sourceLink direction="with" ref="{D00E2D36-B681-4594-ADB3-0AAC4D219492}"/>
          </msink:context>
        </emma:interpretation>
      </emma:emma>
    </inkml:annotationXML>
    <inkml:trace contextRef="#ctx0" brushRef="#br0">-868 2595 283 0,'0'0'111'0,"0"0"-81"16,0 0 6-16,0 0 50 16,0 0-47-16,0 0-28 15,0 3 0-15,0-1-9 0,0 1 0 16,0-3 7-16,0 0-8 16,0 0 31-16,0 0 12 15,0 0-1-15,0 0 3 16,0 0-13-16,0 0-7 15,0 0 2-15,0 0-18 16,0 0 5-16,0 0-5 16,0 0-3-16,0 0 23 15,0 0-17-15,0 0 6 16,0 0 5-16,0 0-16 16,0 0 11-16,0 0-7 15,0 0-4-15,0 0 13 16,0 0-18-16,0 0 5 15,0 0 11-15,0 0-17 16,0 0 12-16,0-10 11 0,10-1-3 16,-3 2 8-16,3-2-28 15,-3 0 4-15,3 0 5 16,-5 0-9-16,4 2 6 16,-4 0-8-16,-2 2 0 15,2-4 13-15,2 5-12 16,-5-8 4-16,1 3 13 15,2-5-13-15,-2-1 11 16,-3-2-9-16,0 7-7 16,0-1 16-16,0 1-13 0,0-1-3 15,4-1 6 1,-4-3-2-16,2 3-1 0,1-4-3 16,2-1 2-16,0 1 7 15,2 0-7-15,-2 6-2 16,-2-5 7-16,-1 1-3 15,2-2-4-15,-1 1 0 16,-1 1 0-16,1-1 2 16,6-2-2-16,-4 3 0 15,3-1-2-15,1-5 4 16,-3 4-2-16,3 0 0 16,-4 3 2-16,0-1 0 15,0 5-2-15,-1-5 0 16,2 3-1-16,-1 1 4 15,-3-5-4-15,8 1 1 0,-3-2 0 16,5-1-1-16,0 3 1 16,-4-2 0-16,4 0-1 15,-2 3 4-15,-1-3-3 16,-1 4 0-16,-1-1 0 16,-2-1 1-16,0 1-1 15,0 2 0-15,4-5-2 16,-1-2 7-16,4-3-7 15,0 1 2-15,-4-1 0 16,3-1 2-16,-3-3-2 16,-1 5 0-16,1-4-1 15,-3 6 6-15,1 4-5 16,0-1 0-16,-4 1 1 16,7 4-1-16,-3-10 0 0,-1 5 0 15,4-3 1-15,-4-1 4 16,0 1-6-16,5-2 1 15,0 0 0-15,2 4-1 16,0 0 1-16,-2 2 0 16,-1 4 1-16,-4 0 5 15,1-1-6-15,-4 2 0 16,2 4 0-16,1-6 1 16,-2 1-1-16,2-3 0 15,7-3 0-15,-7 0 4 16,7 0-5-16,-4-1 1 15,1 5 0-15,-4-2-1 16,4 1 1-16,-3 1 0 0,-1-1-1 16,1 7 2-16,0-6-1 15,-1 0 0-15,4-8 2 16,4 0-3-16,4-1 1 16,4-7 0-16,1 2-2 15,-2-2 6-15,2 2-5 16,-2 5 1-16,-3 2 0 15,-3 4-1-15,-6 1 1 16,4 1 0-16,-5-1 0 16,5 2 1-16,0-5-1 15,1-2 0-15,1-5 2 16,1-1 2-16,-1-2 0 0,-3 4-4 16,-2 8 0-16,-7-1 6 15,8 5-6-15,-10 2 0 16,2 4 0-16,3 5-4 15,-5-1 4-15,3 3-4 16,-3 0-15-16,0-7-104 16,-39-8-353-16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13:40.65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539EDC31-EC11-43EA-A3F6-00BBD7C4D8EF}" emma:medium="tactile" emma:mode="ink">
          <msink:context xmlns:msink="http://schemas.microsoft.com/ink/2010/main" type="writingRegion" rotatedBoundingBox="24971,11208 25117,11888 24734,11970 24588,11290">
            <msink:destinationLink direction="with" ref="{317A71A0-31A6-4E78-BC9A-18F243996C39}"/>
          </msink:context>
        </emma:interpretation>
      </emma:emma>
    </inkml:annotationXML>
    <inkml:traceGroup>
      <inkml:annotationXML>
        <emma:emma xmlns:emma="http://www.w3.org/2003/04/emma" version="1.0">
          <emma:interpretation id="{EB40F95E-68C0-49A6-9756-85912E7BB92E}" emma:medium="tactile" emma:mode="ink">
            <msink:context xmlns:msink="http://schemas.microsoft.com/ink/2010/main" type="paragraph" rotatedBoundingBox="24971,11208 25117,11888 24734,11970 24588,112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E792BC-D80E-442B-9238-400D95DEC8D2}" emma:medium="tactile" emma:mode="ink">
              <msink:context xmlns:msink="http://schemas.microsoft.com/ink/2010/main" type="line" rotatedBoundingBox="24971,11208 25117,11888 24734,11970 24588,11290"/>
            </emma:interpretation>
          </emma:emma>
        </inkml:annotationXML>
        <inkml:traceGroup>
          <inkml:annotationXML>
            <emma:emma xmlns:emma="http://www.w3.org/2003/04/emma" version="1.0">
              <emma:interpretation id="{51984C9E-9FDA-4F0C-B67C-3D428354B4FA}" emma:medium="tactile" emma:mode="ink">
                <msink:context xmlns:msink="http://schemas.microsoft.com/ink/2010/main" type="inkWord" rotatedBoundingBox="24837,11237 24928,11658 24884,11668 24793,1124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1835 2234 271 0,'0'0'113'16,"0"0"-70"-16,0 0-1 15,0 0 29-15,0 0-2 16,0 0-30-16,0 0-5 15,-5 0 22-15,5 0-18 16,0 0 3-16,0 0 6 16,0 0-11-16,0 0 16 15,-2 0-19-15,-2 0-6 0,1 0 15 16,-2 0-18 0,2-6 9-16,1 3 3 0,-2-1-12 15,4 0 7-15,-3 3-8 16,1-5-9-16,2 1 12 15,-3 1-19-15,0-2 9 16,1 3 6-16,-1 3-12 16,3-2 14-16,0 2-10 15,0 0-9-15,0 0 9 16,0 0-11-16,0 0-2 16,0 0 5-16,0 0-3 15,-4 0 6-15,4 0-1 0,0 0-5 16,0 0 20-16,0 0-21 15,0 0 0-15,0 0 0 16,0 0 5-16,0 2-7 16,0 9 0-16,0-2 0 15,0 4 10-15,9 0-8 16,-3 3-2-16,3 1 9 16,-2 4-5-16,3 1-2 15,0-2-2-15,-5 0 0 16,-1-4 5-16,-1-5 0 15,-1-5-5-15,-2 0 4 16,0-2 1-16,0 0-4 16,0-2-1-16,0-2 0 15,0 5 4-15,0-1-4 16,3 5 0-16,-3-2 4 0,0 2 4 16,0-1-7-16,3 1-1 15,-3 3 2-15,2-2-3 16,-2-1 4-16,4 1-3 15,-4-4 0-15,3 0 3 16,-1 2-3-16,1-1 0 16,-3 1 0-16,5 2 1 15,-1 0-1-15,-1-1 0 16,-1-3 0-16,-2-1 8 16,0-5-10-16,0 0 2 0,3 0 0 15,-3 0 10 1,0 0-7-16,0 0-1 0,0 0 15 15,0 0-17 1,0 0 9-16,0 0-9 0,0 0 0 16,0 5 3-16,0 6-3 15,5-5 0-15,-5 5 0 16,0-8 6-16,0-1-14 16,0-2-21-16,0 0-89 15,0 0-125-15,-19-2-658 16</inkml:trace>
        </inkml:traceGroup>
        <inkml:traceGroup>
          <inkml:annotationXML>
            <emma:emma xmlns:emma="http://www.w3.org/2003/04/emma" version="1.0">
              <emma:interpretation id="{25D2A22D-67C1-4F43-839F-1C65C457BE3E}" emma:medium="tactile" emma:mode="ink">
                <msink:context xmlns:msink="http://schemas.microsoft.com/ink/2010/main" type="inkWord" rotatedBoundingBox="25046,11560 25117,11888 24734,11970 24663,11642"/>
              </emma:interpretation>
              <emma:one-of disjunction-type="recognition" id="oneOf1">
                <emma:interpretation id="interp1" emma:lang="" emma:confidence="0">
                  <emma:literal>a</emma:literal>
                </emma:interpretation>
                <emma:interpretation id="interp2" emma:lang="" emma:confidence="0">
                  <emma:literal>*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G</emma:literal>
                </emma:interpretation>
                <emma:interpretation id="interp5" emma:lang="" emma:confidence="0">
                  <emma:literal>@</emma:literal>
                </emma:interpretation>
              </emma:one-of>
            </emma:emma>
          </inkml:annotationXML>
          <inkml:trace contextRef="#ctx0" brushRef="#br0" timeOffset="274315.4381">1889 2708 327 0,'0'0'119'0,"0"0"-21"16,0 0 33-16,0 0 7 15,0 0-5-15,0 0-44 16,-37 40-8-16,35-33-10 16,2 2-24-16,0-1-14 15,0 1-22-15,0-2-5 16,8-2-2-16,11-5-2 16,7 0 2-16,2 0-4 15,3-12 0-15,-6-11 2 16,-1-5-2-16,-11-2-2 15,-9-4 1-15,-4 0-5 0,0 0 4 16,-26 6 2-16,-8 11 1 16,-6 8 8-16,1 9-6 15,2 0 5-15,-8 18 4 16,6 12-11-16,2 6 0 16,12-2 2-16,13-1-3 15,7-4 0-15,5 2 3 16,3-2-3-16,31-10 0 15,10-6-3-15,10-10 1 16,6-3-3-16,-7-3 2 16,-5-25 2-16,-12-2-15 15,-12-8 9-15,-17-3 5 16,-7 4-3-16,0 1 5 16,-14 7 3-16,-16 7 0 0,-4 11 3 15,0 11 3-15,3 0 0 16,6 4-4-16,8 29-5 15,5 7-1-15,9 5-3 16,3-2-7-16,0-2-15 16,17-12 14-16,11-11-1 15,3-6 8-15,3-12-6 16,-2 0 9-16,-7-18 2 16,-6-15 2-16,-5-5 8 15,-11-5-3-15,-3 5 0 16,0 7 1-16,-5 15-5 0,-15 16 7 15,-2 0 6 1,-4 43-16-16,1 12-5 0,2 8-27 16,9 0-124-16,5-4-150 15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18:10.93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1B24828A-191D-409D-AD2D-F7380FCCB9B2}" emma:medium="tactile" emma:mode="ink">
          <msink:context xmlns:msink="http://schemas.microsoft.com/ink/2010/main" type="writingRegion" rotatedBoundingBox="21343,11567 21674,11567 21674,11881 21343,11881">
            <msink:destinationLink direction="with" ref="{317A71A0-31A6-4E78-BC9A-18F243996C39}"/>
          </msink:context>
        </emma:interpretation>
      </emma:emma>
    </inkml:annotationXML>
    <inkml:traceGroup>
      <inkml:annotationXML>
        <emma:emma xmlns:emma="http://www.w3.org/2003/04/emma" version="1.0">
          <emma:interpretation id="{7E5FF911-CBB0-445A-8618-777BAEB5B382}" emma:medium="tactile" emma:mode="ink">
            <msink:context xmlns:msink="http://schemas.microsoft.com/ink/2010/main" type="paragraph" rotatedBoundingBox="21343,11567 21674,11567 21674,11881 21343,118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6CD9A6-3E01-4541-A8D5-A28C29D0169D}" emma:medium="tactile" emma:mode="ink">
              <msink:context xmlns:msink="http://schemas.microsoft.com/ink/2010/main" type="line" rotatedBoundingBox="21343,11567 21674,11567 21674,11881 21343,11881"/>
            </emma:interpretation>
          </emma:emma>
        </inkml:annotationXML>
        <inkml:traceGroup>
          <inkml:annotationXML>
            <emma:emma xmlns:emma="http://www.w3.org/2003/04/emma" version="1.0">
              <emma:interpretation id="{F25C4F3C-1283-4690-A401-1A0E71FBD804}" emma:medium="tactile" emma:mode="ink">
                <msink:context xmlns:msink="http://schemas.microsoft.com/ink/2010/main" type="inkWord" rotatedBoundingBox="21343,11567 21674,11567 21674,11881 21343,11881">
                  <msink:destinationLink direction="with" ref="{8AD043E3-1154-4895-969A-2AD9708299E3}"/>
                  <msink:destinationLink direction="with" ref="{2FB989FF-FF28-4169-8659-896AF05F9A03}"/>
                  <msink:destinationLink direction="with" ref="{4D189F35-4A3D-483D-8B36-D07D65249EF5}"/>
                  <msink:destinationLink direction="with" ref="{BEAF4FFE-088C-4768-AD67-ABFE8B873FB1}"/>
                </msink:context>
              </emma:interpretation>
            </emma:emma>
          </inkml:annotationXML>
          <inkml:trace contextRef="#ctx0" brushRef="#br0">-898 2578 475 0,'0'0'94'16,"0"0"-20"-16,0 0 39 0,0 0-35 16,0 0-21-16,0 0-6 15,-31 49-1-15,31-38-5 16,0 2-6-16,-3 5 2 15,3 2-15-15,0 0 5 16,0-2 2-16,0 0-18 16,0-7-9-16,8-5-1 15,7-6-2-15,2 0-3 16,2 0 0-16,3-22 0 16,-2-14 7-16,-8 1-5 15,-12-7 6-15,0 2-8 16,-8 7 0-16,-23 3 7 15,-6 13-4-15,-2 14-3 0,2 3 11 16,6 16 0-16,6 24-1 16,11 13-10-16,4 1-1 15,10-9-1-15,0-5 0 16,10-12 1-16,20-7-4 16,10-6-1-16,5-13 6 15,6-2-1-15,0 0-5 16,-7-23 3-16,-5-8-94 15,-18 4-105-15,-21 6-313 16</inkml:trace>
          <inkml:trace contextRef="#ctx0" brushRef="#br0" timeOffset="-289876.6252">-797 2573 64 0,'0'0'202'15,"0"0"-156"-15,0 0-21 16,0 0 41-16,0 0 16 16,0 0-45-16,0 0-19 15,0 0 5-15,0 0 1 16,0 0 16-16,0 0-17 0,0 0 2 15,0 0 10 1,0 0-16-16,0 0 1 0,0 0-1 16,0 0-9-16,0 0 6 15,0 0 0-15,0 0-2 16,0 0 23-16,0 0-19 16,0 0 6-16,0 0 4 15,0 0-18-15,0 0 10 16,0 0-19-16,0 0 5 15,0 0-5-15,0 0-1 16,0 0 0-16,0 0-2 16,0 0 4-16,0 0-2 15,0 0 0-15,0 0 2 16,0 0-5-16,0 0 3 0,0 0 0 16,0 0-2-16,0 0 4 15,0 0-6-15,-3 0 2 16,1 0-15-16,-1 0 14 15,1 0-17-15,2 0 6 16,0 0 13-16,0 0-4 16,0 0 5-16,0 0 0 15,0 0 0-15,-3 0 0 16,-1 2 0-16,-1-2-11 16,2 0-34-16,1 0-36 15,2 0-47-15,0 3-31 16,-3-3 56-16,-1 0 43 15,-1 2-30-15,0-2-29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1:57:12.47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F1352841-F6FB-4A1D-82FB-854C73B60F17}" emma:medium="tactile" emma:mode="ink">
          <msink:context xmlns:msink="http://schemas.microsoft.com/ink/2010/main" type="inkDrawing" rotatedBoundingBox="28535,10287 33023,8623 33097,8822 28609,10486" semanticType="callout" shapeName="Other">
            <msink:destinationLink direction="from" ref="{1CD81A39-6B7C-4250-A6BA-B2878F9A29C4}"/>
            <msink:destinationLink direction="to" ref="{1CD81A39-6B7C-4250-A6BA-B2878F9A29C4}"/>
            <msink:destinationLink direction="from" ref="{05992E89-2F8A-457B-9977-C93686798ADF}"/>
          </msink:context>
        </emma:interpretation>
      </emma:emma>
    </inkml:annotationXML>
    <inkml:trace contextRef="#ctx0" brushRef="#br0">0 1602 293 0,'0'0'69'0,"0"0"-53"16,0 0 62-16,0 0 25 15,0 0-67-15,0 0-2 16,0 0 8-16,0 0-7 0,0 0 11 16,0 0-23-1,0 0 4-15,0 0 14 0,0 0-11 16,0 0 10-16,0 0-7 16,0 0-15-16,0 0 22 15,0 0-29-15,0 0 1 16,0 0 1-16,0 0-12 15,0 0 11-15,0 0-6 16,7 0-4-16,-5 0 17 16,3 0-19-16,1 0 5 15,-2 0 7-15,1 0-9 16,-3 0 8-16,4 0-7 16,3 0-3-16,-1 0 23 15,1-5-22-15,-1 2 0 16,3-1 4-16,4-5-1 0,2 0-5 15,5-4 0-15,5-5 1 16,7-4 13-16,12-7-11 16,10 0 13-16,18-10 16 15,24-4-22-15,28-7 7 16,25-12 4-16,15-4-4 16,14-4 14-16,11 0-25 15,9 5-4-15,4 2 12 16,-4 4-13-16,-12 7 6 15,-10-8-7-15,-9 2 0 16,-3-2 3-16,4-7-1 16,1 0-2-16,-5 0 1 0,-8 5 0 15,-19 2-2-15,-18 14-3 16,-11 6 4-16,-3 10-1 16,-6-1 1-16,1 3 0 15,1 1-5-15,-1-4 10 16,-6 1-7-16,-9 5 2 15,-14 4-12-15,-24 9 10 16,-22 12-39-16,-18 0-25 16,-9 0-27-16,-19 8-68 15,-37 17-227-15</inkml:trace>
    <inkml:trace contextRef="#ctx0" brushRef="#br0" timeOffset="15885.1175">156 1697 382 0,'0'0'222'15,"0"0"-114"-15,0 0 6 16,0 0 5-16,0 0-13 16,0 0-32-16,5 4-19 15,-5-2 5-15,0-2-27 16,0 0 1-16,0 0-3 16,0 0-3-16,0 0 26 0,0 0-11 15,-20-10 5-15,-7-13-21 16,-7-5-23-16,0 3-3 15,0 7-1-15,9 5-2 16,11 10-11-16,4 3 6 16,10 0-31-16,0 0-49 15,24 0-177-15,6 14-574 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1:57:13.66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1CD81A39-6B7C-4250-A6BA-B2878F9A29C4}" emma:medium="tactile" emma:mode="ink">
          <msink:context xmlns:msink="http://schemas.microsoft.com/ink/2010/main" type="inkDrawing" rotatedBoundingBox="32526,8550 32961,8729 32782,9166 32346,8987" semanticType="callout" shapeName="Other">
            <msink:sourceLink direction="from" ref="{F1352841-F6FB-4A1D-82FB-854C73B60F17}"/>
            <msink:sourceLink direction="to" ref="{F1352841-F6FB-4A1D-82FB-854C73B60F17}"/>
          </msink:context>
        </emma:interpretation>
      </emma:emma>
    </inkml:annotationXML>
    <inkml:trace contextRef="#ctx0" brushRef="#br0">107 48 268 0,'0'0'194'16,"0"0"-118"-16,0 0 25 15,0 0 48-15,0 0-26 16,0 0-38-16,-81 0 9 15,70 0-6-15,5 0-12 16,1 0-20-16,1 0-20 0,2 0 18 16,2 0-23-16,0 0-1 15,0 0-14-15,0 0-14 16,2 0-4-16,30 0-8 16,16 0 10-16,16 0 15 15,7-2-13-15,2-13 12 16,-5-1 1-16,-7 5-5 15,-15 7 11-15,-19 4-18 16,-12 0-2-16,-13 0 9 16,-2 15-4-16,-5 30 0 15,-29 18 11-15,-5 9-16 16,-3-4-2-16,11-13-20 16,11-15-18-16,15-11-9 15,5-11-65-15,0-3-7 16,0-4-149-16,0-4-241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1:57:18.88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05992E89-2F8A-457B-9977-C93686798ADF}" emma:medium="tactile" emma:mode="ink">
          <msink:context xmlns:msink="http://schemas.microsoft.com/ink/2010/main" type="inkDrawing" rotatedBoundingBox="28807,10203 33915,12912 33696,13324 28588,10616" semanticType="callout" shapeName="Other">
            <msink:sourceLink direction="to" ref="{257B7D65-AD9E-4E2C-9274-B82B2B03DB4C}"/>
            <msink:sourceLink direction="from" ref="{F1352841-F6FB-4A1D-82FB-854C73B60F17}"/>
          </msink:context>
        </emma:interpretation>
      </emma:emma>
    </inkml:annotationXML>
    <inkml:trace contextRef="#ctx0" brushRef="#br0">0-1 420 0,'0'0'62'15,"0"0"-35"-15,0 0 110 16,0 0-31-16,0 0-77 15,0 0-6-15,17 0 29 16,-15 0 0-16,4 0 0 0,-1 0-14 16,4 0-12-1,1 0 16-15,5 2-15 0,4 5 5 16,1 2-1-16,6 9-5 16,2 1 1-16,3 2 1 15,8 1-18-15,7 3 21 16,8 3-24-16,4-3 14 15,6 3-4-15,7-3-7 16,-3-1 16-16,-5-5-18 16,-2-1-3-16,-5 0 16 15,-5 3-20-15,0 1 4 16,-6-1 1-16,-2-1-5 16,-6 0 5-16,-1-2-6 15,1 0 0-15,-5-1 0 16,5 4 3-16,1-1-3 0,-1 6 1 15,-5 3-1-15,5 2 5 16,-6-3-5-16,3 0 0 16,0-4 0-16,0 1 2 15,-4-5-3-15,2 0 1 16,2 2 0-16,0-1 1 16,2 1-1-16,3 4 0 15,-2-1-3-15,2-1 9 16,4 1-7-16,-1-5 1 15,7-3 0-15,-2-1-1 16,1-1 1-16,-3 3 0 16,-2 2-1-16,-4 0 5 0,-8 1-4 15,-6 1 0-15,0 4 3 16,-2-4-1-16,5 3-2 16,1 2 0-16,5-2-1 15,2-3 2-15,3-2-1 16,3 2 0-16,4-6 2 15,-1 5-1-15,3-3-1 16,-4 1 0-16,5-1-1 16,-5 3 4-16,5-1-3 15,-1 2 0-15,-4-1 0 16,10-1-4-16,0 4 4 16,-4-4 0-16,1 5-4 15,-3 1 6-15,0 1-2 0,-2-2 0 16,-2-1 2-16,2-4-3 15,-2 0 1-15,5-5 0 16,-7 4-1-16,-1-5 1 16,0 1 0-16,-5 0 0 15,-3 3 2-15,1 0 0 16,3 5-2-16,-1-4 0 16,5 8-1-16,-2-2 4 15,3-4-4-15,4 1 1 16,-2 1 0-16,2-3 1 15,-2 0-1-15,2 5 0 16,-1 1-3-16,0 3 8 0,0 5-5 16,3 2 0-1,2-1 0-15,1 1 0 0,0-1 0 16,2-2 0-16,4 3-1 16,-4-6 3-16,1 5-2 15,2-4 0-15,-5 2 0 16,5-2 4-16,-2-1-4 15,-6-2 0-15,-3-3 0 16,-9 1 0-16,-7-8 0 16,-12-3 0-16,-9-5 4 15,-8-4-8-15,0-5 4 16,-3-1-19-16,-45 0-58 16,-19-16-265-16</inkml:trace>
    <inkml:trace contextRef="#ctx0" brushRef="#br0" timeOffset="4738.9418">4886 2370 536 0,'0'0'164'0,"0"0"-95"16,0 0 84-16,0 0 19 16,0 0-77-16,0 0-28 15,0 0-9-15,-4-4-2 16,-1-2 10-16,-3 0-17 0,-9-13 7 16,-2-2 3-1,-5-1-16-15,5 4 5 16,-1 6-8-16,10 6 6 0,3 4 5 15,7 2-29-15,0 0-20 16,0 0-2-16,7 20-7 16,25 26 4-16,19 17 0 15,12 1 6-15,-4-4-1 16,-6-11-2-16,-11-9 0 16,-13-10 0-16,-12-6 3 15,-12-6-5-15,-2-9 2 16,-3-1-1-16,0-3-5 15,0 1-16-15,-37 6-29 16,-19 3-4-16,-9 3-52 16,-5 0 3-16,10-7 2 0,18-11-4 15,11 0-28-15,11 0-169 16,15-24-391-16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04:02.22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B94F2B6D-8A95-4F43-9FE2-04BEB46DD4F6}" emma:medium="tactile" emma:mode="ink">
          <msink:context xmlns:msink="http://schemas.microsoft.com/ink/2010/main" type="inkDrawing" rotatedBoundingBox="2167,14357 2281,17688 2221,17690 2107,14359" semanticType="callout" shapeName="Other">
            <msink:sourceLink direction="with" ref="{00FC28D9-3A2B-48B0-AB95-B9B3D0FF9873}"/>
            <msink:sourceLink direction="with" ref="{FE1D9BF6-B209-4361-A246-5CDD5EE7C7DE}"/>
          </msink:context>
        </emma:interpretation>
      </emma:emma>
    </inkml:annotationXML>
    <inkml:trace contextRef="#ctx0" brushRef="#br0">-679 5637 363 0,'0'0'100'15,"0"0"-76"-15,0 0 63 16,0 0 33-16,0 0-72 16,0 0-44-16,0-18 12 15,-4 11 26-15,4 1-4 0,0 6 19 16,0-1-4-1,0-3 13-15,0 2 7 0,0 0-17 16,0-1-6-16,-2 3-5 16,2 0-12-16,0 0 20 15,0 0-23-15,0 0-3 16,0 0 11-16,0 0-13 16,-3 7 6-16,-2 24-10 15,2 20-7-15,1 22 18 16,-2 19-28-16,1 6 0 15,0 3 2-15,3 5-1 16,0 2-2-16,0 0-3 16,0 1 0-16,12-2 2 15,-4-3-2-15,1-3 0 16,-1-3-3-16,-3 2 9 16,4 2-6-16,-3 4 0 15,5 2 0-15,0-1-6 0,1-5 6 16,-5-6 0-16,-3-5 3 15,-4 4 0-15,0-9-3 16,0-3 0-16,0-9 2 16,0-7-3-16,0-3 1 15,0-3 0-15,0-6-5 16,0-8 13-16,0 4-9 16,3-11 1-16,-3 0 0 15,3 6 8-15,-3 2-4 16,0-1-1-16,0-2 1 15,0-8-1-15,2-1-3 16,1-14 0-16,3-4 0 0,-6-2 6 16,0-10 1-16,0 6-6 15,0 1 26-15,0 1-19 16,0 9 10-16,0-2-18 16,0 2 1-16,3-6 4 15,-3-9-5-15,3 2 0 16,-1-10 0-16,-2 0 0 15,0 0 0-15,0 0-2 16,0 0-24-16,0 0-18 16,0 0-66-16,0 0-123 15,0-10-629-15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22:05:10.51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C57EE0DB-E534-4E9B-8BF8-BD86561B639C}" emma:medium="tactile" emma:mode="ink">
          <msink:context xmlns:msink="http://schemas.microsoft.com/ink/2010/main" type="inkDrawing" rotatedBoundingBox="403,16528 4190,12105 4350,12242 563,16665" semanticType="underline" shapeName="Other">
            <msink:sourceLink direction="with" ref="{FC9E3CB3-6E61-45E1-8136-073CBE35BAB0}"/>
          </msink:context>
        </emma:interpretation>
      </emma:emma>
    </inkml:annotationXML>
    <inkml:trace contextRef="#ctx0" brushRef="#br0">0 4485 170 0,'0'0'136'0,"0"0"-38"15,0 0 32-15,0 0-15 16,0 0-27-16,0 0-37 16,0 0-11-16,0 0-4 15,0 0-22-15,0 0 14 0,0 0 3 16,0 0-11-16,0 0 18 15,0 0-9-15,0 0-3 16,0 0 13-16,0 0-15 16,0 0 0-16,0 0-9 15,0 0-14-15,0-19 13 16,6 4-14-16,5 0 0 16,0-5 9-16,3 2-5 15,3-3 5-15,-2 4 5 16,-1-5-6-16,-1 6 21 15,1-1-17-15,-2-2-7 16,-1 4 5-16,-2 2-7 16,3-2-4-16,1 3 1 0,1-6 0 15,3 0 3 1,3 3 0-16,-3-3-3 0,-3 0 12 16,0 3-11-16,-1-3 2 15,2 0-3-15,-1-2 7 16,1 7-3-16,-2-7-4 15,4 0 0-15,2 0 7 16,2 2-4-16,1-11 3 16,1 13 4-16,-4-8-8 15,1 2 7-15,-3 4-9 16,0 3 0-16,0-6 2 16,-3 1 5-16,1 0-7 0,2 0 0 15,-4 0 3 1,6 2 1-16,-2-4-4 0,0 6 0 15,0 3 0-15,-2-2 5 16,2 1-5-16,-3 3 0 16,-4 0 2-16,2-4-3 15,-4 3 1-15,4-3 0 16,-3-1 8-16,1 1-5 16,2-6-3-16,3 4 0 15,-2-1 0-15,4 0-4 16,0 1 4-16,-3 1 0 15,0 4 1-15,1 1-1 16,-5 0 0-16,5 0-1 16,-4-7 6-16,2 0-8 15,4-2 3-15,-2 2 0 0,2 0-2 16,0-1 7-16,0 0-7 16,2 2 2-16,-2-9 0 15,-2 5 3-15,-2-1-3 16,-4-1 0-16,-1 4 4 15,1-6-4-15,1 8 0 16,2 1-1-16,-3 0 3 16,4 1-5-16,-1-3 3 15,0 0 0-15,1-2-2 16,1 0 6-16,3-4-4 16,3-3 0-16,0 5 1 15,-3-3-4-15,0 3 3 0,0-1 0 16,-6 4-1-16,2-2 3 15,-1 0-2-15,0 5 0 16,-2 2 2-16,0 1-3 16,-3 0 1-16,5 4 0 15,-4-4-4-15,6-3 6 16,-2 2-2-16,3-4 0 16,-5-3 1-16,2 1 0 15,5-3-1-15,-4-2 0 16,8-1-2-16,-2 4 4 15,1 2-2-15,2-1 0 16,0 4 0-16,1-1 0 16,-2-2 0-16,1 5 0 0,-3 1-2 15,-2 3 2 1,0-3 0-16,-2-1 0 0,4-5 1 16,-2-3-1-16,3 3 0 15,0 5 0-15,-1 0-4 16,1-3 9-16,-1 3-5 15,1-4 0-15,0 2 2 16,-1 3-6-16,-2-1 4 16,0 3 0-16,0-3-3 15,0 2 9-15,-5 1-7 16,5-3 1-16,3 0 0 16,-1-1-2-16,3 4 2 0,-2-1 0 15,-3 0-1-15,-3 3 2 16,3 0-1-16,-2-3 0 15,-2 1 3-15,4-6-4 16,0-3 1-16,5 2 0 16,-1-2-1-16,-1 0 3 15,2 1-2-15,0 0 0 16,4-5 1-16,-4-1-1 16,3 1 1-16,-3-3-1 15,5 3 1-15,-3-1-1 16,3 1 0-16,-3 3-1 15,-1-3 2-15,3 3-2 16,-4 2 1-16,0 0 0 0,4 2-1 16,-3-2 5-1,1-2-5-15,3-5 1 0,-8 5 0 16,1 1 2-16,-3 2-2 16,-4 1 0-16,1 0-4 15,1-2 10-15,-1 2-8 16,-3 0 2-16,5 0 0 15,-1 0 4-15,2 1-4 16,-3-3 0-16,-3-1-4 16,3 0 4-16,-2-1 0 15,0 3 0-15,-2-2 5 16,2 3-6-16,-7 3 1 16,4-4 0-16,2 2-4 15,3 0 8-15,-2-9-4 0,4 4 0 16,-5-2 1-1,6-1-1-15,-2 3 0 0,-1-5 0 16,3 2-3-16,-7 5 5 16,5-3-2-16,-3 4 0 15,-2-1 1-15,4-4-5 16,3 4 4-16,-2 0 0 16,2-3-2-16,0 2 7 15,2-6-5-15,1-1 0 16,-3 2 2-16,-4 1-6 15,-1 5 4-15,0 2 0 16,-5 1-2-16,3 1 4 16,-3 3-2-16,-1 1 0 0,3-1 4 15,-1-5-6 1,6-4 2-16,0 0 0 0,3-5-3 16,0-1 6-16,-6 5-3 15,1 3 0-15,-1 2 2 16,0 4-4-16,1-1 2 15,-1-3 0-15,0 0 1 16,6-3 2-16,-3 2-3 16,6-2 0-16,-1-2 3 15,-4 3-4-15,-1 5 1 16,-6-1 0-16,4 7-2 16,-7-4 7-16,3 2-5 0,1 4 0 15,-4-2 2 1,4 2-3-16,-9 2 1 0,3-1 0 15,2 2 4-15,-2-3-1 16,3 2-3-16,0-4 0 16,-4 5 3-16,1 4-8 15,0-2 5-15,3 2-26 16,-1 0-21-16,-5 18-118 16,-2 24-154-16,-44 24-346 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C67-A4DC-4064-9140-4C6CF2262FEA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C777-BA61-4621-9E04-75A5CE345AD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134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C67-A4DC-4064-9140-4C6CF2262FEA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C777-BA61-4621-9E04-75A5CE345AD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703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C67-A4DC-4064-9140-4C6CF2262FEA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C777-BA61-4621-9E04-75A5CE345AD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336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C67-A4DC-4064-9140-4C6CF2262FEA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C777-BA61-4621-9E04-75A5CE345AD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91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C67-A4DC-4064-9140-4C6CF2262FEA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C777-BA61-4621-9E04-75A5CE345AD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637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C67-A4DC-4064-9140-4C6CF2262FEA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C777-BA61-4621-9E04-75A5CE345AD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303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C67-A4DC-4064-9140-4C6CF2262FEA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C777-BA61-4621-9E04-75A5CE345AD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062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C67-A4DC-4064-9140-4C6CF2262FEA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C777-BA61-4621-9E04-75A5CE345AD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969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C67-A4DC-4064-9140-4C6CF2262FEA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C777-BA61-4621-9E04-75A5CE345AD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11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C67-A4DC-4064-9140-4C6CF2262FEA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C777-BA61-4621-9E04-75A5CE345AD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489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C67-A4DC-4064-9140-4C6CF2262FEA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C777-BA61-4621-9E04-75A5CE345AD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257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A7C67-A4DC-4064-9140-4C6CF2262FEA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BC777-BA61-4621-9E04-75A5CE345AD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005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emf"/><Relationship Id="rId42" Type="http://schemas.openxmlformats.org/officeDocument/2006/relationships/image" Target="../media/image21.emf"/><Relationship Id="rId47" Type="http://schemas.openxmlformats.org/officeDocument/2006/relationships/customXml" Target="../ink/ink23.xml"/><Relationship Id="rId50" Type="http://schemas.openxmlformats.org/officeDocument/2006/relationships/image" Target="../media/image25.emf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emf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32" Type="http://schemas.openxmlformats.org/officeDocument/2006/relationships/image" Target="../media/image16.emf"/><Relationship Id="rId37" Type="http://schemas.openxmlformats.org/officeDocument/2006/relationships/customXml" Target="../ink/ink18.xml"/><Relationship Id="rId40" Type="http://schemas.openxmlformats.org/officeDocument/2006/relationships/image" Target="../media/image20.emf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2.emf"/><Relationship Id="rId52" Type="http://schemas.openxmlformats.org/officeDocument/2006/relationships/image" Target="../media/image26.emf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13.xml"/><Relationship Id="rId30" Type="http://schemas.openxmlformats.org/officeDocument/2006/relationships/image" Target="../media/image15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emf"/><Relationship Id="rId8" Type="http://schemas.openxmlformats.org/officeDocument/2006/relationships/image" Target="../media/image4.emf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emf"/><Relationship Id="rId46" Type="http://schemas.openxmlformats.org/officeDocument/2006/relationships/image" Target="../media/image23.emf"/><Relationship Id="rId20" Type="http://schemas.openxmlformats.org/officeDocument/2006/relationships/image" Target="../media/image10.emf"/><Relationship Id="rId41" Type="http://schemas.openxmlformats.org/officeDocument/2006/relationships/customXml" Target="../ink/ink20.xml"/><Relationship Id="rId54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emf"/><Relationship Id="rId36" Type="http://schemas.openxmlformats.org/officeDocument/2006/relationships/image" Target="../media/image18.emf"/><Relationship Id="rId49" Type="http://schemas.openxmlformats.org/officeDocument/2006/relationships/customXml" Target="../ink/ink2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.xml"/><Relationship Id="rId18" Type="http://schemas.openxmlformats.org/officeDocument/2006/relationships/image" Target="../media/image35.emf"/><Relationship Id="rId26" Type="http://schemas.openxmlformats.org/officeDocument/2006/relationships/image" Target="../media/image39.emf"/><Relationship Id="rId21" Type="http://schemas.openxmlformats.org/officeDocument/2006/relationships/customXml" Target="../ink/ink36.xml"/><Relationship Id="rId34" Type="http://schemas.openxmlformats.org/officeDocument/2006/relationships/image" Target="../media/image43.emf"/><Relationship Id="rId7" Type="http://schemas.openxmlformats.org/officeDocument/2006/relationships/customXml" Target="../ink/ink29.xml"/><Relationship Id="rId12" Type="http://schemas.openxmlformats.org/officeDocument/2006/relationships/image" Target="../media/image32.emf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33" Type="http://schemas.openxmlformats.org/officeDocument/2006/relationships/customXml" Target="../ink/ink42.xml"/><Relationship Id="rId38" Type="http://schemas.openxmlformats.org/officeDocument/2006/relationships/image" Target="../media/image45.emf"/><Relationship Id="rId2" Type="http://schemas.openxmlformats.org/officeDocument/2006/relationships/image" Target="../media/image1.png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29" Type="http://schemas.openxmlformats.org/officeDocument/2006/relationships/customXml" Target="../ink/ink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11" Type="http://schemas.openxmlformats.org/officeDocument/2006/relationships/customXml" Target="../ink/ink31.xml"/><Relationship Id="rId24" Type="http://schemas.openxmlformats.org/officeDocument/2006/relationships/image" Target="../media/image38.emf"/><Relationship Id="rId32" Type="http://schemas.openxmlformats.org/officeDocument/2006/relationships/image" Target="../media/image42.emf"/><Relationship Id="rId37" Type="http://schemas.openxmlformats.org/officeDocument/2006/relationships/customXml" Target="../ink/ink44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28" Type="http://schemas.openxmlformats.org/officeDocument/2006/relationships/image" Target="../media/image40.emf"/><Relationship Id="rId36" Type="http://schemas.openxmlformats.org/officeDocument/2006/relationships/image" Target="../media/image44.emf"/><Relationship Id="rId10" Type="http://schemas.openxmlformats.org/officeDocument/2006/relationships/image" Target="../media/image31.emf"/><Relationship Id="rId19" Type="http://schemas.openxmlformats.org/officeDocument/2006/relationships/customXml" Target="../ink/ink35.xml"/><Relationship Id="rId31" Type="http://schemas.openxmlformats.org/officeDocument/2006/relationships/customXml" Target="../ink/ink41.xml"/><Relationship Id="rId4" Type="http://schemas.openxmlformats.org/officeDocument/2006/relationships/image" Target="../media/image28.emf"/><Relationship Id="rId9" Type="http://schemas.openxmlformats.org/officeDocument/2006/relationships/customXml" Target="../ink/ink30.xml"/><Relationship Id="rId14" Type="http://schemas.openxmlformats.org/officeDocument/2006/relationships/image" Target="../media/image33.emf"/><Relationship Id="rId22" Type="http://schemas.openxmlformats.org/officeDocument/2006/relationships/image" Target="../media/image37.emf"/><Relationship Id="rId27" Type="http://schemas.openxmlformats.org/officeDocument/2006/relationships/customXml" Target="../ink/ink39.xml"/><Relationship Id="rId30" Type="http://schemas.openxmlformats.org/officeDocument/2006/relationships/image" Target="../media/image41.emf"/><Relationship Id="rId35" Type="http://schemas.openxmlformats.org/officeDocument/2006/relationships/customXml" Target="../ink/ink43.xml"/><Relationship Id="rId8" Type="http://schemas.openxmlformats.org/officeDocument/2006/relationships/image" Target="../media/image30.emf"/><Relationship Id="rId3" Type="http://schemas.openxmlformats.org/officeDocument/2006/relationships/customXml" Target="../ink/ink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40" y="473251"/>
            <a:ext cx="10407941" cy="23941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Entrada de lápiz 6"/>
              <p14:cNvContentPartPr/>
              <p14:nvPr/>
            </p14:nvContentPartPr>
            <p14:xfrm>
              <a:off x="1459280" y="3521876"/>
              <a:ext cx="109800" cy="0"/>
            </p14:xfrm>
          </p:contentPart>
        </mc:Choice>
        <mc:Fallback>
          <p:pic>
            <p:nvPicPr>
              <p:cNvPr id="7" name="Entrada de lápiz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098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Entrada de lápiz 7"/>
              <p14:cNvContentPartPr/>
              <p14:nvPr/>
            </p14:nvContentPartPr>
            <p14:xfrm>
              <a:off x="993800" y="3155396"/>
              <a:ext cx="6640200" cy="2922275"/>
            </p14:xfrm>
          </p:contentPart>
        </mc:Choice>
        <mc:Fallback>
          <p:pic>
            <p:nvPicPr>
              <p:cNvPr id="8" name="Entrada de lápiz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1640" y="3153236"/>
                <a:ext cx="6644520" cy="2926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Entrada de lápiz 18"/>
              <p14:cNvContentPartPr/>
              <p14:nvPr/>
            </p14:nvContentPartPr>
            <p14:xfrm>
              <a:off x="7765400" y="124916"/>
              <a:ext cx="895680" cy="1165320"/>
            </p14:xfrm>
          </p:contentPart>
        </mc:Choice>
        <mc:Fallback>
          <p:pic>
            <p:nvPicPr>
              <p:cNvPr id="19" name="Entrada de lápiz 1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3240" y="122756"/>
                <a:ext cx="900000" cy="11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0" name="Entrada de lápiz 59"/>
              <p14:cNvContentPartPr/>
              <p14:nvPr/>
            </p14:nvContentPartPr>
            <p14:xfrm>
              <a:off x="9974720" y="3044876"/>
              <a:ext cx="723960" cy="1491120"/>
            </p14:xfrm>
          </p:contentPart>
        </mc:Choice>
        <mc:Fallback>
          <p:pic>
            <p:nvPicPr>
              <p:cNvPr id="60" name="Entrada de lápiz 5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72920" y="3042716"/>
                <a:ext cx="727920" cy="14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2" name="Entrada de lápiz 61"/>
              <p14:cNvContentPartPr/>
              <p14:nvPr/>
            </p14:nvContentPartPr>
            <p14:xfrm>
              <a:off x="10278920" y="3144236"/>
              <a:ext cx="1622520" cy="611280"/>
            </p14:xfrm>
          </p:contentPart>
        </mc:Choice>
        <mc:Fallback>
          <p:pic>
            <p:nvPicPr>
              <p:cNvPr id="62" name="Entrada de lápiz 6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76760" y="3142076"/>
                <a:ext cx="162648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4" name="Entrada de lápiz 63"/>
              <p14:cNvContentPartPr/>
              <p14:nvPr/>
            </p14:nvContentPartPr>
            <p14:xfrm>
              <a:off x="11677880" y="3140636"/>
              <a:ext cx="182520" cy="158040"/>
            </p14:xfrm>
          </p:contentPart>
        </mc:Choice>
        <mc:Fallback>
          <p:pic>
            <p:nvPicPr>
              <p:cNvPr id="64" name="Entrada de lápiz 6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75720" y="3138476"/>
                <a:ext cx="1872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9" name="Entrada de lápiz 68"/>
              <p14:cNvContentPartPr/>
              <p14:nvPr/>
            </p14:nvContentPartPr>
            <p14:xfrm>
              <a:off x="10331120" y="3749036"/>
              <a:ext cx="1841400" cy="999360"/>
            </p14:xfrm>
          </p:contentPart>
        </mc:Choice>
        <mc:Fallback>
          <p:pic>
            <p:nvPicPr>
              <p:cNvPr id="69" name="Entrada de lápiz 6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329680" y="3747236"/>
                <a:ext cx="1845360" cy="10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5" name="Entrada de lápiz 164"/>
              <p14:cNvContentPartPr/>
              <p14:nvPr/>
            </p14:nvContentPartPr>
            <p14:xfrm>
              <a:off x="769160" y="5171756"/>
              <a:ext cx="46800" cy="1196280"/>
            </p14:xfrm>
          </p:contentPart>
        </mc:Choice>
        <mc:Fallback>
          <p:pic>
            <p:nvPicPr>
              <p:cNvPr id="165" name="Entrada de lápiz 16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7000" y="5169596"/>
                <a:ext cx="51480" cy="12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4" name="Entrada de lápiz 183"/>
              <p14:cNvContentPartPr/>
              <p14:nvPr/>
            </p14:nvContentPartPr>
            <p14:xfrm>
              <a:off x="175520" y="4361756"/>
              <a:ext cx="1335960" cy="1614960"/>
            </p14:xfrm>
          </p:contentPart>
        </mc:Choice>
        <mc:Fallback>
          <p:pic>
            <p:nvPicPr>
              <p:cNvPr id="184" name="Entrada de lápiz 18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3720" y="4359596"/>
                <a:ext cx="1339920" cy="16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0" name="Entrada de lápiz 189"/>
              <p14:cNvContentPartPr/>
              <p14:nvPr/>
            </p14:nvContentPartPr>
            <p14:xfrm>
              <a:off x="181280" y="5829836"/>
              <a:ext cx="199440" cy="880200"/>
            </p14:xfrm>
          </p:contentPart>
        </mc:Choice>
        <mc:Fallback>
          <p:pic>
            <p:nvPicPr>
              <p:cNvPr id="190" name="Entrada de lápiz 18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9120" y="5829116"/>
                <a:ext cx="20232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1" name="Entrada de lápiz 190"/>
              <p14:cNvContentPartPr/>
              <p14:nvPr/>
            </p14:nvContentPartPr>
            <p14:xfrm>
              <a:off x="752600" y="5102996"/>
              <a:ext cx="1238040" cy="985680"/>
            </p14:xfrm>
          </p:contentPart>
        </mc:Choice>
        <mc:Fallback>
          <p:pic>
            <p:nvPicPr>
              <p:cNvPr id="191" name="Entrada de lápiz 19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0080" y="5100476"/>
                <a:ext cx="1242720" cy="9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2" name="Entrada de lápiz 211"/>
              <p14:cNvContentPartPr/>
              <p14:nvPr/>
            </p14:nvContentPartPr>
            <p14:xfrm>
              <a:off x="722360" y="6250316"/>
              <a:ext cx="534600" cy="534240"/>
            </p14:xfrm>
          </p:contentPart>
        </mc:Choice>
        <mc:Fallback>
          <p:pic>
            <p:nvPicPr>
              <p:cNvPr id="212" name="Entrada de lápiz 21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0200" y="6248156"/>
                <a:ext cx="53892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4" name="Entrada de lápiz 223"/>
              <p14:cNvContentPartPr/>
              <p14:nvPr/>
            </p14:nvContentPartPr>
            <p14:xfrm>
              <a:off x="9956720" y="485431"/>
              <a:ext cx="1401120" cy="3594805"/>
            </p14:xfrm>
          </p:contentPart>
        </mc:Choice>
        <mc:Fallback>
          <p:pic>
            <p:nvPicPr>
              <p:cNvPr id="224" name="Entrada de lápiz 223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55280" y="483991"/>
                <a:ext cx="1404000" cy="3598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3" name="Entrada de lápiz 252"/>
              <p14:cNvContentPartPr/>
              <p14:nvPr/>
            </p14:nvContentPartPr>
            <p14:xfrm>
              <a:off x="9931160" y="3727076"/>
              <a:ext cx="186120" cy="218880"/>
            </p14:xfrm>
          </p:contentPart>
        </mc:Choice>
        <mc:Fallback>
          <p:pic>
            <p:nvPicPr>
              <p:cNvPr id="253" name="Entrada de lápiz 25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929360" y="3724556"/>
                <a:ext cx="1904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68" name="Entrada de lápiz 267"/>
              <p14:cNvContentPartPr/>
              <p14:nvPr/>
            </p14:nvContentPartPr>
            <p14:xfrm>
              <a:off x="10197920" y="4529156"/>
              <a:ext cx="1469520" cy="575640"/>
            </p14:xfrm>
          </p:contentPart>
        </mc:Choice>
        <mc:Fallback>
          <p:pic>
            <p:nvPicPr>
              <p:cNvPr id="268" name="Entrada de lápiz 267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195760" y="4526996"/>
                <a:ext cx="147348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69" name="Entrada de lápiz 268"/>
              <p14:cNvContentPartPr/>
              <p14:nvPr/>
            </p14:nvContentPartPr>
            <p14:xfrm>
              <a:off x="11000720" y="5425196"/>
              <a:ext cx="1083600" cy="544320"/>
            </p14:xfrm>
          </p:contentPart>
        </mc:Choice>
        <mc:Fallback>
          <p:pic>
            <p:nvPicPr>
              <p:cNvPr id="269" name="Entrada de lápiz 268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998200" y="5422676"/>
                <a:ext cx="108792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79" name="Entrada de lápiz 278"/>
              <p14:cNvContentPartPr/>
              <p14:nvPr/>
            </p14:nvContentPartPr>
            <p14:xfrm>
              <a:off x="425000" y="4803476"/>
              <a:ext cx="968760" cy="787680"/>
            </p14:xfrm>
          </p:contentPart>
        </mc:Choice>
        <mc:Fallback>
          <p:pic>
            <p:nvPicPr>
              <p:cNvPr id="279" name="Entrada de lápiz 278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2840" y="4800956"/>
                <a:ext cx="97272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80" name="Entrada de lápiz 279"/>
              <p14:cNvContentPartPr/>
              <p14:nvPr/>
            </p14:nvContentPartPr>
            <p14:xfrm>
              <a:off x="1908560" y="5026316"/>
              <a:ext cx="798480" cy="426240"/>
            </p14:xfrm>
          </p:contentPart>
        </mc:Choice>
        <mc:Fallback>
          <p:pic>
            <p:nvPicPr>
              <p:cNvPr id="280" name="Entrada de lápiz 279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906040" y="5023796"/>
                <a:ext cx="8024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28" name="Entrada de lápiz 327"/>
              <p14:cNvContentPartPr/>
              <p14:nvPr/>
            </p14:nvContentPartPr>
            <p14:xfrm>
              <a:off x="4248920" y="4093711"/>
              <a:ext cx="150480" cy="2230920"/>
            </p14:xfrm>
          </p:contentPart>
        </mc:Choice>
        <mc:Fallback>
          <p:pic>
            <p:nvPicPr>
              <p:cNvPr id="328" name="Entrada de lápiz 327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46760" y="4092271"/>
                <a:ext cx="153720" cy="22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36" name="Entrada de lápiz 335"/>
              <p14:cNvContentPartPr/>
              <p14:nvPr/>
            </p14:nvContentPartPr>
            <p14:xfrm>
              <a:off x="7700600" y="4143751"/>
              <a:ext cx="88920" cy="1915920"/>
            </p14:xfrm>
          </p:contentPart>
        </mc:Choice>
        <mc:Fallback>
          <p:pic>
            <p:nvPicPr>
              <p:cNvPr id="336" name="Entrada de lápiz 335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698440" y="4141951"/>
                <a:ext cx="92520" cy="19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37" name="Entrada de lápiz 336"/>
              <p14:cNvContentPartPr/>
              <p14:nvPr/>
            </p14:nvContentPartPr>
            <p14:xfrm>
              <a:off x="7910120" y="4896511"/>
              <a:ext cx="3308400" cy="523800"/>
            </p14:xfrm>
          </p:contentPart>
        </mc:Choice>
        <mc:Fallback>
          <p:pic>
            <p:nvPicPr>
              <p:cNvPr id="337" name="Entrada de lápiz 336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907960" y="4893991"/>
                <a:ext cx="33127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48" name="Entrada de lápiz 347"/>
              <p14:cNvContentPartPr/>
              <p14:nvPr/>
            </p14:nvContentPartPr>
            <p14:xfrm>
              <a:off x="8918120" y="6227996"/>
              <a:ext cx="3202560" cy="689400"/>
            </p14:xfrm>
          </p:contentPart>
        </mc:Choice>
        <mc:Fallback>
          <p:pic>
            <p:nvPicPr>
              <p:cNvPr id="348" name="Entrada de lápiz 347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15600" y="6225476"/>
                <a:ext cx="320688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50" name="Entrada de lápiz 349"/>
              <p14:cNvContentPartPr/>
              <p14:nvPr/>
            </p14:nvContentPartPr>
            <p14:xfrm>
              <a:off x="10962200" y="2269591"/>
              <a:ext cx="820080" cy="682045"/>
            </p14:xfrm>
          </p:contentPart>
        </mc:Choice>
        <mc:Fallback>
          <p:pic>
            <p:nvPicPr>
              <p:cNvPr id="350" name="Entrada de lápiz 34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959680" y="2267072"/>
                <a:ext cx="824400" cy="686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54" name="Entrada de lápiz 353"/>
              <p14:cNvContentPartPr/>
              <p14:nvPr/>
            </p14:nvContentPartPr>
            <p14:xfrm>
              <a:off x="601400" y="4353991"/>
              <a:ext cx="825120" cy="206280"/>
            </p14:xfrm>
          </p:contentPart>
        </mc:Choice>
        <mc:Fallback>
          <p:pic>
            <p:nvPicPr>
              <p:cNvPr id="354" name="Entrada de lápiz 353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99240" y="4351831"/>
                <a:ext cx="8283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55" name="Entrada de lápiz 354"/>
              <p14:cNvContentPartPr/>
              <p14:nvPr/>
            </p14:nvContentPartPr>
            <p14:xfrm>
              <a:off x="572240" y="4043876"/>
              <a:ext cx="1209960" cy="1242360"/>
            </p14:xfrm>
          </p:contentPart>
        </mc:Choice>
        <mc:Fallback>
          <p:pic>
            <p:nvPicPr>
              <p:cNvPr id="355" name="Entrada de lápiz 354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69720" y="4041716"/>
                <a:ext cx="1214640" cy="12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56" name="Entrada de lápiz 355"/>
              <p14:cNvContentPartPr/>
              <p14:nvPr/>
            </p14:nvContentPartPr>
            <p14:xfrm>
              <a:off x="1471160" y="6063476"/>
              <a:ext cx="628200" cy="302040"/>
            </p14:xfrm>
          </p:contentPart>
        </mc:Choice>
        <mc:Fallback>
          <p:pic>
            <p:nvPicPr>
              <p:cNvPr id="356" name="Entrada de lápiz 355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469000" y="6060956"/>
                <a:ext cx="631800" cy="3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05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40" y="473251"/>
            <a:ext cx="10407941" cy="23941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/>
              <p14:cNvContentPartPr/>
              <p14:nvPr/>
            </p14:nvContentPartPr>
            <p14:xfrm>
              <a:off x="3825200" y="2711156"/>
              <a:ext cx="2012760" cy="703080"/>
            </p14:xfrm>
          </p:contentPart>
        </mc:Choice>
        <mc:Fallback>
          <p:pic>
            <p:nvPicPr>
              <p:cNvPr id="5" name="Entrada de lápiz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2680" y="2708636"/>
                <a:ext cx="201672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5" name="Entrada de lápiz 64"/>
              <p14:cNvContentPartPr/>
              <p14:nvPr/>
            </p14:nvContentPartPr>
            <p14:xfrm>
              <a:off x="6573080" y="3203276"/>
              <a:ext cx="208440" cy="2405520"/>
            </p14:xfrm>
          </p:contentPart>
        </mc:Choice>
        <mc:Fallback>
          <p:pic>
            <p:nvPicPr>
              <p:cNvPr id="65" name="Entrada de lápiz 6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71640" y="3201836"/>
                <a:ext cx="210960" cy="24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8" name="Entrada de lápiz 67"/>
              <p14:cNvContentPartPr/>
              <p14:nvPr/>
            </p14:nvContentPartPr>
            <p14:xfrm>
              <a:off x="7675760" y="3168356"/>
              <a:ext cx="63720" cy="1023120"/>
            </p14:xfrm>
          </p:contentPart>
        </mc:Choice>
        <mc:Fallback>
          <p:pic>
            <p:nvPicPr>
              <p:cNvPr id="68" name="Entrada de lápiz 6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73600" y="3166196"/>
                <a:ext cx="68400" cy="10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9" name="Entrada de lápiz 68"/>
              <p14:cNvContentPartPr/>
              <p14:nvPr/>
            </p14:nvContentPartPr>
            <p14:xfrm>
              <a:off x="7726520" y="4152596"/>
              <a:ext cx="2807640" cy="1069560"/>
            </p14:xfrm>
          </p:contentPart>
        </mc:Choice>
        <mc:Fallback>
          <p:pic>
            <p:nvPicPr>
              <p:cNvPr id="69" name="Entrada de lápiz 6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24720" y="4150436"/>
                <a:ext cx="2811960" cy="10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1" name="Entrada de lápiz 70"/>
              <p14:cNvContentPartPr/>
              <p14:nvPr/>
            </p14:nvContentPartPr>
            <p14:xfrm>
              <a:off x="7713200" y="4182836"/>
              <a:ext cx="69480" cy="1401840"/>
            </p14:xfrm>
          </p:contentPart>
        </mc:Choice>
        <mc:Fallback>
          <p:pic>
            <p:nvPicPr>
              <p:cNvPr id="71" name="Entrada de lápiz 7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11040" y="4181036"/>
                <a:ext cx="73800" cy="14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4" name="Entrada de lápiz 73"/>
              <p14:cNvContentPartPr/>
              <p14:nvPr/>
            </p14:nvContentPartPr>
            <p14:xfrm>
              <a:off x="9968600" y="4097876"/>
              <a:ext cx="859320" cy="177120"/>
            </p14:xfrm>
          </p:contentPart>
        </mc:Choice>
        <mc:Fallback>
          <p:pic>
            <p:nvPicPr>
              <p:cNvPr id="74" name="Entrada de lápiz 7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66080" y="4095356"/>
                <a:ext cx="864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6" name="Entrada de lápiz 75"/>
              <p14:cNvContentPartPr/>
              <p14:nvPr/>
            </p14:nvContentPartPr>
            <p14:xfrm>
              <a:off x="7601960" y="2954516"/>
              <a:ext cx="375480" cy="299520"/>
            </p14:xfrm>
          </p:contentPart>
        </mc:Choice>
        <mc:Fallback>
          <p:pic>
            <p:nvPicPr>
              <p:cNvPr id="76" name="Entrada de lápiz 7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99800" y="2951996"/>
                <a:ext cx="3794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3" name="Entrada de lápiz 102"/>
              <p14:cNvContentPartPr/>
              <p14:nvPr/>
            </p14:nvContentPartPr>
            <p14:xfrm>
              <a:off x="443360" y="3225236"/>
              <a:ext cx="5985360" cy="1880280"/>
            </p14:xfrm>
          </p:contentPart>
        </mc:Choice>
        <mc:Fallback>
          <p:pic>
            <p:nvPicPr>
              <p:cNvPr id="103" name="Entrada de lápiz 10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1200" y="3222716"/>
                <a:ext cx="5989680" cy="18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0" name="Entrada de lápiz 119"/>
              <p14:cNvContentPartPr/>
              <p14:nvPr/>
            </p14:nvContentPartPr>
            <p14:xfrm>
              <a:off x="283880" y="4073036"/>
              <a:ext cx="468720" cy="192600"/>
            </p14:xfrm>
          </p:contentPart>
        </mc:Choice>
        <mc:Fallback>
          <p:pic>
            <p:nvPicPr>
              <p:cNvPr id="120" name="Entrada de lápiz 11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1360" y="4070876"/>
                <a:ext cx="4737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6" name="Entrada de lápiz 125"/>
              <p14:cNvContentPartPr/>
              <p14:nvPr/>
            </p14:nvContentPartPr>
            <p14:xfrm>
              <a:off x="193880" y="3247196"/>
              <a:ext cx="178920" cy="122760"/>
            </p14:xfrm>
          </p:contentPart>
        </mc:Choice>
        <mc:Fallback>
          <p:pic>
            <p:nvPicPr>
              <p:cNvPr id="126" name="Entrada de lápiz 12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1720" y="3244676"/>
                <a:ext cx="1832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7" name="Entrada de lápiz 126"/>
              <p14:cNvContentPartPr/>
              <p14:nvPr/>
            </p14:nvContentPartPr>
            <p14:xfrm>
              <a:off x="266960" y="3241796"/>
              <a:ext cx="32040" cy="688320"/>
            </p14:xfrm>
          </p:contentPart>
        </mc:Choice>
        <mc:Fallback>
          <p:pic>
            <p:nvPicPr>
              <p:cNvPr id="127" name="Entrada de lápiz 12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5880" y="3239276"/>
                <a:ext cx="3564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0" name="Entrada de lápiz 129"/>
              <p14:cNvContentPartPr/>
              <p14:nvPr/>
            </p14:nvContentPartPr>
            <p14:xfrm>
              <a:off x="659360" y="5635076"/>
              <a:ext cx="2777040" cy="675000"/>
            </p14:xfrm>
          </p:contentPart>
        </mc:Choice>
        <mc:Fallback>
          <p:pic>
            <p:nvPicPr>
              <p:cNvPr id="130" name="Entrada de lápiz 12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7200" y="5632916"/>
                <a:ext cx="278064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3" name="Entrada de lápiz 142"/>
              <p14:cNvContentPartPr/>
              <p14:nvPr/>
            </p14:nvContentPartPr>
            <p14:xfrm>
              <a:off x="7365080" y="4150076"/>
              <a:ext cx="404280" cy="536040"/>
            </p14:xfrm>
          </p:contentPart>
        </mc:Choice>
        <mc:Fallback>
          <p:pic>
            <p:nvPicPr>
              <p:cNvPr id="143" name="Entrada de lápiz 14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64000" y="4147916"/>
                <a:ext cx="40680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46" name="Entrada de lápiz 145"/>
              <p14:cNvContentPartPr/>
              <p14:nvPr/>
            </p14:nvContentPartPr>
            <p14:xfrm>
              <a:off x="8062040" y="3263036"/>
              <a:ext cx="325080" cy="231480"/>
            </p14:xfrm>
          </p:contentPart>
        </mc:Choice>
        <mc:Fallback>
          <p:pic>
            <p:nvPicPr>
              <p:cNvPr id="146" name="Entrada de lápiz 145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60240" y="3261596"/>
                <a:ext cx="3286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47" name="Entrada de lápiz 146"/>
              <p14:cNvContentPartPr/>
              <p14:nvPr/>
            </p14:nvContentPartPr>
            <p14:xfrm>
              <a:off x="8285240" y="3260156"/>
              <a:ext cx="662040" cy="826200"/>
            </p14:xfrm>
          </p:contentPart>
        </mc:Choice>
        <mc:Fallback>
          <p:pic>
            <p:nvPicPr>
              <p:cNvPr id="147" name="Entrada de lápiz 146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83440" y="3257996"/>
                <a:ext cx="665640" cy="8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48" name="Entrada de lápiz 147"/>
              <p14:cNvContentPartPr/>
              <p14:nvPr/>
            </p14:nvContentPartPr>
            <p14:xfrm>
              <a:off x="7750280" y="3408116"/>
              <a:ext cx="349560" cy="788760"/>
            </p14:xfrm>
          </p:contentPart>
        </mc:Choice>
        <mc:Fallback>
          <p:pic>
            <p:nvPicPr>
              <p:cNvPr id="148" name="Entrada de lápiz 14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48480" y="3406676"/>
                <a:ext cx="35352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53" name="Entrada de lápiz 152"/>
              <p14:cNvContentPartPr/>
              <p14:nvPr/>
            </p14:nvContentPartPr>
            <p14:xfrm>
              <a:off x="8893280" y="4048556"/>
              <a:ext cx="132840" cy="246960"/>
            </p14:xfrm>
          </p:contentPart>
        </mc:Choice>
        <mc:Fallback>
          <p:pic>
            <p:nvPicPr>
              <p:cNvPr id="153" name="Entrada de lápiz 152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891475" y="4046396"/>
                <a:ext cx="13645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54" name="Entrada de lápiz 153"/>
              <p14:cNvContentPartPr/>
              <p14:nvPr/>
            </p14:nvContentPartPr>
            <p14:xfrm>
              <a:off x="7682240" y="4163396"/>
              <a:ext cx="120960" cy="114840"/>
            </p14:xfrm>
          </p:contentPart>
        </mc:Choice>
        <mc:Fallback>
          <p:pic>
            <p:nvPicPr>
              <p:cNvPr id="154" name="Entrada de lápiz 153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80440" y="4161596"/>
                <a:ext cx="124200" cy="1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800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Ando</dc:creator>
  <cp:lastModifiedBy>Ando</cp:lastModifiedBy>
  <cp:revision>5</cp:revision>
  <dcterms:created xsi:type="dcterms:W3CDTF">2021-06-08T21:50:54Z</dcterms:created>
  <dcterms:modified xsi:type="dcterms:W3CDTF">2021-06-08T22:27:17Z</dcterms:modified>
</cp:coreProperties>
</file>