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06.0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4B15E5-57B6-4948-ADB8-EACDA3F2F712}" emma:medium="tactile" emma:mode="ink">
          <msink:context xmlns:msink="http://schemas.microsoft.com/ink/2010/main" type="inkDrawing" rotatedBoundingBox="7209,7765 10329,15335 3551,18129 431,10560" semanticType="container" shapeName="Other">
            <msink:sourceLink direction="with" ref="{451610AF-5367-461B-9153-424ABF2A7B34}"/>
            <msink:sourceLink direction="with" ref="{A3C313D4-33FB-4D19-A3A8-BB9351A467C6}"/>
            <msink:destinationLink direction="with" ref="{311A2EDF-8D7C-4129-8290-23CEA9750311}"/>
            <msink:destinationLink direction="with" ref="{3E858DA5-3281-46FE-AC62-13ED171C1B1C}"/>
            <msink:destinationLink direction="with" ref="{274DBCC6-8CDC-4AFF-A788-864EE95C1DE3}"/>
            <msink:destinationLink direction="with" ref="{A3D21BC0-E043-4C0F-9C43-32C93E674188}"/>
            <msink:destinationLink direction="with" ref="{51EAFE92-1FDA-4076-9041-C999D8BCBE6C}"/>
            <msink:destinationLink direction="with" ref="{00E2DAD1-8D5A-4A87-BE99-223E3BDE5EF0}"/>
            <msink:destinationLink direction="with" ref="{D1557DA4-F819-4F97-9C17-6E7662449712}"/>
            <msink:destinationLink direction="with" ref="{46AED5D1-0BAA-4D4A-8A4C-98A21AA5792F}"/>
            <msink:destinationLink direction="with" ref="{4ECF2A56-14B7-475A-AF0B-65427AC17B73}"/>
            <msink:destinationLink direction="with" ref="{941D2550-BD99-474E-A8BF-63135BED782C}"/>
            <msink:destinationLink direction="with" ref="{2742BB9E-C4E4-4EFF-82B6-32E797C05A58}"/>
            <msink:destinationLink direction="with" ref="{5EABE84A-3328-4341-B2E9-80B3949ADCE1}"/>
          </msink:context>
        </emma:interpretation>
      </emma:emma>
    </inkml:annotationXML>
    <inkml:trace contextRef="#ctx0" brushRef="#br0">2429 288 70 0,'0'0'12'0,"0"0"-12"16,0 0-19-16,0 0 5 15,-57-134 9-15,46 106 10 0,2 6 7 16,4-1 36 0,-3 5-7-16,4 3 10 0,1 2 16 15,1 6 8-15,2 2-21 16,0 0-21-16,0 5 5 16,0 0-1-16,0 0-3 15,0 0 1-15,0 0 5 16,-3 0 1-16,1 0-3 15,-1 0-6-15,-6 0 6 16,-6 0 16-16,-12 0-40 16,-12 10-14-16,-10 3 0 15,-7 1 13-15,-7 8 4 16,-3 5-1-16,-7 6-1 16,-1 5-9-16,-3 8-6 0,1 4 0 15,-2 1-12-15,2-2-5 16,6-5 11-16,2 1 4 15,9 7 4-15,3 2-4 16,-2 4 2-16,2 5 0 16,-3 6 0-16,3-2-7 15,-3 7-20-15,-1-4 14 16,-2-1 4-16,4 3-4 16,-3-8 13-16,12 3 0 15,-2 4 4-15,2 9-4 16,2 5 0-16,2 10 2 15,-4 1-2-15,2-5 2 16,1 1-2-16,2-7 0 0,5 6-2 16,2 2 2-16,6-2-2 15,-1 7 1-15,8 0 1 16,1 4 0-16,0 1 0 16,3 6-1-16,1 2 1 15,-1 9 0-15,0-4 0 16,6-3-1-16,4-4 2 15,0-4 0-15,8 2 7 16,2 3-7-16,0-2 0 16,0-3 0-16,0-3-1 15,0 3 4-15,0 4-4 16,0 11 0-16,0 4 1 0,0-3 1 16,0 1-2-16,0-6 3 15,2-3-3-15,13-10 2 16,4-1 5-16,6-6-5 15,1 4-2-15,4 1 2 16,-1 3-1-16,3 3 2 16,2-9-3-16,2-5 0 15,3-12 5-15,8-4 1 16,2-4 0-16,10 4 13 16,3-4-11-16,2 1-1 15,2-1 2-15,-1-2-5 16,-1 2 0-16,2 1 0 15,-5-1-2-15,4-4 3 0,6-1 19 16,2-9-4 0,8 2 3-16,9-1-13 0,6 2-8 15,6 11 4-15,5 1-5 16,0-7 6-16,8-1-5 16,2-8-1-16,3-7-1 15,1-8 5-15,-6-12-2 16,-10-11 7-16,0-7-4 15,-3-10 0-15,1 1-1 16,4 4 5-16,0 0-6 16,3 2-3-16,0 2 2 15,4 6-2-15,-5 8 2 16,4-6-1-16,-6 2 0 16,-2-1-1-16,-5-11 2 0,-7-2-3 15,-3-1 2-15,0-7-1 16,7 0-1-16,6 0 0 15,10 0 6-15,8-7 2 16,6-9-4-16,0 2 1 16,0-1 0-16,2 9-2 15,5-10 2-15,-5 2-4 16,-11-8 2-16,-8-5-2 16,-11 2-1-16,-9-6 2 15,-2 0-1-15,-5-2 16 16,0-1-10-16,-7 1 0 15,-3-14 0-15,0-2 2 16,0-18-4-16,-2-6-3 0,2-7 6 16,3 3-4-16,1-1 1 15,-1 4 3-15,-6 1 2 16,1-4-5-16,-12-2 1 16,-3 1-4-16,-2-9-2 15,-10-2 0-15,2 0 7 16,-4 0-7-16,1-2 4 15,-1 2 2-15,2-5-1 16,-3 1-4-16,-2 5 1 16,-8 2-1-16,-9 3 1 15,-5-1-2-15,-9 0 0 16,-3-2 3-16,-5-5-2 0,0-5 1 16,0 2 0-16,0 2-1 15,-5 6-1-15,0 3 1 16,2-2-1-16,3 0 1 15,-6 1 0-15,3-3-1 16,-2 0 1-16,-7-4-1 16,4-4 0-16,3 1 0 15,-4 1 0-15,4-2 0 16,2 1 0-16,-3 2 0 16,-5 5 0-16,-6 9 0 15,-12 1 3-15,-7-2-2 16,-3-1-1-16,-1-6 2 15,-3-3-2-15,1 2 0 0,3 7 0 16,0 3 0-16,0 4-2 16,-7 7 2-16,-2-1 2 15,-6-2-2-15,-5 5 0 16,-11-10-1-16,3 3 1 16,-4-5-4-16,6 3 3 15,6 4-2-15,6 8 3 16,2 6 0-16,-3 2 1 15,3 1-2-15,-3 5 1 16,-7-4 0-16,2-4-1 16,-6 3 0-16,3-6 1 15,6 5-4-15,-1 5 3 16,0-4 0-16,4 10 0 16,-3 1-2-16,2 1 3 0,0 7 0 15,1-4 0-15,-1 5-2 16,1-1 1-16,-1 0-6 15,2-1 7-15,-2-5 0 16,-3-4 0-16,0 0 0 16,-2-3-2-16,6 6 2 15,2 4 1-15,0 3-1 16,1 2-2-16,2 3 2 16,-3 3 0-16,6 0 0 15,-6-2-1-15,3 0 1 16,-5 0 1-16,-1-4-1 15,0 6 0-15,1-3 0 16,8 5 0-16,0 4-2 0,0 0 2 16,-1 7 2-16,7 1 0 15,0-1-2-15,0 2 1 16,-1-3-1-16,1-2 0 16,-1 0 0-16,7 0 1 15,-4 1-1-15,-1 0 1 16,-1-1 0-16,3 2-2 15,-4-1 1-15,6 5 0 16,0 1 0-16,0 0 1 16,4-2 0-16,-6 5 0 15,-1-5-1-15,-2 0-1 16,-2-1 1-16,5-4 1 16,2-1 1-16,-3-2 0 0,-2 0-2 15,2 2 0-15,3 4 0 16,7 0 1-16,-2 3-1 15,2-1-2-15,-2 5 2 16,2 0 0-16,3-6 4 16,-1 5-4-16,0-4 2 15,2-5-2-15,-2 6 2 16,5 1-1-16,1-2-1 16,2 8 0-16,2-3 0 15,4 0 0-15,-2-1 2 16,-2 2-1-16,-4-1-1 15,2 1 0-15,-3 3 0 0,0-2 2 16,3 1 0 0,0-1-1-16,-2 0 0 0,2 3 0 15,2-3 6-15,1 1-6 16,4 2 3-16,-5-3 0 16,3 3 2-16,-2 0-6 15,-6 0-1-15,1 0 0 16,-13 0 1-16,-4 0 0 15,-6 8 1-15,-2 0-1 16,-5 2 0-16,1 6-3 16,-6 2 3-16,1 4-3 15,-6 3-4-15,3 2-1 0,2 2-28 16,3-1-27 0,9-8-64-16,0-18-103 0,6-2-332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32.7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EF3D12-F56E-4D4E-A078-7255E9002A9D}" emma:medium="tactile" emma:mode="ink">
          <msink:context xmlns:msink="http://schemas.microsoft.com/ink/2010/main" type="inkDrawing" rotatedBoundingBox="2089,13065 3659,12945 3676,13157 2105,13276" semanticType="underline" shapeName="Other"/>
        </emma:interpretation>
      </emma:emma>
    </inkml:annotationXML>
    <inkml:trace contextRef="#ctx0" brushRef="#br0">-1942 3978 288 0,'0'0'230'0,"0"0"-165"15,0 0 16-15,0 0 44 0,0 0-15 16,0 0-40-16,14 0-6 15,3 0-6-15,5 16-18 16,12-2-1-16,11 10-6 16,15-2 2-16,21 4-16 15,14-1-9-15,19-9-2 16,6-10 0-16,2-6-2 16,0 0-5-16,-7-17 0 15,-6-16 1-15,-16-6-2 16,-13 2-1-16,-21-1-8 15,-8 5-40-15,-7 5-47 16,-1 5-26-16,2 16-52 16,-3 7-62-16,3 0-40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10.63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0491AD8-100A-464F-A565-08C4F5401FBF}" emma:medium="tactile" emma:mode="ink">
          <msink:context xmlns:msink="http://schemas.microsoft.com/ink/2010/main" type="inkDrawing" rotatedBoundingBox="27399,14454 28067,14287 28185,14759 27516,14926" semanticType="callout" shapeName="Other">
            <msink:sourceLink direction="from" ref="{3BF2066B-9A6E-404E-89EF-4B949118A195}"/>
            <msink:sourceLink direction="to" ref="{3BF2066B-9A6E-404E-89EF-4B949118A195}"/>
          </msink:context>
        </emma:interpretation>
      </emma:emma>
    </inkml:annotationXML>
    <inkml:trace contextRef="#ctx0" brushRef="#br0">1204 463 420 0,'0'0'351'0,"0"0"-207"16,0 0-16-16,0 0 28 15,0 0-37-15,0 0-62 16,36 26-34-16,-16 14-1 15,2 16 30-15,3 13-28 16,-2-4-12-16,-6-5-11 16,-6-4 3-16,-8-12-4 15,-3-14-1-15,0-17-8 16,0-9-10-16,0-4 8 0,0-4 6 16,0-37-11-16,0-17 3 15,-6-19 13-15,6 4 2 16,0 8 9-16,3 17-3 15,23 20 4-15,13 10-10 16,17 14-1-16,18 4 13 16,11 0 1-16,10 16-8 15,-7 8-3-15,-10-2-4 16,-27 11-54-16,-46 13-167 16,-15 15-835-16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46.272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 contextRef="#ctx0" brushRef="#br0">-1 0 470 0,'0'0'386'0,"0"0"-202"16,0 0-43-16,0 0-36 16,0 0-57-16,0 0-39 15,0 0-8-15,0 0 2 16,0 13-6-16,0 3-29 16,0 7-90-16,0 2-166 15,0 0-186-15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23.01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BBEEC11-3218-4899-8940-C8BE360361D8}" emma:medium="tactile" emma:mode="ink">
          <msink:context xmlns:msink="http://schemas.microsoft.com/ink/2010/main" type="writingRegion" rotatedBoundingBox="7103,7325 9312,7624 9005,9890 6796,9591"/>
        </emma:interpretation>
      </emma:emma>
    </inkml:annotationXML>
    <inkml:traceGroup>
      <inkml:annotationXML>
        <emma:emma xmlns:emma="http://www.w3.org/2003/04/emma" version="1.0">
          <emma:interpretation id="{9525C3A7-AD9C-49CF-87C9-9E59031EE78A}" emma:medium="tactile" emma:mode="ink">
            <msink:context xmlns:msink="http://schemas.microsoft.com/ink/2010/main" type="paragraph" rotatedBoundingBox="7073,7494 8413,7457 8436,8302 7097,83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D55A01-A5FB-4EEE-9DD6-F0C74119DBFB}" emma:medium="tactile" emma:mode="ink">
              <msink:context xmlns:msink="http://schemas.microsoft.com/ink/2010/main" type="line" rotatedBoundingBox="7073,7494 8413,7457 8436,8302 7097,8339"/>
            </emma:interpretation>
          </emma:emma>
        </inkml:annotationXML>
        <inkml:traceGroup>
          <inkml:annotationXML>
            <emma:emma xmlns:emma="http://www.w3.org/2003/04/emma" version="1.0">
              <emma:interpretation id="{85F2FE83-E55E-49F6-A2C2-6CDAB2B761C7}" emma:medium="tactile" emma:mode="ink">
                <msink:context xmlns:msink="http://schemas.microsoft.com/ink/2010/main" type="inkWord" rotatedBoundingBox="7073,7494 8413,7457 8436,8302 7097,83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3578-3830 491 0,'0'0'147'0,"0"0"-10"16,0 0 4-16,0 0 2 15,0 0-45-15,0 0-33 16,-5-3-2-16,5 3 1 15,0 0-3-15,0 0-7 16,0 0-15-16,0 0 0 16,0 9-3-16,2 18-8 15,13 16-7-15,0 19 8 0,2 20-14 16,0 2-12 0,-5 4-3-16,-4-4-1 0,1-10-27 15,-1-15-19-15,-2-25-20 16,0-13-7-16,-4-16 4 15,-2-5 25-15,0 0 33 16,0-41 2-16,0-20 10 16,0-20 3-16,-5-7 4 15,-1-4 12-15,3 13 4 16,3 17 12-16,0 19 7 16,0 16-3-16,3 21-10 15,23 6-11-15,8 0-9 16,8 27 13-16,-1 24 0 15,-9 8-17-15,-13 0-5 0,-10-2-19 16,-9-7-52-16,0-8-26 16,0-15 8-16,-23-12 0 15,1-11 25-15,-1-4 28 16,7 0 12-16,4-4 10 16,7-3 14-16,5 7 17 15,0 0 14-15,0 0 4 16,9 11-27-16,13 18 18 15,5 15 17-15,-1-1-30 16,-6-8-3-16,2-8-6 16,1-9-4-16,-4-9 0 15,2-9-14-15,-5 0-43 16,-2-16-42-16,-5-7-60 0,-1 0-162 16</inkml:trace>
          <inkml:trace contextRef="#ctx0" brushRef="#br0" timeOffset="315.3615">4063-3288 704 0,'0'0'224'0,"0"0"-148"15,0 0 32-15,0 0 27 16,0 0-53-16,0 0-32 16,124 52-25-16,-87-52 7 15,-5-22-6-15,0-12-9 16,-13-8-10-16,-10 2-6 15,-9 2-1-15,0 9-12 0,-2 10-5 16,-19 13 7-16,4 6 7 16,-3 0-8-16,-2 21 3 15,8 17 1-15,3 8 3 16,9 2 1-16,2-5 0 16,0-9-10-16,25-12-8 15,6-17-26-15,5-5-25 16,4-10-16-16,-1-29-43 15,-8-4-111-15,-11 8-52 16,-8 10-207-16</inkml:trace>
          <inkml:trace contextRef="#ctx0" brushRef="#br0" timeOffset="763.4331">4446-3280 155 0,'0'0'449'0,"0"0"-305"16,0 0-22-16,0 0 37 15,0 0-31-15,0 0-54 16,44 114-25-16,-15-139 1 15,-1-24 15-15,3-21 5 16,-9-19-40-16,-7-8-7 16,-4-4 7-16,-8 3-7 15,-3 11-3-15,3 21-6 16,-3 26-3-16,0 24-2 16,2 16 7-16,7 7-15 15,2 44-1-15,6 16 0 16,2 11-3-16,5-7-7 0,3-13-27 15,5-12-34-15,-5-16-27 16,-6-12 1-16,-13-12-24 16,-5-6 13-16,-3 0-19 15,-23-13 27-15,-25-14 17 16,-13-2 52-16,-7-12 31 16,-6-9 6-16,-1-10 49 15,4 2 10-15,9 3 9 16,14 12 43-16,14 12-19 15,15 19 9-15,9 10-6 16,10 2-15-16,0 0-53 16,21 2-33-16,35 16-4 15,28 2 4-15,16-7 2 16,9-12-2-16,-8 3-47 0,-11-4-81 16,-22 7-143-16,-22 11-598 15</inkml:trace>
          <inkml:trace contextRef="#ctx0" brushRef="#br0" timeOffset="1275.8734">4378-3178 663 0,'0'0'163'0,"0"0"-37"16,0 0 1-16,0 0-24 15,0 0-12-15,48-153-4 16,-20 118-14-16,6 9-18 15,5 16-9-15,4 10-11 16,2 0-11-16,-2 25-14 16,-4 16-6-16,-5 1 0 15,-4-3-4-15,-7-5-8 16,-7-7-39-16,-1-5-50 16,-4-4-53-16,-5-5-78 15,-4-1-153-15,-2 1-316 16</inkml:trace>
          <inkml:trace contextRef="#ctx0" brushRef="#br0" timeOffset="1479.4461">4527-3055 175 0,'0'0'633'16,"0"0"-563"-16,0 0-56 15,0 0 78-15,37-147 8 16,-1 100-75-16,5-2-14 16,-5 9-11-16,1 12-1 15,-15 12-109-15,-19 16-249 16</inkml:trace>
        </inkml:traceGroup>
      </inkml:traceGroup>
    </inkml:traceGroup>
    <inkml:traceGroup>
      <inkml:annotationXML>
        <emma:emma xmlns:emma="http://www.w3.org/2003/04/emma" version="1.0">
          <emma:interpretation id="{0778D383-5CDB-4A2F-9EF9-62AD4EFEB06E}" emma:medium="tactile" emma:mode="ink">
            <msink:context xmlns:msink="http://schemas.microsoft.com/ink/2010/main" type="paragraph" rotatedBoundingBox="7324,9121 9077,9358 9005,9890 7252,9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ADFD7E-D1E1-46C0-8513-A3F295CB74F5}" emma:medium="tactile" emma:mode="ink">
              <msink:context xmlns:msink="http://schemas.microsoft.com/ink/2010/main" type="line" rotatedBoundingBox="7324,9121 9077,9358 9005,9890 7252,9653"/>
            </emma:interpretation>
          </emma:emma>
        </inkml:annotationXML>
        <inkml:traceGroup>
          <inkml:annotationXML>
            <emma:emma xmlns:emma="http://www.w3.org/2003/04/emma" version="1.0">
              <emma:interpretation id="{3D4F5207-C54F-4247-9135-94BE97016F58}" emma:medium="tactile" emma:mode="ink">
                <msink:context xmlns:msink="http://schemas.microsoft.com/ink/2010/main" type="inkWord" rotatedBoundingBox="7324,9121 9077,9358 9005,9890 7252,96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44.0691">4266-1827 754 0,'0'0'156'0,"0"0"-45"15,0 0 38-15,0 0-34 16,0 0-44-16,0 0-25 16,-20 78-18-16,20-65-20 15,0 0-8-15,27-6-3 16,10-7 0-16,6 0-2 16,-1-7 2-16,-3-22-13 15,-13-4-5-15,-15-5-1 16,-11-2 8-16,-15 2 14 0,-32 0 1 15,-9 12 2 1,2 12 0-16,4 14-1 0,13 0 1 16,12 22 8-16,13 26-7 15,10 11-2-15,2-1-2 16,0-6-3-16,25-8-22 16,14-19-88-16,6-14-148 15,12-11-374-15</inkml:trace>
          <inkml:trace contextRef="#ctx0" brushRef="#br0" timeOffset="3308.0752">4029-2175 556 0,'0'0'258'0,"0"0"-137"15,0 0 13-15,0 0-7 0,0 0-10 16,0 0-43-16,5-7-16 16,-5-4-1-16,0 1-9 15,-2-1 1-15,-23 2-27 16,-4 9-7-16,-8 0-8 15,1 0-7-15,-1 9-1 16,12 9-5-16,4 3-6 16,11-5-4-16,7-4 4 15,3-2 1-15,0 4 2 16,17-3 3-16,16 3-3 16,7-2 9-16,0 3 0 15,2 4 0-15,-8-2 5 16,-12 0 6-16,-5 3 2 15,-11 2-1-15,-6 0-4 0,0 5 0 16,0 4 1-16,-26-1-9 16,-10-2-18-16,-4 0-17 15,4-3-9-15,4-2 5 16,13-2 20-16,4-9 6 16,7 1 8-16,6-4 4 15,2-9-2-15,0 4-23 16,5-4-66-16,32 0-47 15,14-4-112-15,8-14-233 16</inkml:trace>
          <inkml:trace contextRef="#ctx0" brushRef="#br0" timeOffset="4814.1461">4761-1777 505 0,'0'0'352'15,"0"0"-226"-15,0 0-14 16,0 0-16-16,0 0-42 16,0 0-29-16,-3-33-4 15,3-2 6-15,0-7 1 16,6 11-18-16,8 4-8 0,3 11-2 15,0 5-1-15,8 9-2 16,1 2-2-16,-1 0-1 16,-2 0-8-16,-7 0-5 15,-9 0 6-15,-5 0 3 16,-2 2 2-16,0 0 2 16,0 3 6-16,-5 3 9 15,-15 2-5-15,-1 1-1 16,2-2 1-16,-1 6-2 15,1 4 7-15,-4 0 5 16,4 5-11-16,4-3 2 16,7-10-4-16,5 0-1 15,3-6-2-15,0-5-1 16,0 0-5-16,0 0-2 0,6 0 1 16,16 0 9-16,10-18 7 15,2 3-3-15,-4 2 10 16,1 7 2-16,3 6 0 15,-6 0-2-15,0 4-3 16,-3 11-6-16,-1 0-3 16,-5-8-2-16,-4-1-2 15,-5-4-8-15,-1 1 5 16,-3-3 3-16,1 0 1 16,3 0 1-16,-3 6 0 15,10 3 1-15,-2 1-1 16,2 5-1-16,0-5-3 15,-3 1-8-15,3-6-6 0,-4-5-2 16,4 0 10-16,3-4 9 16,-3-12 1-16,-3 3 4 15,1 5 4-15,-4 5 7 16,-3 3-8-16,7 0-3 16,2 9-2-16,0 10 3 15,2 4-2-15,-2-7-3 16,3-6-18-16,-1-10-25 15,1 0-35-15,0 0-123 16,-3 0-449-16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37.429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FB39185-DE55-4010-9F86-6713FAB70A85}" emma:medium="tactile" emma:mode="ink">
          <msink:context xmlns:msink="http://schemas.microsoft.com/ink/2010/main" type="inkDrawing" rotatedBoundingBox="22774,12304 22789,12304 22789,12319 22774,12319" shapeName="Other"/>
        </emma:interpretation>
      </emma:emma>
    </inkml:annotationXML>
    <inkml:trace contextRef="#ctx0" brushRef="#br0">2411 1425 565 0,'0'0'195'15,"0"0"-96"-15,0 0-20 16,0 0-79-16,0 0-61 15,0 0-325-15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29.69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C539789-02B2-4F0C-9C5E-E5BD31D11718}" emma:medium="tactile" emma:mode="ink">
          <msink:context xmlns:msink="http://schemas.microsoft.com/ink/2010/main" type="inkDrawing" rotatedBoundingBox="19646,5202 21140,5344 21128,5472 19634,5330" shapeName="Other"/>
        </emma:interpretation>
      </emma:emma>
    </inkml:annotationXML>
    <inkml:trace contextRef="#ctx0" brushRef="#br0">139 14 248 0,'0'0'321'15,"0"0"-179"-15,0 0-19 16,0 0 5-16,0 0-15 0,0 0-28 16,-5 0-43-16,5 0 0 15,0 0 5-15,0 0 3 16,-4 0 1-16,4 0-5 16,-3 0-7-16,3 0-7 15,0 0-3-15,0 0-2 16,0 0-9-16,0 0-7 15,0 0-8-15,0 0 3 16,0 0 0-16,0 0-2 16,0 0-1-16,0 0-1 15,0 0 8-15,0 4 0 16,3 1-1-16,14 2 0 16,2 2 7-16,10-1-8 15,8 3-4-15,5-3 4 0,8-5-4 16,4 0-1-16,-3-3-3 15,3 0 3-15,-3 0-3 16,-7 0 2-16,4 0-2 16,-8 2 4-16,-4 2-2 15,-2 5-2-15,-2-2 0 16,-2 2-2-16,1 2 2 16,-2-4 0-16,-2 2 3 15,-1-7-3-15,-3 2 0 16,-1-4 0-16,-2 3 0 15,-3-3 0-15,-1 3 0 16,-1 0 2-16,-1-1-2 16,-1 1 0-16,2-1 0 0,2-2 0 15,0 0 1-15,0 0-1 16,5 0 0-16,-2 0 1 16,2 0-1-16,1 0 0 15,-3 0 0-15,-1 0 0 16,-4 0 0-16,-7 0 0 15,1 0 0-15,-1 0-1 16,-3 0 1-16,4 0-1 16,-1 0 1-16,-2 0-1 15,0 0 1-15,-1 0-1 16,4 0 1-16,-1 0-1 16,1 0 2-16,-1 0-2 15,1 0 1-15,-1 0-1 0,-3 0 1 16,2 0 0-1,-7 0 0-15,0 0 0 0,0 0-1 16,0 0 0-16,0 0-5 16,-3 0-2-16,-20-2-6 15,-2 2 1-15,-4-3-2 16,-1 3 0-16,-11-5-1 16,-3-1 9-16,-10 2 0 15,-5-1 5-15,-6 3 1 16,4 2-3-16,-2 0-2 15,4 0 3-15,3 0-14 16,8 0-5-16,3 2-4 0,2 1 13 16,6-3-4-1,1 0 9-15,-1 0-3 0,1 0 5 16,2-5-2-16,3-6-4 16,3 0 1-16,3 5 8 15,-4 0-2-15,2 2-4 16,-2 1 2-16,1 3 4 15,0 0-6-15,-6 0 2 16,-3-3 5-16,0-2-6 16,1-2-7-16,5-6-8 15,3-4 8-15,8 1 10 16,14 4 5-16,3 4 0 16,3 5 0-16,0 3 6 0,0 0-1 15,12 0-1 1,13 3 1-16,18 12 6 0,4 6 0 15,13-4 0-15,4-1-1 16,4-1 2-16,3-3-4 16,-4-2-1-16,-5 2-1 15,-3 3 0-15,4-6 0 16,-2 1 3-16,10-4-2 16,-3-2-2-16,-1 1-5 15,-2-3 0-15,-12 2-1 16,-8 0 0-16,-5 1 1 15,-7-2-10-15,-1 3-1 16,-4-6 0-16,2 4 3 16,-1-2 0-16,-4-2-2 0,1 3-1 15,-4-3 0 1,1 0-1-16,0 0-1 0,-3 0-11 16,-3-3 7-16,-4-7 9 15,1 5-2-15,1-2 0 16,-4 1 4-16,0 1-2 15,-6 3 2-15,-1-2-4 16,-4 4-8-16,0 0 12 16,-17 0 5-16,-26 0-8 15,-16 0 1-15,-14 0-5 16,-8 6 12-16,-4-1 1 16,-3-1 0-16,-2-2 3 15,0-2-2-15,2 0 0 0,1-6-1 16,-4-14-5-16,-9-5 0 15,4 0-7-15,-1 1-18 16,24 8 21-16,22 7 9 16,21 3 3-16,16 6 5 15,14 0 13-15,0 0-21 16,31 22 6-16,28 8-6 16,22 1 16-16,26-9-1 15,20-13 7-15,29-9-10 16,15 0-9-16,-1-29-3 15,-21 11-76-15,-39 11-291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30.94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608D4F2-878D-4E91-8ECA-22C58FF87633}" emma:medium="tactile" emma:mode="ink">
          <msink:context xmlns:msink="http://schemas.microsoft.com/ink/2010/main" type="inkDrawing" rotatedBoundingBox="26224,3760 31587,2331 32458,5599 27095,7028" hotPoints="30909,3360 29558,6130 26477,6236 27829,3466" semanticType="enclosure" shapeName="Ellipse">
            <msink:sourceLink direction="with" ref="{10EA6D84-212F-4EB4-9A19-DE7495156B84}"/>
            <msink:destinationLink direction="with" ref="{69BF84FD-7AC4-4AEB-A3CE-5A1FFD9730BC}"/>
          </msink:context>
        </emma:interpretation>
      </emma:emma>
    </inkml:annotationXML>
    <inkml:trace contextRef="#ctx0" brushRef="#br0">-562 2109 478 0,'0'0'83'16,"0"0"-64"-16,0 0 29 0,0 0 28 15,0 0 4-15,-178 86-54 16,144-89 38-16,0-28 9 16,3-18 4-16,6-13-19 15,5-29-5-15,18-28-12 16,2-34-6-16,10-39-6 16,47-48 1-16,35-45-5 15,56-29 0-15,57-8 1 16,61 10 13-16,54 36 5 15,55 48 1-15,30 60-10 0,27 63-18 16,11 78-11 0,-16 51-4-16,-3 99-1 0,-33 72-1 15,-55 57 1-15,-58 22-1 16,-69-4-15-16,-50-16 5 16,-39-43 7-16,-23-44 3 15,-16-50-11-15,-11-50-11 16,-16-27-32-16,-20-33-77 15,-34-7-63-15,-3 0-473 16</inkml:trace>
    <inkml:trace contextRef="#ctx0" brushRef="#br0" timeOffset="3488.0901">-729 2083 638 0,'0'0'91'0,"0"0"-25"15,0 0 147-15,0 0-56 16,0 0-90-16,0 0-42 16,0 114-5-16,-3-37-2 15,0-1-9-15,-2-1-4 0,-7-1-5 16,-2-12-10-16,4-6-8 15,-2-12 3-15,7-13 5 16,2-15-2-16,3-7 1 16,0-4 7-16,0-5-3 15,3 0-5-15,24 0 6 16,12 5 6-16,12 1 10 16,12 3 3-16,13 1 4 15,11-2 4-15,9 2 0 16,6-5-3-16,-1-3-1 15,3-2-3-15,1 0 6 16,-1 0-11-16,-3 0-2 0,-11 0-2 16,-17-2 3-16,-19-1-8 15,-20 3 0-15,-14-2-3 16,-15-6-25-16,-5-10-27 16,-3-12-3-16,-22-9-19 15,-6-2-7-15,6-7 9 16,5 4 51-16,3-4 24 15,3 4 16-15,5 6 29 16,1 3 19-16,5 12-11 16,-2 3-17-16,5 9-9 15,0 11 10-15,0 0-9 16,0 0-13-16,0 0-5 16,0 14-10-16,0 24 0 0,0 15-8 15,0 16-11 1,0 1-72-16,0 4-115 0,11-7-226 15</inkml:trace>
    <inkml:trace contextRef="#ctx0" brushRef="#br0" timeOffset="714.0708">-937 2098 353 0,'0'0'286'15,"0"0"-185"-15,0 0-33 16,0 0 122-16,0 0-39 16,208-2-68-16,-70 2-37 0,34 0-8 15,17 2 3-15,-3 9-24 16,-28 1-17-16,-40 4-34 16,-56 7-124-16,-54-1-362 15</inkml:trace>
    <inkml:trace contextRef="#ctx0" brushRef="#br0" timeOffset="7056.8333">167 2263 262 0,'0'0'121'15,"0"0"-103"-15,0 0 35 16,0 0 86-16,0 0-53 0,0 0-44 16,11-87 0-16,-2 56 21 15,5-11-6-15,3-3-13 16,6-6-13-16,4 0-6 16,10-2-14-16,3 5-2 15,5 0-4-15,0 1-3 16,5 5 6-16,1-1 15 15,3 0-4-15,5 2 5 16,3 1-10-16,6 2-1 16,8 7-7-16,9 4 0 15,-1 1-1-15,9 3-2 16,-6 3 1-16,-2-3 0 16,-6-5-3-16,-6 3 6 15,-5-5 1-15,-9 2 3 16,-3 2 4-16,-5 3-6 0,-5 8-1 15,-2-1 0-15,4 5-3 16,-1 0 3-16,4 6-5 16,0 5 4-16,0 0-6 15,0 0 1-15,3 0-2 16,2-3 6-16,0-1 0 16,3-4 0-16,-3 1-4 15,1-2 2-15,-6 5 0 16,-6 0-1-16,-3 4-2 15,-3 0-1-15,-2 0 4 0,0 0-2 16,-3 8 5 0,0 1-1-16,5 1-1 0,-3-1 0 15,6 1 1-15,-1 4 1 16,-2 1-2-16,-5 1 3 16,-4 6-7-16,-4 0 5 15,-6 3-2-15,-1 1-1 16,-2-3-2-16,3 0 2 15,0-1-2-15,-1-1-1 16,-2 2 1-16,0-3-1 16,0 0 1-16,0 2 0 15,-2-6-2-15,-5 4 1 16,2 0 0-16,0 7 2 16,-5-2-1-16,3 5-1 15,0 4-1-15,2-1 1 0,2 1 1 16,-1-1 2-16,2-2-1 15,-1-4-4-15,-4-5 5 16,0-6-4-16,-3 1 1 16,3 2-8-16,-3 2 7 15,5 1 0-15,-4-1-1 16,1-1 2-16,-1-3 0 16,-1 4 0-16,0 0 0 15,-4-2 0-15,4 3-4 16,-5 5-1-16,1 1 3 15,-1-3-6-15,4 1 8 16,0-10 0-16,-6-5-2 16,3-6 2-16,-3-5-8 15,0 0-12-15,0 0-31 0,0-13-81 16,-26-2-248-16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32.25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27CA0F8-B3F8-4D9C-A3A5-3CD4F00F73B2}" emma:medium="tactile" emma:mode="ink">
          <msink:context xmlns:msink="http://schemas.microsoft.com/ink/2010/main" type="inkDrawing" rotatedBoundingBox="27810,3689 31326,3804 31255,6004 27738,5890" semanticType="callout" shapeName="Other">
            <msink:sourceLink direction="with" ref="{2A5B0870-ADA8-4CA7-ABEB-47636A9DD5FE}"/>
            <msink:sourceLink direction="with" ref="{10EA6D84-212F-4EB4-9A19-DE7495156B84}"/>
          </msink:context>
        </emma:interpretation>
      </emma:emma>
    </inkml:annotationXML>
    <inkml:trace contextRef="#ctx0" brushRef="#br0">178 2154 343 0,'0'0'96'16,"0"0"-77"-16,0 0 71 16,0 0 43-16,0 0-52 15,0 0-65-15,-143-20 19 16,126-11 32-16,8-9-4 15,7-16 3-15,2-11 6 16,0-13-11-16,8-14-20 0,23-12-8 16,11-11 1-16,9-12-9 15,19-8 0-15,18-7-4 16,22-9-2-16,28-6 1 16,23-9 5-16,25 9-5 15,16 9-8-15,4 21-10 16,-12 27 1-16,-13 33-6 15,-23 35 6-15,-12 34-3 16,-7 12 4-16,-16 52-1 16,-2 25 3-16,-11 12-3 15,0 10 3-15,-11 0-2 16,-8 4 0-16,-10 6-2 16,-2 9 0-16,0 1-1 0,-1 16 0 15,5 10 1 1,-13 4-2-16,-3 1 0 0,-19-13-6 15,-14-19-13-15,-9-24-8 16,-8-26 10-16,0-28 7 16,-5-24 8-16,2-23-5 15,-1-5-47-15,2-27-50 16,-1-15-17-16,-11-3-273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33.24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9DEA62-D956-4215-AE15-225E7DFE3C99}" emma:medium="tactile" emma:mode="ink">
          <msink:context xmlns:msink="http://schemas.microsoft.com/ink/2010/main" type="inkDrawing" rotatedBoundingBox="31171,5819 32275,5930 32265,6034 31160,5924" semanticType="callout" shapeName="Other">
            <msink:sourceLink direction="with" ref="{2A5B0870-ADA8-4CA7-ABEB-47636A9DD5FE}"/>
          </msink:context>
        </emma:interpretation>
      </emma:emma>
    </inkml:annotationXML>
    <inkml:trace contextRef="#ctx0" brushRef="#br0">3430 2078 392 0,'0'0'499'16,"0"0"-410"-16,0 0 16 15,0 0 35-15,212 98-43 16,-102-67-38-16,34-8-25 16,22-13-17-16,0-10-13 15,-13 0-4-15,-50-10-24 16,-55-2-185-16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32.86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9BF84FD-7AC4-4AEB-A3CE-5A1FFD9730BC}" emma:medium="tactile" emma:mode="ink">
          <msink:context xmlns:msink="http://schemas.microsoft.com/ink/2010/main" type="inkDrawing" rotatedBoundingBox="32045,4627 32291,5960 32239,5970 31992,4636" semanticType="callout" shapeName="Other">
            <msink:sourceLink direction="with" ref="{8608D4F2-878D-4E91-8ECA-22C58FF87633}"/>
            <msink:sourceLink direction="with" ref="{2A5B0870-ADA8-4CA7-ABEB-47636A9DD5FE}"/>
          </msink:context>
        </emma:interpretation>
      </emma:emma>
    </inkml:annotationXML>
    <inkml:trace contextRef="#ctx0" brushRef="#br0">4274 1016 660 0,'0'0'57'0,"0"0"-52"0,0 0 48 16,0 0 60-16,0 0-39 15,27-130-1-15,-24 129-18 16,-3 1-2-16,0 0 2 16,0 0-2-16,0 29-1 15,9 37-4-15,-1 38 16 16,9 38-19-16,6 13-28 15,2 4-6-15,9-3-7 16,3-19-4-16,-6-21-6 16,-6-22-31-16,-11-19-54 15,-14-17-57-15,0-11-172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39.4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F09F904-E707-4A0C-B73A-02733D7334A5}" emma:medium="tactile" emma:mode="ink">
          <msink:context xmlns:msink="http://schemas.microsoft.com/ink/2010/main" type="writingRegion" rotatedBoundingBox="26988,5736 32603,5968 32567,6837 26953,6606"/>
        </emma:interpretation>
      </emma:emma>
    </inkml:annotationXML>
    <inkml:traceGroup>
      <inkml:annotationXML>
        <emma:emma xmlns:emma="http://www.w3.org/2003/04/emma" version="1.0">
          <emma:interpretation id="{C9344D83-1596-4714-8BAE-736D03AC5D4F}" emma:medium="tactile" emma:mode="ink">
            <msink:context xmlns:msink="http://schemas.microsoft.com/ink/2010/main" type="paragraph" rotatedBoundingBox="26988,5736 32603,5968 32567,6837 26953,6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F2FA48-9109-4F71-86B7-741393CA41F2}" emma:medium="tactile" emma:mode="ink">
              <msink:context xmlns:msink="http://schemas.microsoft.com/ink/2010/main" type="line" rotatedBoundingBox="26988,5736 32603,5968 32567,6837 26953,6606"/>
            </emma:interpretation>
          </emma:emma>
        </inkml:annotationXML>
        <inkml:traceGroup>
          <inkml:annotationXML>
            <emma:emma xmlns:emma="http://www.w3.org/2003/04/emma" version="1.0">
              <emma:interpretation id="{10EA6D84-212F-4EB4-9A19-DE7495156B84}" emma:medium="tactile" emma:mode="ink">
                <msink:context xmlns:msink="http://schemas.microsoft.com/ink/2010/main" type="inkWord" rotatedBoundingBox="26987,5772 28225,5823 28190,6657 26953,6606">
                  <msink:destinationLink direction="with" ref="{8608D4F2-878D-4E91-8ECA-22C58FF87633}"/>
                  <msink:destinationLink direction="with" ref="{F27CA0F8-B3F8-4D9C-A3A5-3CD4F00F73B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389 539 400 0,'0'0'206'16,"0"0"-134"-16,0 0-8 16,155-161 50-16,-102 112-48 15,9-5-41-15,-2 6-10 16,-9 8 5-16,-15 15-4 15,-16 16-16-15,-20 9 0 16,0 34-96-16,-12 24-126 0</inkml:trace>
          <inkml:trace contextRef="#ctx0" brushRef="#br0" timeOffset="179.2317">659 567 518 0,'0'0'249'16,"0"0"-160"-16,116-145-16 16,-71 115 36-16,-9 12-46 15,-4 6-52-15,-13 12-11 16,-4 0-59-16,-15 16-92 0,0 20-174 16</inkml:trace>
          <inkml:trace contextRef="#ctx0" brushRef="#br0" timeOffset="352.1957">987 583 400 0,'0'0'146'0,"103"-169"-92"15,-49 111 41-15,-9 20 3 16,-11 24-98-16,-9 14-6 15,-17 22-159-15</inkml:trace>
          <inkml:trace contextRef="#ctx0" brushRef="#br0" timeOffset="-223.4491">0 714 327 0,'0'0'335'0,"0"0"-267"16,0 0 66-16,158-189 58 15,-87 111-67-15,10-6-50 16,12 1-33-16,-6 1-17 15,-5 8-5-15,-15 12-19 16,-21 22-1-16,-19 19-4 16,-18 21-49-16,-9 0-96 15,-2 41-229-15</inkml:trace>
          <inkml:trace contextRef="#ctx0" brushRef="#br0" timeOffset="-502.8029">22 344 620 0,'0'0'202'16,"0"0"-116"-16,0 0 16 16,0 0-23-16,0 0-65 15,0 0-8-15,65-58 28 16,-6 7 35-16,9-11-8 16,8-2-22-16,0-3-1 15,0 9-20-15,-8 14-6 16,-20 17-9-16,-20 18-3 0,-14 9-7 15,-14 0-42-15,0 36-93 16,-20 13-132-16</inkml:trace>
        </inkml:traceGroup>
        <inkml:traceGroup>
          <inkml:annotationXML>
            <emma:emma xmlns:emma="http://www.w3.org/2003/04/emma" version="1.0">
              <emma:interpretation id="{2A5B0870-ADA8-4CA7-ABEB-47636A9DD5FE}" emma:medium="tactile" emma:mode="ink">
                <msink:context xmlns:msink="http://schemas.microsoft.com/ink/2010/main" type="inkWord" rotatedBoundingBox="31112,5907 32603,5968 32575,6638 31085,6576">
                  <msink:destinationLink direction="with" ref="{829DEA62-D956-4215-AE15-225E7DFE3C99}"/>
                  <msink:destinationLink direction="with" ref="{69BF84FD-7AC4-4AEB-A3CE-5A1FFD9730BC}"/>
                  <msink:destinationLink direction="with" ref="{F27CA0F8-B3F8-4D9C-A3A5-3CD4F00F73B2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93.1601">4171 456 415 0,'0'0'189'16,"0"0"-115"-16,0 0 42 16,0 0 14-16,0 0-10 15,0 0-36-15,121-109-19 16,-68 66 0-16,3-1-7 16,-2 0-19-16,-6 7-21 15,-8 6-13-15,-16 14-5 16,-9 10-3-16,-13 7-53 15,-2 0-83-15,0 4-227 16,0 21-428-16</inkml:trace>
          <inkml:trace contextRef="#ctx0" brushRef="#br0" timeOffset="-3759.8883">4157 84 151 0,'0'0'166'0,"0"0"-63"16,0 0 35-16,0 0 16 16,0 0-24-16,0 0-40 0,42-67-15 15,-40 67-9 1,1 0-6-16,-3 0-13 0,0 0 5 15,4 20-1-15,-1 18 5 16,-1 13-1-16,-2 12-22 16,0 4-18-16,0-1-8 15,-9 4-7-15,6-10-2 16,3-1-20-16,0-12-8 16,0-11-3-16,10-10 9 15,3-14 11-15,1-1 7 16,6-11-8-16,8 0 12 15,6 0 1-15,3 0 2 16,2 0 0-16,6 0-1 16,3 0 0-16,3 0 0 0,3 2 1 15,2 6-1-15,5 0 2 16,5-1 5-16,7 1 1 16,3 3 6-16,6 1-2 15,-6-2-1-15,0 0-6 16,-6 1-2-16,-2-9 0 15,-6-2-1-15,-9 0-2 16,-7 0-3-16,-16-16 1 16,-10-4-8-16,-9-11-10 15,-5 2-5-15,0-13 1 16,-3 0-1-16,-1-4 9 16,1-13 5-16,-3-1 10 15,0-7 1-15,3 7 2 0,-3 15 3 16,4 14 6-16,-2 18 8 15,1 13 3-15,-1 0-3 16,6 33-14-16,1 23 6 16,6 6-11-16,-7 5 0 15,1-5-20-15,-4-10-35 16,0-6-48-16,-2-12-71 16,1-19-36-16,-2-15-66 15,4 0 1-15,-4-26 271 16,-2-7 4-16,3-3 102 15,-3 8-42-15,0 9-60 16,0 15-125-16</inkml:trace>
        </inkml:traceGroup>
        <inkml:traceGroup>
          <inkml:annotationXML>
            <emma:emma xmlns:emma="http://www.w3.org/2003/04/emma" version="1.0">
              <emma:interpretation id="{F57F0983-B8F0-44BA-A155-34C57C8398A9}" emma:medium="tactile" emma:mode="ink">
                <msink:context xmlns:msink="http://schemas.microsoft.com/ink/2010/main" type="inkWord" rotatedBoundingBox="31351,6131 31680,6145 31666,6485 31337,6472"/>
              </emma:interpretation>
              <emma:one-of disjunction-type="recognition" id="oneOf2"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1</emma:literal>
                </emma:interpretation>
                <emma:interpretation id="interp6" emma:lang="" emma:confidence="0">
                  <emma:literal>&gt;</emma:literal>
                </emma:interpretation>
              </emma:one-of>
            </emma:emma>
          </inkml:annotationXML>
          <inkml:trace contextRef="#ctx0" brushRef="#br0" timeOffset="1706.2902">4384 580 87 0,'0'0'691'0,"0"0"-589"16,0 0-81-16,159-169 38 15,-114 121 26-15,0 5-44 16,-6 9-33-16,-8 10-8 16,-14 15 0-16,-11 9-35 0,-6 5-103 15,0 32-163 1</inkml:trace>
        </inkml:traceGroup>
        <inkml:traceGroup>
          <inkml:annotationXML>
            <emma:emma xmlns:emma="http://www.w3.org/2003/04/emma" version="1.0">
              <emma:interpretation id="{A735335F-D464-401E-A1EB-8661DA44FD6A}" emma:medium="tactile" emma:mode="ink">
                <msink:context xmlns:msink="http://schemas.microsoft.com/ink/2010/main" type="inkWord" rotatedBoundingBox="31471,6030 32442,6070 32441,6104 31469,606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2976.7403">4518 138 314 0,'0'0'71'15,"273"46"-56"-15,-112-41 143 16,5-5-20-16,-15 0-36 0,-32 0-57 16,-43 0-45-16,-51 0-98 15</inkml:trace>
        </inkml:traceGroup>
        <inkml:traceGroup>
          <inkml:annotationXML>
            <emma:emma xmlns:emma="http://www.w3.org/2003/04/emma" version="1.0">
              <emma:interpretation id="{69246731-DF1E-409D-AFF0-D0FE537F6726}" emma:medium="tactile" emma:mode="ink">
                <msink:context xmlns:msink="http://schemas.microsoft.com/ink/2010/main" type="inkWord" rotatedBoundingBox="31653,6155 32516,6191 32504,6479 31642,6444"/>
              </emma:interpretation>
              <emma:one-of disjunction-type="recognition" id="oneOf4">
                <emma:interpretation id="interp8" emma:lang="" emma:confidence="0">
                  <emma:literal>n,</emma:literal>
                </emma:interpretation>
                <emma:interpretation id="interp9" emma:lang="" emma:confidence="0">
                  <emma:literal>n. .</emma:literal>
                </emma:interpretation>
                <emma:interpretation id="interp10" emma:lang="" emma:confidence="0">
                  <emma:literal>n. /</emma:literal>
                </emma:interpretation>
                <emma:interpretation id="interp11" emma:lang="" emma:confidence="0">
                  <emma:literal>n. '</emma:literal>
                </emma:interpretation>
                <emma:interpretation id="interp12" emma:lang="" emma:confidence="0">
                  <emma:literal>1. .</emma:literal>
                </emma:interpretation>
              </emma:one-of>
            </emma:emma>
          </inkml:annotationXML>
          <inkml:trace contextRef="#ctx0" brushRef="#br0" timeOffset="1882.4698">4689 552 485 0,'0'0'272'15,"88"-130"-172"-15,-35 71-44 16,-2 14 32-16,-12 16-34 15,-7 15-48-15,-15 14-6 0,-15 14-75 16,-2 41-78 0,-9 12-264-16</inkml:trace>
          <inkml:trace contextRef="#ctx0" brushRef="#br0" timeOffset="2016.7265">5072 529 503 0,'0'0'175'16,"0"0"-175"-16,0 0-46 16,0 0-54-16,0 0-257 15</inkml:trace>
          <inkml:trace contextRef="#ctx0" brushRef="#br0" timeOffset="2175.4653">5486 577 740 0,'0'0'126'15,"0"0"-117"-15,71-132-9 16,-71 132-2-16,0 2-153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31.9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4DBCC6-8CDC-4AFF-A788-864EE95C1DE3}" emma:medium="tactile" emma:mode="ink">
          <msink:context xmlns:msink="http://schemas.microsoft.com/ink/2010/main" type="inkDrawing" rotatedBoundingBox="2061,14262 4151,13288 4258,13518 2168,14492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-1970 5175 447 0,'0'0'112'0,"0"0"-26"15,0 0 36-15,0 0-29 16,0 0-40-16,0 0-30 15,62-3 46-15,-23 3-14 16,9 0-9-16,6-2-3 16,13-4-12-16,12-4-4 15,12-2-3-15,4-3-7 16,7-9-6-16,-1-1-6 16,1-2-2-16,-4-9-3 15,4-8 0-15,-4-4 0 0,-2-9-2 16,-5-7 2-16,-8 1-1 15,-6-1 1-15,-3 6 3 16,-8 12-3-16,-3 8-4 16,-4 8-3-16,4 2-1 15,-5 1-3-15,-1-2-2 16,-1 2-17-16,-5-6-4 16,-12-5-22-16,-17-1-46 15,-19 1-124-15,-3 8-82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18.0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20620F0-E384-469E-B463-05A31AB318AE}" emma:medium="tactile" emma:mode="ink">
          <msink:context xmlns:msink="http://schemas.microsoft.com/ink/2010/main" type="inkDrawing" rotatedBoundingBox="11857,1811 12387,4489 11579,4649 11049,1971" semanticType="callout" shapeName="Other">
            <msink:sourceLink direction="to" ref="{C53E4FBB-9871-437C-B8F2-AE6E7640698A}"/>
            <msink:sourceLink direction="to" ref="{10EBD2A7-55EA-4F1D-8DBA-52B1E2048DC4}"/>
          </msink:context>
        </emma:interpretation>
      </emma:emma>
    </inkml:annotationXML>
    <inkml:trace contextRef="#ctx0" brushRef="#br0">-6120-5541 623 0,'0'0'134'0,"0"0"-47"0,0 0 29 15,0 0 26 1,0 0-59-16,0 0-31 0,-5 31-16 16,-24 3-9-16,-8 14 0 15,-7 16-10-15,1 8-4 16,1 12-3-16,10 6 2 15,8 12 5-15,9 7-1 16,13 5-7-16,2-3 11 16,0-4-11-16,31-3 0 15,13 1 2-15,7-5-2 16,3 11-3-16,2 6 0 16,-2 2-5-16,-10 9 2 15,-3 0 2-15,-11 1-4 16,-4-1 1-16,-9-8-1 0,-4-10 0 15,1-16 1-15,-4-20-2 16,-5-19 0-16,0-19 0 16,-5-20 0-16,0-14-5 15,0-2-18-15,0-29-43 16,-10-24-89-16,-7-14-83 16,-3 3-251-16</inkml:trace>
    <inkml:trace contextRef="#ctx0" brushRef="#br0" timeOffset="779.968">-5703-5330 507 0,'0'0'116'16,"0"0"-8"-16,0 0 80 16,0 0-2-16,0 0-57 0,0 0-31 15,-12 20-8 1,-15 5-38-16,-5 4-19 0,3 4 6 16,10 4-14-16,-1 6-5 15,7 11-7-15,-1 17-11 16,5 7 5-16,3 11-7 15,6 4-2-15,0 1 2 16,0 5 0-16,32 2-1 16,12-3-1-16,5 5 2 15,4-1 0-15,-6-1 0 16,-4-3 0-16,-6-1 2 16,-10 1 0-16,-3 2-2 0,-7 2 3 15,-7-1-1 1,2-6-4-16,-4-13 2 0,-1-8 0 15,0-12 1-15,-1-8 0 16,-4-5-1-16,2-9 1 16,-4-5-1-16,0-2 0 15,0-8 0-15,0-7 0 16,0-11-8-16,0-7-10 16,0 0-13-16,0-27-33 15,0-40-81-15,8-11-42 16,1-8-300-16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21.19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4035B62-FE5E-4459-A2AD-37FF2961E647}" emma:medium="tactile" emma:mode="ink">
          <msink:context xmlns:msink="http://schemas.microsoft.com/ink/2010/main" type="writingRegion" rotatedBoundingBox="12361,2198 14768,2695 14511,3941 12104,3444"/>
        </emma:interpretation>
      </emma:emma>
    </inkml:annotationXML>
    <inkml:traceGroup>
      <inkml:annotationXML>
        <emma:emma xmlns:emma="http://www.w3.org/2003/04/emma" version="1.0">
          <emma:interpretation id="{96A77153-C591-4B4D-88D1-ECE4083AC827}" emma:medium="tactile" emma:mode="ink">
            <msink:context xmlns:msink="http://schemas.microsoft.com/ink/2010/main" type="paragraph" rotatedBoundingBox="12361,2198 14768,2695 14511,3941 12104,3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9AC65E-4D2A-4C63-8B58-2B4D15564525}" emma:medium="tactile" emma:mode="ink">
              <msink:context xmlns:msink="http://schemas.microsoft.com/ink/2010/main" type="line" rotatedBoundingBox="12361,2198 14768,2695 14511,3941 12104,3444"/>
            </emma:interpretation>
          </emma:emma>
        </inkml:annotationXML>
        <inkml:traceGroup>
          <inkml:annotationXML>
            <emma:emma xmlns:emma="http://www.w3.org/2003/04/emma" version="1.0">
              <emma:interpretation id="{C7B975D4-FA8E-46D0-962C-AC32B44612A0}" emma:medium="tactile" emma:mode="ink">
                <msink:context xmlns:msink="http://schemas.microsoft.com/ink/2010/main" type="inkWord" rotatedBoundingBox="12361,2198 14768,2695 14511,3941 12104,3444">
                  <msink:destinationLink direction="with" ref="{C9220CBE-5361-4620-94E4-9D05300001E6}"/>
                </msink:context>
              </emma:interpretation>
            </emma:emma>
          </inkml:annotationXML>
          <inkml:trace contextRef="#ctx0" brushRef="#br0">-4204-3950 762 0,'0'0'327'16,"0"0"-233"-16,0 0-46 16,0 0-6-16,0 0-26 15,0 0-15-15,-2-40 4 0,2 28-5 16,0 9-9-16,0 3 6 16,0 0 0-16,0 0-6 15,0 0 6-15,0 0 2 16,0 0-4-16,0 0 2 15,0 0-72-15,0 0-203 16</inkml:trace>
          <inkml:trace contextRef="#ctx0" brushRef="#br0" timeOffset="2264.154">-3860-4598 771 0,'0'0'258'0,"0"0"-97"16,0 0-26-16,0 0 15 16,0 0-78-16,0 0-58 15,166 5 21-15,-64 1 3 16,8-5-17-16,0-1-14 15,-10 0-7-15,-17 0-4 16,-36 0-108-16,-41 6-239 16</inkml:trace>
          <inkml:trace contextRef="#ctx0" brushRef="#br0" timeOffset="1061.1042">-3891-3972 655 0,'0'0'366'16,"0"0"-223"-16,0 0-57 0,0 0 11 16,0 0-54-16,0 0-38 15,36 107-5-15,-2-107-5 16,3 0 4-16,-1-23-1 15,-4-10-7-15,-10-11-3 16,-10-5 1-16,-12-7 8 16,0-1-5-16,-7 4 3 15,-20 14 2-15,-7 12-1 16,3 17 4-16,-1 10 0 16,2 15-2-16,-1 36 2 15,2 12-4-15,7 9-16 0,5 2-17 16,9-12-18-16,8-8 9 15,0-14 16-15,2-18 25 16,30-13 0-16,7-9 5 16,12-39 9-16,-1-35 50 15,1-27 0-15,-12-25-27 16,-10-14-2-16,-10-10 15 16,-7 1 0-16,-7 18-7 15,-5 29-5-15,3 41-10 16,0 41 7-16,-1 20 5 15,-2 56-22-15,0 48-11 16,0 37 1-16,0 21-3 16,-5-4-1-16,2-11-21 0,3-20-41 15,0-18-43 1,17-20-66-16,15-18-57 0,2-26-224 16</inkml:trace>
          <inkml:trace contextRef="#ctx0" brushRef="#br0" timeOffset="1887.817">-3138-4391 478 0,'0'0'518'0,"0"0"-352"16,0 0-39-16,0 0 22 16,0 0-27-16,0 0-60 15,47 0-28-15,-47 0-7 0,-20 0 3 16,-19 14-19-1,-12 3-11-15,4 6-9 0,4 6-9 16,6-4-10-16,12-3 2 16,8 1 13-16,12-4 7 15,5-7 2-15,0 3-6 16,11 0 1-16,20 1 2 16,11 4 2-16,3-3 5 15,3 6 1-15,3 6 0 16,-6 0-1-16,-8 6 6 15,-15 4-4-15,-10-2 2 16,-12 4 1-16,0-2-4 0,-4-6-1 16,-26-3-5-1,-9-5-10-15,-7-5-13 0,-8-4 2 16,3-4 5-16,10-8 8 16,9-3 9-16,15-1 4 15,12 0 0-15,5 0-4 16,0-10-20-16,22-20-21 15,24-19-5-15,13-6-84 16,6-4-184-16,-6 7-599 16</inkml:trace>
          <inkml:trace contextRef="#ctx0" brushRef="#br0" timeOffset="-503.0528">-5323-4892 569 0,'0'0'377'0,"0"0"-219"16,0 0-67-16,0 0 51 16,0 0-17-16,0 0-55 15,56 0-13-15,-2 0-19 16,14 0-9-16,10-10-12 16,13-5-8-16,4-8-6 15,-7 5-3-15,-12 7-5 16,-23 7-51-16,-16 4-62 15,-31 8-172-15,-6 28-366 16</inkml:trace>
          <inkml:trace contextRef="#ctx0" brushRef="#br0" timeOffset="-1262.3565">-5137-4666 487 0,'0'0'257'15,"0"0"-104"-15,0 0 17 16,0 0-8-16,0 0-25 15,0 0-33-15,-20-3-25 16,20 3-12-16,0 0-13 16,0 0-29-16,0 0-17 15,0 21-2-15,5 9 1 16,10 13 9-16,2 10 1 16,2 14-8-16,-2 6 0 0,0 7-7 15,-2 3-1 1,-1-1-1-16,-6-5 0 0,4-11-1 15,-4-13-10-15,-2-15-8 16,-3-15-6-16,-3-17 10 16,0-6 2-16,0 0 0 15,0 0 1-15,0-22 1 16,-17-18-14-16,-12-21 8 16,-8-21 2-16,-2-13 10 15,-3-17 4-15,6 5-1 16,7 12 3-16,17 18-1 15,12 19 1-15,0 21 2 16,0 8 2-16,26 16-2 16,14 13-2-16,13 0 6 15,6 9 3-15,4 13-3 16,-16 3 1-16,-7 1-3 0,-12-4-3 16,-16 3-2-16,-7-5-1 15,-5 5-18-15,0 4-16 16,-17-6-38-16,-8 2-28 15,-1-4-27-15,1-6-17 16,13-6 23-16,4-6 66 16,8 0 56-16,0 0 9 15,0-3 17-15,17 4 16 16,17 1 21-16,6-2-8 16,4 1-2-16,7 2 7 15,-5 3-4-15,-7 7-8 0,-14 5-8 16,-13 9-13-16,-12 8-7 15,0 10-5-15,-23 5-8 16,-17-2-7-16,-2-5-1 16,-2-10-12-16,3-8 2 15,2-10-8-15,2-9 2 16,6-3 16-16,11-6 1 16,7 0 0-16,9 0-2 15,4 0-7-15,0 0-66 16,15-19-93-16,19-4-53 15,5-5-202-15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9.46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5F581DC-7EC4-4127-8440-F8507EC43BC8}" emma:medium="tactile" emma:mode="ink">
          <msink:context xmlns:msink="http://schemas.microsoft.com/ink/2010/main" type="writingRegion" rotatedBoundingBox="17794,7326 18530,8845 18003,9100 17267,7581"/>
        </emma:interpretation>
      </emma:emma>
    </inkml:annotationXML>
    <inkml:traceGroup>
      <inkml:annotationXML>
        <emma:emma xmlns:emma="http://www.w3.org/2003/04/emma" version="1.0">
          <emma:interpretation id="{75CD28BD-16C6-41B1-B4D4-F4CC424AFADC}" emma:medium="tactile" emma:mode="ink">
            <msink:context xmlns:msink="http://schemas.microsoft.com/ink/2010/main" type="paragraph" rotatedBoundingBox="17794,7326 18530,8845 18003,9100 17267,75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187284-07A1-4AA5-A2DC-94CA678D46F2}" emma:medium="tactile" emma:mode="ink">
              <msink:context xmlns:msink="http://schemas.microsoft.com/ink/2010/main" type="line" rotatedBoundingBox="17794,7326 18530,8845 18003,9100 17267,7581"/>
            </emma:interpretation>
          </emma:emma>
        </inkml:annotationXML>
        <inkml:traceGroup>
          <inkml:annotationXML>
            <emma:emma xmlns:emma="http://www.w3.org/2003/04/emma" version="1.0">
              <emma:interpretation id="{C96C1E8E-6447-4E6E-AE34-952F49E4D55F}" emma:medium="tactile" emma:mode="ink">
                <msink:context xmlns:msink="http://schemas.microsoft.com/ink/2010/main" type="inkWord" rotatedBoundingBox="17794,7326 18530,8845 18003,9100 17267,7581">
                  <msink:destinationLink direction="with" ref="{B2211FED-5826-4BF8-8B7D-80BF5604DEE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2821 269 330 0,'0'0'225'16,"0"0"-100"-16,0 0 51 15,0 0 34-15,0 0-62 16,0 0-35-16,0-9-34 15,0 9-5-15,0 0-23 16,0 0-3-16,0 24-12 16,14 14-7-16,8 12 23 0,1 16-26 15,-6 3-16-15,-6-4-8 16,0 1 1-16,-2-5-1 16,-4-5-2-16,-2-10-8 15,1-14-4-15,-4-15-7 16,2-11-7-16,-2-6 5 15,0 0 7-15,0-30-9 16,0-22 8-16,-19-12 12 16,-2-13 2-16,5 7 1 15,7-2-1-15,9 9 2 16,0 10 0-16,0 5 1 16,17 15-1-16,3 14-1 15,-1 15-1-15,-2 4-2 16,5 2-1-16,-2 28 4 15,-6 9-2-15,-2 4 2 0,-7-6-8 16,-5-4-16-16,0-8-17 16,0-9-17-16,0-5-9 15,-2-9 25-15,-6-2 9 16,4 0-5-16,1 0-10 16,3 0 22-16,0 0 11 15,0 0 6-15,23 0 9 16,8 0 10-16,3 0 9 15,0 23 9-15,-9 5 4 16,-6 2-5-16,-2 3 2 16,-10-2-7-16,-2-4-12 15,-5-5-4-15,0 2-4 0,0-4 3 16,-22 3-1 0,-15-2-4-16,-11-4-3 0,-8 1-1 15,0-6-3-15,5 0-11 16,17-1 4-16,11-3 12 15,18-3 1-15,5 0 0 16,5 0-22-16,40-2-22 16,12 0-68-16,10 1-339 15</inkml:trace>
          <inkml:trace contextRef="#ctx0" brushRef="#br0" timeOffset="-3780.0874">3016 1545 753 0,'0'0'155'0,"0"0"-99"15,0 0 25-15,0 0-11 16,0 0-37-16,0 0-9 16,166-123 29-16,-118 59 0 15,-6 8-12-15,-8 23 9 0,-7 15-13 16,2 18-6-16,5 24-26 16,5 34 11-16,3 18 14 15,1 1-19-15,2-12-11 16,0-14-10-16,2-13-93 15,-1-11-76-15,-12-3-324 16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09.70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DCA7932-F143-4FA0-A3E2-B65F15F9A8F7}" emma:medium="tactile" emma:mode="ink">
          <msink:context xmlns:msink="http://schemas.microsoft.com/ink/2010/main" type="inkDrawing" rotatedBoundingBox="8901,8567 17254,8367 17260,8603 8907,8804" semanticType="callout" shapeName="Other"/>
        </emma:interpretation>
      </emma:emma>
    </inkml:annotationXML>
    <inkml:trace contextRef="#ctx0" brushRef="#br0">0 238 563 0,'0'0'166'0,"0"0"-164"15,0 0 1-15,0 0 30 16,0 0 34-16,0 0 6 16,0 0-29-16,168-23-2 15,-95 20 3-15,10 3-15 16,3 0-2-16,8 0-6 16,7 0-3-16,6-1-1 15,3-5-7-15,0-6-4 16,6-7-3-16,-1 4 2 0,3-6 1 15,-5 5-3-15,-3 3-1 16,-9 5-2-16,-4 5 4 16,-2 3-5-16,0 0 1 15,-2 0 3-15,-5 16-2 16,-1-7-2-16,-8 6 0 16,3 1 0-16,-1-3 0 15,7-1 7-15,-1-1-2 16,4-1 1-16,-4-5-5 15,-6 1 0-15,2-2-1 16,-5 1 3-16,2 2-3 16,-2 2 3-16,-5 0-2 0,1 0-1 15,-4-3 2-15,-4 3-2 16,-5-5 0-16,-2 2 0 16,4-6 0-16,-2 0 1 15,4 0-1-15,-3 0 2 16,6 0 0-16,0 0 0 15,2 0-1-15,-3-3-1 16,4-6 0-16,-3 0 0 16,-4 2-1-16,-2 1 1 15,-5 3 2-15,-4 1-2 16,-2 0 0-16,3-3 0 16,-1-3 3-16,4 1-1 15,7 0-1-15,6-2 0 0,1-3-1 16,2 1 0-1,0 1 1-15,1 3 0 0,-1-1-1 16,4-2 0-16,-4-2 2 16,-2-2-2-16,-2 0 1 15,-4 6-2-15,1 3 2 16,-10 5 0-16,-5 0-1 16,-7 0-3-16,-2 0 3 15,1 5 1-15,-1 0 0 16,0-2-1-16,1-3 0 15,-1 0 0-15,4 0 0 16,1 0 2-16,4 0-1 0,-3 0-1 16,2 0 4-1,1 0-4-15,5-3 0 0,4 0 1 16,-1 3-2-16,2 0 2 16,0-2 0-16,-3 2-1 15,4-3 2-15,1 1 1 16,-2-3-3-16,10-3 0 15,4 3 1-15,8-3 1 16,10 1-2-16,2 2 1 16,4-5-1-16,9-1 1 15,1 1 3-15,9 0-3 16,1 5 1-16,1 2-1 16,-6 3 1-16,-11 0-2 0,-18 0 0 15,-23 0 1 1,-19 0-1-16,-24 0-3 0,-13 0-2 15,-6 0-18-15,-28 0-51 16,-49-4-232-16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11.62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487AA9D-28B0-4EB8-BCD9-CE22635427A8}" emma:medium="tactile" emma:mode="ink">
          <msink:context xmlns:msink="http://schemas.microsoft.com/ink/2010/main" type="inkDrawing" rotatedBoundingBox="12318,6597 12507,14052 12320,14057 12131,6601" semanticType="callout" shapeName="Other">
            <msink:sourceLink direction="with" ref="{2C6F70BB-5CF0-4646-92CA-BB50F6DE32BA}"/>
            <msink:sourceLink direction="with" ref="{C53E4FBB-9871-437C-B8F2-AE6E7640698A}"/>
          </msink:context>
        </emma:interpretation>
      </emma:emma>
    </inkml:annotationXML>
    <inkml:trace contextRef="#ctx0" brushRef="#br0">112 0 161 0,'0'0'119'0,"0"0"-67"0,0 0 25 15,0 0 36-15,0 0-34 16,0 0-39-16,-8 25 15 16,3-6 22-16,-2 6-17 15,2 1-18-15,3-3 3 16,-4 2-6-16,6 4-9 15,-4 4-4-15,4 9-1 16,-2 11-1-16,-1 8-10 16,-5 13-2-16,-1 7 4 15,1 8-11-15,-3 5 2 16,3 2 2-16,1 2-3 16,2-1-2-16,0-1-3 15,1-4 0-15,4-3-1 0,0-4 0 16,0-1 3-16,0-3-2 15,0 2-1-15,0 4 1 16,0 2-1-16,0-1 1 16,0 2 1-16,0-1-2 15,0-6 0-15,0-3 1 16,0-4-1-16,0 1 2 16,0 2 0-16,0 0-2 15,0 4 1-15,0 0-1 16,0 1 1-16,0-6-1 15,0-1 0-15,0-4 0 16,0-3-1-16,0-3 1 0,4-3 0 16,4-4 0-16,1 1-1 15,-1 3 3-15,3-1-4 16,-5-2 4-16,-1 2-2 16,-3-5 0-16,-2-2 1 15,0 0-1-15,0-3-2 16,0-2 1-16,0 2-1 15,0 1 2-15,0-1 0 16,0-2 0-16,0-2 0 16,7 3 1-16,-4 1-2 15,2 3 0-15,-3-1 1 16,2 7 0-16,-1 1-2 16,-3 0-3-16,0-2-2 0,0-3 4 15,0-2 2 1,0-8 1-16,0-2 0 0,3-4 0 15,-1 0 0-15,3-2 1 16,2 0-1-16,-2 7-1 16,0-2 1-16,-2-1 1 15,1 8-1-15,-1-1-1 16,-1 1 1-16,1 2 0 16,-3 0 0-16,2-3 1 15,1-4-1-15,0 2 0 16,-3-4-1-16,4-8 2 15,-4 5-2-15,2-4 2 16,1 2-2-16,-1 8 0 16,1 4 1-16,-3 4 0 0,3 2 0 15,1-3 0-15,-4-4 0 16,2-1-1-16,1-1 1 16,-1-1 1-16,-2 5-1 15,3 5 1-15,-3 6-1 16,3-3 1-16,-3-3 2 15,0-3-1-15,2 4-2 16,2-4 1-16,4-1 0 16,1-3 3-16,-1-9-2 15,-3 5-2-15,2 0 0 16,-5 2 1-16,-2 4-1 16,0 3 0-16,0 2 0 0,0 2 0 15,0 2 1 1,0-6 0-16,0-9-1 15,0-11 4-15,0-11 2 0,0-7-6 16,6-2-1-16,3-1 1 16,-4 0-2-16,0 0-6 15,2-2-19-15,-5-8-63 16,-2-5-178-16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15.0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9F00B08-1CCF-46BE-AC6B-769644548D85}" emma:medium="tactile" emma:mode="ink">
          <msink:context xmlns:msink="http://schemas.microsoft.com/ink/2010/main" type="writingRegion" rotatedBoundingBox="9564,2167 10891,2190 10864,3771 9538,3749"/>
        </emma:interpretation>
      </emma:emma>
    </inkml:annotationXML>
    <inkml:traceGroup>
      <inkml:annotationXML>
        <emma:emma xmlns:emma="http://www.w3.org/2003/04/emma" version="1.0">
          <emma:interpretation id="{ACF2431B-2FF2-42E8-BD0B-E28B67FF8CF7}" emma:medium="tactile" emma:mode="ink">
            <msink:context xmlns:msink="http://schemas.microsoft.com/ink/2010/main" type="paragraph" rotatedBoundingBox="9564,2167 10891,2190 10864,3771 9538,3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EB5D2D-106B-42A6-A9B1-C39966DD1F5E}" emma:medium="tactile" emma:mode="ink">
              <msink:context xmlns:msink="http://schemas.microsoft.com/ink/2010/main" type="line" rotatedBoundingBox="9564,2167 10891,2190 10864,3771 9538,3749"/>
            </emma:interpretation>
          </emma:emma>
        </inkml:annotationXML>
        <inkml:traceGroup>
          <inkml:annotationXML>
            <emma:emma xmlns:emma="http://www.w3.org/2003/04/emma" version="1.0">
              <emma:interpretation id="{10EBD2A7-55EA-4F1D-8DBA-52B1E2048DC4}" emma:medium="tactile" emma:mode="ink">
                <msink:context xmlns:msink="http://schemas.microsoft.com/ink/2010/main" type="inkWord" rotatedBoundingBox="9564,2167 10891,2190 10864,3771 9538,3749">
                  <msink:destinationLink direction="to" ref="{A20620F0-E384-469E-B463-05A31AB318AE}"/>
                </msink:context>
              </emma:interpretation>
            </emma:emma>
          </inkml:annotationXML>
          <inkml:trace contextRef="#ctx0" brushRef="#br0">-7783-4395 443 0,'0'0'310'0,"0"0"-166"15,0 0-17 1,0 0-2-16,0 0-20 0,0 0-40 16,-37 78-32-16,37-57-8 15,0 1 1-15,3 8-6 16,26-1-7-16,13-6-7 15,11-11 6-15,9-12-6 16,6 0-1-16,-3-35-2 16,-9-18 3-16,-11-14-4 15,-19-6-1-15,-26-1-1 16,-7-4-1-16,-52 3-4 16,-22 2 4-16,-11 14 1 0,-5 13 0 15,16 19 0 1,13 27 7-16,17 9 5 0,14 46-12 15,15 19-2-15,10 13 0 16,10 0 0-16,2 8-4 16,0-4-15-16,2-8-10 15,24-14-41-15,14-28-11 16,11-31-90-16,10-10-310 16</inkml:trace>
          <inkml:trace contextRef="#ctx0" brushRef="#br0" timeOffset="1510.8213">-6961-4324 435 0,'0'0'216'0,"0"0"-29"0,0 0-24 15,0 0-19 1,0 0-41-16,0 0-29 0,-25 0-18 15,25 0-27-15,0 3-16 16,17 1-8-16,15-1 5 16,7 0-3-16,9-3-7 15,-3 0-4-15,-14-3-52 16,-9-10-59-16,-10 1-93 16,-12 9-214-16</inkml:trace>
          <inkml:trace contextRef="#ctx0" brushRef="#br0" timeOffset="-725.0017">-8078-3675 651 0,'0'0'223'16,"0"0"-147"-16,0 0 25 16,0 0 24-16,0 0-33 15,0 0-31-15,0 0 26 16,100-233 1-16,-44 91-19 0,10-18-28 15,4-7-15-15,-2-2-14 16,-6 3-7-16,-11 13-2 16,-15 27-3-16,-8 23 0 15,-11 23-2-15,-11 35-22 16,-3 17-26-16,-3 28-40 16,0 8-47-16,-34 53-92 15,-17 19-407-15</inkml:trace>
          <inkml:trace contextRef="#ctx0" brushRef="#br0" timeOffset="1689.1634">-7144-4443 685 0,'0'0'216'0,"0"0"-150"0,0 0-18 15,0 0 4-15,0 0 1 16,153-21-41-16,-72 9-12 15,2 0-48-15,-10 12-241 16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18.40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47C31B9-8783-4408-865A-AEDD9BAA2F2C}" emma:medium="tactile" emma:mode="ink">
          <msink:context xmlns:msink="http://schemas.microsoft.com/ink/2010/main" type="inkDrawing" rotatedBoundingBox="8863,6263 9480,12380 9388,12389 8772,6272" semanticType="verticalRange" shapeName="Other"/>
        </emma:interpretation>
      </emma:emma>
    </inkml:annotationXML>
    <inkml:trace contextRef="#ctx0" brushRef="#br0">1-1 217 0,'0'0'89'16,"0"0"-65"-16,0 0 52 15,0 0 26-15,0 0-17 16,0 0-29-16,0 0-5 16,0 0-9-16,2 0-7 0,3 4-19 15,5 25 1 1,4 5 30-16,0 15 1 0,-3 15-37 16,-2 16 4-16,-4 14-3 15,0 1 2-15,5 8-2 16,-5-1 5-16,3 1 1 15,-2 5 6-15,2 4-2 16,-1 0-7-16,0 1-8 16,5 2 0-16,-1-4-2 15,0 3-3-15,4-4 6 16,-2-1-5-16,1-5 0 16,1 0-2-16,2-3-1 15,-3 6 1-15,3 1 0 16,0 4-1-16,-4-8 0 15,4-5 1-15,-5-13 0 0,0-5-1 16,-7-4 1-16,-3-3 0 16,1 6-1-16,0-7 0 15,-1 3 0-15,5 0 0 16,3-5 0-16,2 0 0 16,0-4-1-16,-2 0 1 15,-1 0 1-15,-3-3-1 16,-4 10-2-16,1-1 1 15,-3 7 0-15,0-2 0 16,0 0-3-16,0-5 2 16,0 1 0-16,4-1 2 15,1 1-3-15,3 0 3 0,-2-1-4 16,-3-4 0 0,2 2 1-16,-2-4-2 0,-1 1 5 15,2-1 1-15,-4-2 1 16,6 2-2-16,-1-3 0 15,4-3 1-15,-1-6 0 16,1 3-1-16,-1-9 0 16,4 2 0-16,-2-2 0 15,2-2 0-15,2 2 1 16,-1 0-1-16,2 0 1 16,-1-3 4-16,-2-5 2 15,-4-3-2-15,3-3 1 16,-3 9 2-16,-1 6-6 15,-5 11 0-15,-2 9-1 16,0 4 0-16,0-10 0 0,0-15 0 16,0-25 7-16,0-15 14 15,0-9-11-15,0 0-11 16,0-21-13-16,0-20 4 16,0-17-27-16,0-2-141 15,-11 6-302-15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44.68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9220CBE-5361-4620-94E4-9D05300001E6}" emma:medium="tactile" emma:mode="ink">
          <msink:context xmlns:msink="http://schemas.microsoft.com/ink/2010/main" type="inkDrawing" rotatedBoundingBox="10437,6293 11275,4403 11899,4680 11061,6570" semanticType="callout" shapeName="Other">
            <msink:sourceLink direction="with" ref="{B7F05823-AA2F-4FEE-9AA3-7BF8834E00EB}"/>
            <msink:sourceLink direction="with" ref="{C7B975D4-FA8E-46D0-962C-AC32B44612A0}"/>
          </msink:context>
        </emma:interpretation>
      </emma:emma>
    </inkml:annotationXML>
    <inkml:trace contextRef="#ctx0" brushRef="#br0">-6067-2899 468 0,'0'0'132'0,"0"0"-29"0,0 0 45 15,0 0-4-15,0 0-19 16,0 0-70-16,11 13-34 15,-11 58 4-15,-30 30 4 16,-16 33-8-16,-10 10-6 16,0 12-9-16,-1-3-5 15,-4 3-1-15,-7 3-2 16,-5-4-14-16,-7-13-15 16,9-21-10-16,10-24-20 15,13-27-51-15,18-22-30 16,10-12-21-16,8-14-46 15,4-8-137-15</inkml:trace>
    <inkml:trace contextRef="#ctx0" brushRef="#br0" timeOffset="502.7894">-7044-1434 507 0,'0'0'260'0,"0"0"-218"16,0 0-33-16,0 0 26 15,0 0 61-15,61 142-67 16,-44-87-26-16,3 3-3 15,-3 0-2-15,2-8-24 16,7-5-37-16,2-12-7 16,1-14 5-16,2-16 37 0,-1-3 28 15,-1 0 40-15,5-14 45 16,-4-8 2-16,4 6-32 16,-3 3 12-16,3 2-25 15,-6 11-23-15,0 0-19 16,-5 0-4-16,-18 18-62 15,-5 12-259-15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05.50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C1ACD18-1F28-471D-AC51-3BBD0B9A4A58}" emma:medium="tactile" emma:mode="ink">
          <msink:context xmlns:msink="http://schemas.microsoft.com/ink/2010/main" type="writingRegion" rotatedBoundingBox="8660,13711 10101,13711 10101,14797 8660,14797"/>
        </emma:interpretation>
      </emma:emma>
    </inkml:annotationXML>
    <inkml:traceGroup>
      <inkml:annotationXML>
        <emma:emma xmlns:emma="http://www.w3.org/2003/04/emma" version="1.0">
          <emma:interpretation id="{702ECC30-108A-4770-84BC-5EAA6C410102}" emma:medium="tactile" emma:mode="ink">
            <msink:context xmlns:msink="http://schemas.microsoft.com/ink/2010/main" type="paragraph" rotatedBoundingBox="8660,13711 10101,13711 10101,14797 8660,14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27E22-BDFD-4AD9-8030-DC02536B9AFE}" emma:medium="tactile" emma:mode="ink">
              <msink:context xmlns:msink="http://schemas.microsoft.com/ink/2010/main" type="line" rotatedBoundingBox="8660,13711 10101,13711 10101,14797 8660,14797"/>
            </emma:interpretation>
          </emma:emma>
        </inkml:annotationXML>
        <inkml:traceGroup>
          <inkml:annotationXML>
            <emma:emma xmlns:emma="http://www.w3.org/2003/04/emma" version="1.0">
              <emma:interpretation id="{2B41F11A-415B-4727-BFF3-8794C369712B}" emma:medium="tactile" emma:mode="ink">
                <msink:context xmlns:msink="http://schemas.microsoft.com/ink/2010/main" type="inkWord" rotatedBoundingBox="8660,13711 9036,13711 9036,14396 8660,14396"/>
              </emma:interpretation>
            </emma:emma>
          </inkml:annotationXML>
          <inkml:trace contextRef="#ctx0" brushRef="#br0">5311 2375 124 0,'0'0'545'0,"0"0"-469"15,0 0-1-15,0 0 63 0,0 0 4 16,0 0-29-16,0 0-35 15,-141-33-17-15,132 33-29 16,6 0-13-16,3 0-8 16,0 0-11-16,0 16-10 15,34 9-3-15,17 12 13 16,8 9 5-16,7 5 4 16,-10-1 0-16,-8-4-3 15,-15 1 5-15,-10-7-1 16,-17 1-2-16,-6 5-1 15,-12-1 0-15,-33 1-7 16,-8-3-43-16,-3-6-27 16,10-6 13-16,12-8 46 15,14-10 2-15,12-11 2 16,8-2-2-16,0-15-55 0,6-26-205 16,13-3-430-16</inkml:trace>
        </inkml:traceGroup>
        <inkml:traceGroup>
          <inkml:annotationXML>
            <emma:emma xmlns:emma="http://www.w3.org/2003/04/emma" version="1.0">
              <emma:interpretation id="{2C6F70BB-5CF0-4646-92CA-BB50F6DE32BA}" emma:medium="tactile" emma:mode="ink">
                <msink:context xmlns:msink="http://schemas.microsoft.com/ink/2010/main" type="inkWord" rotatedBoundingBox="9633,14385 10101,14385 10101,14797 9633,14797">
                  <msink:destinationLink direction="with" ref="{D487AA9D-28B0-4EB8-BCD9-CE22635427A8}"/>
                </msink:context>
              </emma:interpretation>
              <emma:one-of disjunction-type="recognition" id="oneOf0">
                <emma:interpretation id="interp0" emma:lang="" emma:confidence="0">
                  <emma:literal>r</emma:literal>
                </emma:interpretation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sr</emma:literal>
                </emma:interpretation>
                <emma:interpretation id="interp3" emma:lang="" emma:confidence="0">
                  <emma:literal>rr</emma:literal>
                </emma:interpretation>
                <emma:interpretation id="interp4" emma:lang="" emma:confidence="0">
                  <emma:literal>gr</emma:literal>
                </emma:interpretation>
              </emma:one-of>
            </emma:emma>
          </inkml:annotationXML>
          <inkml:trace contextRef="#ctx0" brushRef="#br0" timeOffset="62658.04">6134 3052 974 0,'0'0'233'0,"0"0"-140"0,0 0 0 15,0 0 1-15,0 0-17 16,0 0-21-16,-3-36-24 15,3 36-6-15,0 19-3 16,0 9-8-16,17 12 0 16,0 11-7-16,-7 2 1 15,0 3-9-15,-8-6-2 16,1-4-19-16,-3-12-8 16,2-12 2-16,-2-9-4 15,0-13 0-15,0 0 3 16,4 0 14-16,-4-31-9 0,0-14 20 15,8-13 3 1,-3 1 4-16,10 14 3 0,-1 12 20 16,6 15-4-16,9 5-15 15,7 7-2-15,9 4 4 16,6 0 5-16,0 0-8 16,-7 4-7-16,-5 1-10 15,-10-5-87-15,-12 0-136 16,-17 0-363-16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46.2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67A97C3-A9A7-491B-B904-C53441F5DA98}" emma:medium="tactile" emma:mode="ink">
          <msink:context xmlns:msink="http://schemas.microsoft.com/ink/2010/main" type="writingRegion" rotatedBoundingBox="9490,6361 11620,7398 11032,8606 8902,7569"/>
        </emma:interpretation>
      </emma:emma>
    </inkml:annotationXML>
    <inkml:traceGroup>
      <inkml:annotationXML>
        <emma:emma xmlns:emma="http://www.w3.org/2003/04/emma" version="1.0">
          <emma:interpretation id="{DAB8E47F-05A8-4AA2-9731-EE23CD1D53E0}" emma:medium="tactile" emma:mode="ink">
            <msink:context xmlns:msink="http://schemas.microsoft.com/ink/2010/main" type="paragraph" rotatedBoundingBox="9490,6361 11620,7398 11032,8606 8902,7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376FA1-320A-409B-96BD-F639BC314495}" emma:medium="tactile" emma:mode="ink">
              <msink:context xmlns:msink="http://schemas.microsoft.com/ink/2010/main" type="line" rotatedBoundingBox="9490,6361 11620,7398 11032,8606 8902,7569"/>
            </emma:interpretation>
          </emma:emma>
        </inkml:annotationXML>
        <inkml:traceGroup>
          <inkml:annotationXML>
            <emma:emma xmlns:emma="http://www.w3.org/2003/04/emma" version="1.0">
              <emma:interpretation id="{B7F05823-AA2F-4FEE-9AA3-7BF8834E00EB}" emma:medium="tactile" emma:mode="ink">
                <msink:context xmlns:msink="http://schemas.microsoft.com/ink/2010/main" type="inkWord" rotatedBoundingBox="9490,6361 11620,7398 11032,8606 8902,7569">
                  <msink:destinationLink direction="with" ref="{C9220CBE-5361-4620-94E4-9D05300001E6}"/>
                </msink:context>
              </emma:interpretation>
            </emma:emma>
          </inkml:annotationXML>
          <inkml:trace contextRef="#ctx0" brushRef="#br0">-8119-304 969 0,'0'0'150'0,"0"0"-93"15,0 0 22-15,0 0 52 16,0 0-44-16,0 0-46 16,7 0-11-16,-5 0 0 15,1 0 0-15,2 18-12 16,4 20 2-16,-1 18-8 16,4 15 5-16,-7 9-6 15,2 9-11-15,-2 3 1 16,0-6-1-16,2-10-2 15,0-21-20-15,1-19-21 0,-1-18-16 16,-5-13-14 0,-2-5 20-16,0-5 21 0,0-35 12 15,-9-21 16-15,-10-21 4 16,-4-9 2-16,6-14 1 16,10-8 2-16,7 2 21 15,0 8 9-15,0 16-7 16,22 18 5-16,0 26 3 15,-2 21 4-15,-3 22-20 16,2 1-11-16,-2 59 1 16,-2 27 21-16,-10 17-15 15,-5 3-16-15,0-15-20 16,0-19-47-16,0-20-56 16,0-20-10-16,0-17-35 0,0-14 37 15,0-2 32 1,0 0 64-16,0-18 35 0,6-4 17 15,14-3 36-15,10 2 17 16,16 4-9-16,15 13-1 16,10 3-4-16,2 3-2 15,-8 0 15-15,-14 23-16 16,-21 10-30-16,-18 14-12 16,-12 6 8-16,-8 8-4 15,-37 3-7-15,-14-9-6 16,-9-5-2-16,0-11-5 15,1-8-13-15,7-6-2 16,13-9-1-16,13-5 4 0,14-11 0 16,11 0 10-1,9 0-18-15,0-19-56 0,39-17-30 16,19-7-121-16,18-3-302 16</inkml:trace>
          <inkml:trace contextRef="#ctx0" brushRef="#br0" timeOffset="1068.8501">-7171 84 769 0,'0'0'236'0,"0"0"-141"16,-34 188-11-16,34-100 18 15,0 9-42-15,19-3-50 16,10-10-10-16,1-10-33 15,7-14-77-15,3-20-100 0,7-17-305 16</inkml:trace>
          <inkml:trace contextRef="#ctx0" brushRef="#br0" timeOffset="682.6858">-6949 155 681 0,'0'0'373'0,"0"0"-240"16,0 0-41-16,0 0 78 15,0 0-41-15,0 0-50 16,0-25-20-16,0 25-11 15,0 0-18-15,0 0-13 16,9 16-13-16,13 15 5 16,1 11 5-16,-4 11-2 15,-7 5-5-15,-7 0-4 16,-5 0-2-16,0-4-1 16,0-11-26-16,0-10-14 0,0-14-5 15,0-15 7-15,-5-4 11 16,-4 0 16-16,-2-8 3 15,-6-20-4-15,8-2 5 16,4-3 7-16,5 3-3 16,0 4 3-16,8 6 3 15,21 5 0-15,7-1 2 16,10 5 3-16,1 0 5 16,1 6-6-16,-11-1-3 15,-12 6-4-15,-13 0-3 16,-12 0-41-16,0 0-94 15,-10 6-149-15,-17 6-474 16</inkml:trace>
          <inkml:trace contextRef="#ctx0" brushRef="#br0" timeOffset="1433.1637">-6566-81 446 0,'0'0'408'0,"0"0"-300"16,0 0-11-16,71 163 10 16,-35-95-5-16,1 3-28 15,2-2-51-15,-8-4-21 16,-4-1-2-16,-17 2-41 15,-10 5-82-15,0 5-240 16</inkml:trace>
          <inkml:trace contextRef="#ctx0" brushRef="#br0" timeOffset="2303.1362">-8310-684 479 0,'0'0'231'16,"0"0"-119"-16,0 0-33 15,0 0 22-15,0 0 0 16,0 0 12-16,203-96-30 16,-91 76 1-16,7 9-43 15,-4 11-18-15,-13 0-23 16,-26 13-15-16,-39 31-182 15,-37 14-448-15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30.8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EAFE92-1FDA-4076-9041-C999D8BCBE6C}" emma:medium="tactile" emma:mode="ink">
          <msink:context xmlns:msink="http://schemas.microsoft.com/ink/2010/main" type="inkDrawing" rotatedBoundingBox="2988,15765 4012,14008 4233,14137 3209,15893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-1043 6678 321 0,'0'0'181'16,"0"0"-159"-16,0 0 44 16,0 0 36-16,0 0-9 15,0 0-28-15,132 34 0 16,-100-34 2-16,2 0-4 16,10-34-15-16,7-19-5 0,5-23 13 15,12-22-7-15,3-9-12 16,2-15-16-16,0-1-8 15,-2 1-3-15,-1-6-6 16,-6 3-2-16,-1 6 1 16,-13 11-2-16,-7 17 4 15,-9 17-5-15,-12 16 0 16,-5 12-1-16,-6 10 1 16,0 4-2-16,-1-1-3 15,5-1-21-15,0 1-10 16,2 8-4-16,-3 5-39 15,-9 9-25-15,-5 11-135 16,0 0-110-16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23.867"/>
    </inkml:context>
    <inkml:brush xml:id="br0">
      <inkml:brushProperty name="width" value="0.00882" units="cm"/>
      <inkml:brushProperty name="height" value="0.00882" units="cm"/>
      <inkml:brushProperty name="fitToCurve" value="1"/>
    </inkml:brush>
    <inkml:brush xml:id="br1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868B62-08B5-4F15-AD8E-E8E6C9EAB027}" emma:medium="tactile" emma:mode="ink">
          <msink:context xmlns:msink="http://schemas.microsoft.com/ink/2010/main" type="writingRegion" rotatedBoundingBox="3501,11367 4186,11460 4151,11722 3465,11628"/>
        </emma:interpretation>
      </emma:emma>
    </inkml:annotationXML>
    <inkml:traceGroup>
      <inkml:annotationXML>
        <emma:emma xmlns:emma="http://www.w3.org/2003/04/emma" version="1.0">
          <emma:interpretation id="{7DDC7092-C0AF-49FF-A1A5-0F63B1E7031D}" emma:medium="tactile" emma:mode="ink">
            <msink:context xmlns:msink="http://schemas.microsoft.com/ink/2010/main" type="paragraph" rotatedBoundingBox="3501,11367 4186,11460 4151,11722 3465,11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03878-9BDE-4B5E-8E46-7719B3329A4A}" emma:medium="tactile" emma:mode="ink">
              <msink:context xmlns:msink="http://schemas.microsoft.com/ink/2010/main" type="line" rotatedBoundingBox="3501,11367 4186,11460 4151,11722 3465,11628"/>
            </emma:interpretation>
          </emma:emma>
        </inkml:annotationXML>
        <inkml:traceGroup>
          <inkml:annotationXML>
            <emma:emma xmlns:emma="http://www.w3.org/2003/04/emma" version="1.0">
              <emma:interpretation id="{6A17E465-6337-4A4F-905F-EEE9A20D1B6B}" emma:medium="tactile" emma:mode="ink">
                <msink:context xmlns:msink="http://schemas.microsoft.com/ink/2010/main" type="inkWord" rotatedBoundingBox="3501,11367 4186,11460 4151,11722 3465,116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 0 193 0,'0'0'164'0,"0"0"-33"16,0 0 16-16,0 0-10 16,0 0-10-16,0 0 13 0,-9 0-41 15,9 0-18 1,0 0-19-16,0 0-8 0,0 0-12 15,0 0-14-15,0 0-3 16,0 0-4-16,0 0-1 16,0 0-1-16,0 0 3 15,0 0 0-15,0 0-4 16,0 0-2-16,0 0-5 16,0 0-5-16,0 0 1 15,0 0-2-15,0 0-2 16,0 0 4-16,0 0-1 15,0 0 0-15,0 0-1 0,0 0-1 16,0 3 0 0,0 3 7-16,5 5-5 0,1 0-4 15,0-2 3-15,3 0-4 16,-1 0 2-16,-1 2-2 16,3-1 5-16,-3 0-2 15,0-3 2-15,-2-2 0 16,0 1-2-16,2-1-2 15,-2-1 0-15,-2 5 0 16,2-7-1-16,2 5 0 16,0-1 0-16,-1-1-1 15,3 2 4-15,3 1-4 16,-5-3 1-16,5 1 0 16,-4-5 0-16,1 5 0 15,-1-1 0-15,-3-1 2 0,4-2-1 16,-3 2 0-16,3 1-1 15,-1-2-1-15,1 1 0 16,1 2 0-16,-1-3 0 16,2-1 0-16,-2 0 2 15,1 0-2-15,0 1 0 16,-3 0-1-16,5 0 1 16,-4 2 1-16,1 0 1 15,-1-3 0-15,1 2-2 16,-4-1 1-16,5-3-1 15,-5 0 0-15,3 3 0 16,-2 0 0-16,5 2-1 0,-2-3 1 16,-1 4 1-16,1-4 0 15,-4 1-1-15,-2-3 0 16,-1 0 1-16,1 0-1 16,1 0 0-16,1 2 1 15,3-2-1-15,-2 4-1 16,5-4 1-16,-2 3 0 15,-4 0 0-15,0-3 0 16,-1 3 0-16,2-1 1 16,1-2-1-16,0 0-1 15,1 0 1-15,1 0-1 16,-4 0 1-16,3 0 0 16,-1 0 0-16,-2 3-1 15,0-3 2-15,2 0-2 16,-2 0 2-16,-3 0-1 0,4 0 0 15,0 0 0-15,-3 0-1 16,-1 0 1-16,-2 0 0 16,6 0 1-16,-2 0 1 15,-2 0-2-15,3 0 1 16,1 0 0-16,0 2-1 16,-1-2 2-16,-2 0-2 15,0 0 0-15,3 0 1 16,-3 0-1-16,-3 0 1 15,2 0 0-15,-2 0-1 16,0 0 0-16,0 0-11 16,0 3-31-16,0-1-29 0,0 6-33 15,0 3-76 1,0 1-130-16,0 8-234 0</inkml:trace>
          <inkml:trace contextRef="#ctx0" brushRef="#br1" timeOffset="81204.503">1 71 549 0,'20'101'162'0,"-20"-101"-73"16,4 2 38-16,-4 5-72 15,0-1-55-15,2 5-79 16,1-1-196-16</inkml:trace>
          <inkml:trace contextRef="#ctx0" brushRef="#br1" timeOffset="81064.9507">1 71 596 0,'0'0'300'0,"0"0"-243"15,0 0 6-15,0 0-9 16,0 0-30-16,0 0-21 16,0 0-3-16,0 0-50 15,3 0-44-15,1 11 22 16,-4 1 11-16,0 3-136 15,0 1-319-15</inkml:trace>
          <inkml:trace contextRef="#ctx0" brushRef="#br1" timeOffset="16493.2517">30 245 76 0,'0'0'119'0,"0"0"-40"15,0 0 31-15,0 0 12 16,0 0-26-16,0 0-1 15,0 0 10-15,-3 0-24 16,1 0 5-16,2 0-16 16,0 0-13-16,0 0-3 15,-4 0-14-15,4 0-4 16,-3 0 0-16,1 0-3 16,-1 0-3-16,0 0-9 15,3 0-1-15,0 0 3 0,-2 0-1 16,2 0 6-16,0 0-3 15,-4 0-6-15,4 0-2 16,0 0 6-16,0 3-5 16,0-3-6-16,0 0-3 15,0 3-4-15,0-3-2 16,0 0 1-16,0 0 0 16,0 0 2-16,0 0 4 15,0 0-1-15,0 0 2 16,0 0-1-16,0 0-6 15,0 3 0-15,0-3-3 0,0 2-1 16,0-2 0 0,6 0 1-16,2 0 2 0,-1 0-2 15,-5 0 1-15,6 0 2 16,-3 0-2-16,5 0 3 16,-3 0-4-16,5 0 5 15,-4 0-3-15,1 0-2 16,3 0 2-16,-7 0-1 15,6 0 1-15,0 0-2 16,-1 0 1-16,0 0 0 16,2 0 0-16,-2-2 0 15,2-1-1-15,-3 0 1 16,-1 0-2-16,0 3 2 16,1-4-2-16,-1 2 1 0,1-1-1 15,-1 3 1-15,-2 0-1 16,2 0 0-16,1 0 1 15,-3 0 0-15,1-2 0 16,3 2-1-16,-5-4 1 16,0 4-1-16,-1-1 0 15,1-5 0-15,3 3 0 16,-1 1 0-16,-2 2 0 16,0 0 1-16,2 0-1 15,0 0 0-15,3 0 1 16,-3-2-1-16,-1 2 1 15,-2-2-1-15,1 2 0 16,0-3 0-16,4 3 0 16,-1-3 0-16,-3 0-1 0,2 3 1 15,-2-2 0-15,0 2 0 16,-2 0 1-16,6 0-1 16,-4 0 0-16,2-2 0 15,-2 2 0-15,0 0 0 16,0-3 0-16,-1 3 0 15,4 0 0-15,-3 0 0 16,2 0-1-16,1-2 2 16,4 2-3-16,-5-3 1 15,0 3 1-15,3 0 3 16,-3 0-3-16,1-4-2 16,-3 4 2-16,2 0 1 0,0 0-1 15,3-2 0-15,-3 2 0 16,3-2 0-16,-8 0 0 15,1 2 0-15,2-2-1 16,-2 2 1-16,3-3-1 16,-1 3 0-16,1 0 1 15,0 0 1-15,-1 0-1 16,-2 0 0-16,2 0-2 16,2 0 2-16,1 0 1 15,1 0 0-15,-1-4-2 16,-3 2 4-16,-3 2-6 15,-2 0 6-15,0 0-2 0,0 0 0 16,0 0 9 0,0 0-10-16,0 0-11 0,-2 0-44 15,-11 9-89-15,-8 3-290 16</inkml:trace>
          <inkml:trace contextRef="#ctx0" brushRef="#br1" timeOffset="83156.2078">108 162 674 0,'0'0'222'0,"0"0"-110"15,0 0-2-15,0 0-60 16,0 0-48-16,0 0-2 16,0 23-72-16,0-5-178 15,0-3-302-15</inkml:trace>
          <inkml:trace contextRef="#ctx0" brushRef="#br1" timeOffset="83266.6044">108 162 389 0,'6'62'247'16,"-6"-62"-247"-16,0 0-30 16,-3 0-453-16</inkml:trace>
          <inkml:trace contextRef="#ctx0" brushRef="#br1" timeOffset="82510.9494">599 174 118 0,'2'140'83'16,"-2"-140"-83"-16,0 0-2 16</inkml:trace>
          <inkml:trace contextRef="#ctx0" brushRef="#br1" timeOffset="83712.0901">576 205 547 0,'0'0'225'16,"0"0"-177"-16,0 0 60 15,0 0-30-15,0 0-78 0,0 0-145 16,0 24-412-16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07.78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647FEF2-F81A-4322-A05D-00A23F4451A9}" emma:medium="tactile" emma:mode="ink">
          <msink:context xmlns:msink="http://schemas.microsoft.com/ink/2010/main" type="writingRegion" rotatedBoundingBox="3529,14031 4247,14031 4247,14447 3529,14447"/>
        </emma:interpretation>
      </emma:emma>
    </inkml:annotationXML>
    <inkml:traceGroup>
      <inkml:annotationXML>
        <emma:emma xmlns:emma="http://www.w3.org/2003/04/emma" version="1.0">
          <emma:interpretation id="{46510E31-BCEA-4BF7-8B7B-EBE46826449A}" emma:medium="tactile" emma:mode="ink">
            <msink:context xmlns:msink="http://schemas.microsoft.com/ink/2010/main" type="paragraph" rotatedBoundingBox="3529,14031 4247,14031 4247,14447 3529,14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F8713-ADA5-4EAC-A1EE-575A56E28A37}" emma:medium="tactile" emma:mode="ink">
              <msink:context xmlns:msink="http://schemas.microsoft.com/ink/2010/main" type="line" rotatedBoundingBox="3529,14031 4247,14031 4247,14447 3529,14447"/>
            </emma:interpretation>
          </emma:emma>
        </inkml:annotationXML>
        <inkml:traceGroup>
          <inkml:annotationXML>
            <emma:emma xmlns:emma="http://www.w3.org/2003/04/emma" version="1.0">
              <emma:interpretation id="{5C99E480-49BF-46CF-8ECD-A75C989BA299}" emma:medium="tactile" emma:mode="ink">
                <msink:context xmlns:msink="http://schemas.microsoft.com/ink/2010/main" type="inkWord" rotatedBoundingBox="3529,14031 3535,14031 3535,14447 3529,144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 2662 492 0,'0'0'445'0,"0"0"-245"16,0 0-97-16,0 0 3 0,0 0-50 16,0 159-41-16,0-92-15 15,0 1 0-15,0-5-56 16,-6-4-289-16</inkml:trace>
        </inkml:traceGroup>
        <inkml:traceGroup>
          <inkml:annotationXML>
            <emma:emma xmlns:emma="http://www.w3.org/2003/04/emma" version="1.0">
              <emma:interpretation id="{B3CC4E0C-9844-46D3-96FC-BF925479B6E1}" emma:medium="tactile" emma:mode="ink">
                <msink:context xmlns:msink="http://schemas.microsoft.com/ink/2010/main" type="inkWord" rotatedBoundingBox="4220,14067 4247,14067 4247,14337 4220,14337"/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+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"</emma:literal>
                </emma:interpretation>
                <emma:interpretation id="interp5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4598.1657">740 2698 251 0,'0'0'240'16,"0"0"-135"-16,0 0-5 15,0 0 50-15,0 0-18 16,0 0-36-16,0 0-27 15,0 0-18-15,0 0-13 16,0 0 5-16,0 0-1 16,0 15-12-16,0 3-2 15,0 7-2-15,0 3-20 16,0 4-6-16,0 12-53 16,0 5-154-16,0 10-600 0</inkml:trace>
          <inkml:trace contextRef="#ctx0" brushRef="#br0" timeOffset="3240.0518">723 2824 17 0,'-5'-37'17'0,"5"37"-8"16,0 0 23-16,0 0-2 15,0-3-22-15,0-1-2 16,0 0-6-16,0-3 4 15,2 1 16-15,1-1 4 16,2 2 3-16,-1 1 3 16,-1 3-3-16,-3 1-3 0,0 0-5 15,0 0 10 1,0 0-6-16,0 0 2 0,0 0-13 16,0 0-4-16,0 0-8 15,0 0-12-15,2 0-3 16,-2 0 3-16,0 0 12 15,0 0 10-15,0 0 3 16,0 0-6-16,0 0-2 16,0 0-4-16,0 0 14 15,0 0 12-15,0 0-1 16,0 0 17-16,0-5 16 16,0-1-18-16,0 4-4 15,0-6 6-15,0 5-11 16,0 1 14-16,0 0 16 0,0 2 2 15,0 0 38-15,0 0 0 16,0 0-8-16,0 0-18 16,0 0-15-16,0 0-22 15,0 0-11-15,0 0-11 16,0 7-13-16,0 6-3 16,3 7-1-16,2 11-44 15,-5 16-180-15,0 26-705 16</inkml:trace>
          <inkml:trace contextRef="#ctx0" brushRef="#br0" timeOffset="2670.0433">723 2824 51 0,'0'0'67'16,"0"0"-37"-16,0 0 6 15,0 0-7-15,0 0-20 16,0 0-9-16,0 0-35 16,0 0-26-16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56.68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BBA4611-8C71-4F90-BD5A-E04EDBD9D3C2}" emma:medium="tactile" emma:mode="ink">
          <msink:context xmlns:msink="http://schemas.microsoft.com/ink/2010/main" type="writingRegion" rotatedBoundingBox="14886,6845 16564,7095 16387,8288 14708,8038">
            <msink:destinationLink direction="with" ref="{5C54BD42-F6DA-40BF-9D8D-CA5BB6CC82EF}"/>
          </msink:context>
        </emma:interpretation>
      </emma:emma>
    </inkml:annotationXML>
    <inkml:traceGroup>
      <inkml:annotationXML>
        <emma:emma xmlns:emma="http://www.w3.org/2003/04/emma" version="1.0">
          <emma:interpretation id="{C9ED37AD-22A5-47CD-AFE9-A0CE8C4DB41D}" emma:medium="tactile" emma:mode="ink">
            <msink:context xmlns:msink="http://schemas.microsoft.com/ink/2010/main" type="paragraph" rotatedBoundingBox="14886,6845 16564,7095 16387,8288 14708,8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26F1E6-880C-4A98-BF44-9FE6A0272028}" emma:medium="tactile" emma:mode="ink">
              <msink:context xmlns:msink="http://schemas.microsoft.com/ink/2010/main" type="line" rotatedBoundingBox="14886,6845 16564,7095 16387,8288 14708,8038"/>
            </emma:interpretation>
          </emma:emma>
        </inkml:annotationXML>
        <inkml:traceGroup>
          <inkml:annotationXML>
            <emma:emma xmlns:emma="http://www.w3.org/2003/04/emma" version="1.0">
              <emma:interpretation id="{4810948D-0818-4393-8F3B-60DC8E10EBCF}" emma:medium="tactile" emma:mode="ink">
                <msink:context xmlns:msink="http://schemas.microsoft.com/ink/2010/main" type="inkWord" rotatedBoundingBox="14886,6845 16564,7095 16387,8288 14708,8038"/>
              </emma:interpretation>
              <emma:one-of disjunction-type="recognition" id="oneOf0">
                <emma:interpretation id="interp0" emma:lang="" emma:confidence="0">
                  <emma:literal>m)</emma:literal>
                </emma:interpretation>
                <emma:interpretation id="interp1" emma:lang="" emma:confidence="0">
                  <emma:literal>m</emma:literal>
                </emma:interpretation>
                <emma:interpretation id="interp2" emma:lang="" emma:confidence="0">
                  <emma:literal>ml</emma:literal>
                </emma:interpretation>
                <emma:interpretation id="interp3" emma:lang="" emma:confidence="0">
                  <emma:literal>ma)</emma:literal>
                </emma:interpretation>
                <emma:interpretation id="interp4" emma:lang="" emma:confidence="0">
                  <emma:literal>md</emma:literal>
                </emma:interpretation>
              </emma:one-of>
            </emma:emma>
          </inkml:annotationXML>
          <inkml:trace contextRef="#ctx0" brushRef="#br0">93 0 193 0,'0'0'815'0,"0"0"-686"15,-74 195-75-15,57-84 46 16,15 16-7-16,2 0-66 16,11-2-22-16,34-19-5 15,14-28-40-15,15-24-55 16,16-38-19-16,11-16-199 15,1 0-411-15</inkml:trace>
          <inkml:trace contextRef="#ctx0" brushRef="#br0" timeOffset="-536.0164">868 808 551 0,'0'0'196'0,"0"0"-79"16,0 0 12-16,0 0-9 15,0 0-63-15,0 0-11 16,-17 73 18-16,17-73 13 15,0 0-4-15,0 0-14 16,-3 0-8-16,3 0-6 16,-2 0-14-16,-1 0-3 15,3 0-12-15,0 0-3 16,0 0-6-16,0 0-5 16,0-2-2-16,0-16-3 0,0-10-4 15,0-13 7-15,5-2 3 16,10 1-1-16,-1 5-2 15,-1 12 1-15,-4 13-2 16,-4 12-1-16,1 0-5 16,0 15 5-16,-3 22 2 15,5 5 8-15,-2-4-3 16,-1-5-5-16,1-12-7 16,0-8-11-16,-3-12 2 15,-1-1 0-15,1 0 5 16,6 0 0-16,4-20 3 15,2-5 8-15,-1 2 1 16,0 7 2-16,-6 12-1 0,4 4-2 16,-4 0-1-1,1 27 1-15,1 9 15 0,2 0-10 16,3-6-5-16,2-14-13 16,-4-12-4-16,4-4-16 15,2-2 2-15,1-29 15 16,3-9 16-16,0 2 4 15,-9 4 10-15,0 17 18 16,-3 9-8-16,1 8-13 16,7 13-9-16,6 24 3 15,6 10-5-15,3-7-11 16,6-11-76-16,5-17-50 0,0-12-58 16,-6-3-55-16,-13-25-135 15</inkml:trace>
          <inkml:trace contextRef="#ctx0" brushRef="#br0" timeOffset="613.6623">1070-163 595 0,'0'0'409'0,"0"0"-312"16,0 0-42-16,0 0 50 16,195 198 6-16,-119-91-43 15,-8 9-36-15,-7 2-9 16,-15 2-13-16,-14 0-9 16,-13-12-1-16,-11-4-29 0,-5-15-67 15,3-21-61-15,5-14-111 16,-2-25-245-16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55.4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C54BD42-F6DA-40BF-9D8D-CA5BB6CC82EF}" emma:medium="tactile" emma:mode="ink">
          <msink:context xmlns:msink="http://schemas.microsoft.com/ink/2010/main" type="inkDrawing" rotatedBoundingBox="16039,6925 16506,8181 16330,8246 15863,6991" semanticType="verticalRange" shapeName="Other">
            <msink:sourceLink direction="with" ref="{6124CD93-E4FE-42CD-8201-12BFBA08BEB6}"/>
            <msink:sourceLink direction="with" ref="{8BBA4611-8C71-4F90-BD5A-E04EDBD9D3C2}"/>
          </msink:context>
        </emma:interpretation>
      </emma:emma>
    </inkml:annotationXML>
    <inkml:trace contextRef="#ctx0" brushRef="#br0">219 403 447 0,'0'0'363'16,"0"0"-192"-16,0 0-25 15,0 0 14-15,0 0-16 16,0 0-49-16,-5-45-31 16,5 45-7-16,0 0-4 15,0 0-13-15,0 0-17 16,0 0-12-16,0 14-6 16,22 19-4-16,7 20 17 0,1 12-5 15,-1 5-9-15,-7 6 1 16,-5-2-4-16,-2-7 0 15,-10-8-1-15,-3-16-9 16,-2-16-5-16,0-14-1 16,0-10-3-16,0-3 7 15,0 0 1-15,0-5-1 16,0-31-2-16,-10-22-1 16,-7-18 12-16,-5-10 1 15,-2-8-2-15,5 3 2 16,2 0 1-16,9 9 0 15,8 19 2-15,0 17-1 0,0 21 5 16,19 15 3-16,21 10-2 16,8 4 3-16,6 40-1 15,-4 12-4-15,-10 6-4 16,-23 0-1-16,-15-2-8 16,-2-8-36-16,-9-9-8 15,-24-10-21-15,-4-11-19 16,0-11 8-16,7-9 14 15,6-2 15-15,11 0 30 16,7 0 15-16,6-5-2 16,0-8 12-16,0 0 0 15,17 1 2-15,12 9 17 16,10 3 27-16,6 0 19 0,0 28-13 16,-6 13 7-1,-10 3-9-15,-7 1-15 0,-10-8-19 16,-7-6-14-16,0-5-2 15,-5-4-16-15,0-6-48 16,0-4-61-16,0-1-90 16,10-4-224-16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32.3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DA18F28-6363-44EF-A247-0429626AA58B}" emma:medium="tactile" emma:mode="ink">
          <msink:context xmlns:msink="http://schemas.microsoft.com/ink/2010/main" type="writingRegion" rotatedBoundingBox="7548,10581 9519,10928 9228,12578 7257,12231"/>
        </emma:interpretation>
      </emma:emma>
    </inkml:annotationXML>
    <inkml:traceGroup>
      <inkml:annotationXML>
        <emma:emma xmlns:emma="http://www.w3.org/2003/04/emma" version="1.0">
          <emma:interpretation id="{7A100703-DA80-406F-9AB5-5BEACD3B781F}" emma:medium="tactile" emma:mode="ink">
            <msink:context xmlns:msink="http://schemas.microsoft.com/ink/2010/main" type="paragraph" rotatedBoundingBox="7548,10581 9289,10888 9209,11343 7467,11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FFF06-D728-4066-96CE-F717EA0A316F}" emma:medium="tactile" emma:mode="ink">
              <msink:context xmlns:msink="http://schemas.microsoft.com/ink/2010/main" type="line" rotatedBoundingBox="7548,10581 9289,10888 9209,11343 7467,11036"/>
            </emma:interpretation>
          </emma:emma>
        </inkml:annotationXML>
        <inkml:traceGroup>
          <inkml:annotationXML>
            <emma:emma xmlns:emma="http://www.w3.org/2003/04/emma" version="1.0">
              <emma:interpretation id="{B3F3B7ED-B81F-46AA-9A99-2B0C0CD28609}" emma:medium="tactile" emma:mode="ink">
                <msink:context xmlns:msink="http://schemas.microsoft.com/ink/2010/main" type="inkWord" rotatedBoundingBox="7548,10581 9289,10888 9209,11343 7467,11036"/>
              </emma:interpretation>
              <emma:one-of disjunction-type="recognition" id="oneOf0">
                <emma:interpretation id="interp0" emma:lang="" emma:confidence="0">
                  <emma:literal>sr</emma:literal>
                </emma:interpretation>
                <emma:interpretation id="interp1" emma:lang="" emma:confidence="0">
                  <emma:literal>ser</emma:literal>
                </emma:interpretation>
                <emma:interpretation id="interp2" emma:lang="" emma:confidence="0">
                  <emma:literal>sur</emma:literal>
                </emma:interpretation>
                <emma:interpretation id="interp3" emma:lang="" emma:confidence="0">
                  <emma:literal>ar</emma:literal>
                </emma:interpretation>
                <emma:interpretation id="interp4" emma:lang="" emma:confidence="0">
                  <emma:literal>sir</emma:literal>
                </emma:interpretation>
              </emma:one-of>
            </emma:emma>
          </inkml:annotationXML>
          <inkml:trace contextRef="#ctx0" brushRef="#br0">4065-740 307 0,'0'0'191'0,"0"0"-34"16,0 0 9-16,0 0-29 16,0 0-12-16,0 0-47 15,0 0-19-15,-19 0-2 16,16-5 2-16,3 2-9 15,0-2-5-15,0 3 1 16,0-2-7-16,0 0-4 16,0-3-14-16,8 3-7 0,17 4 0 15,1 0-6 1,-4 0-1-16,-7 7-4 0,-5 12-1 16,-6 11-2-16,-4 9-3 15,0-5-42-15,-9-1-45 16,-8-17 2-16,0-5 46 15,6-4 29-15,0-5 13 16,8 2 1-16,0-4 15 16,3 0 5-16,0 0-4 15,0 0-11-15,6 4-5 16,22 1-1-16,9 4 23 16,8 0-3-16,-4 7-5 0,-7 1-3 15,-2 3-6 1,-13-2-6-16,-7-3 4 0,-7 1-3 15,-5-1 3-15,0 3-4 16,-27 1-2-16,-11-6-6 16,-1 0 5-16,9-2 0 15,10-6 3-15,11-3 1 16,4 0 0-16,5-2-1 16,0 0 0-16,0 0-12 15,8 0-33-15,23 0-54 16,11-2-102-16,3-21-342 15</inkml:trace>
          <inkml:trace contextRef="#ctx0" brushRef="#br0" timeOffset="471.3286">4553-659 608 0,'0'0'267'15,"0"0"-81"-15,0 0-20 16,0 0-37-16,0 0-27 16,0 0-31-16,0 0-8 15,0 0-11-15,0 0-1 16,0 0-14-16,-22 0-9 16,-19 20-17-16,-3 11-11 15,-2-4-10-15,12-3-14 0,15-6-12 16,8-6 9-1,5-5 12-15,6-1 5 0,0-1 1 16,3-1-11-16,28 3 3 16,9-5 7-16,7 0 10 15,4-2 1-15,0 0 1 16,-12 0 3-16,-7 2 0 16,-15 7 5-16,-12-2 0 15,-5 4 4-15,0 11 2 16,0 3 0-16,0 1 0 15,-12 1-16-15,-13 1-14 16,-1-3-6-16,-1 0 4 16,4-1 4-16,4-10 2 0,10-5 7 15,6-7-5 1,3-2-11-16,0 0-71 0,22 0-114 16,15-6-105-16,2-6-448 15</inkml:trace>
          <inkml:trace contextRef="#ctx0" brushRef="#br0" timeOffset="1207.9191">4846-249 894 0,'0'0'218'15,"0"0"-133"-15,0 0 10 16,0 0-30-16,0 0-6 16,0 0-30-16,76-161-11 15,-59 117-11-15,-5 6-5 16,-5 16-2-16,3 9 0 16,-5 13-1-16,0 0-7 15,9 0-22-15,1 10-17 16,2 5 21-16,0 4-28 15,-7-10 0-15,2-4 18 16,-9-1 8-16,-3-4 8 16,0 0 20-16,0 0 16 15,-3 4 11-15,-14 3 23 0,0 7 4 16,0 3-14-16,9 3-6 16,-1 3-3-16,9-5-3 15,-3-5-14-15,3-7-8 16,0 0-6-16,0-6-9 15,0 0-4-15,15 0 7 16,10 0 1-16,3 0 5 16,0-6 5-16,-2-2 5 15,-1 1 2-15,-3 5-1 16,-5 0 0-16,-8 2-5 16,-1 0-3-16,-5-3-3 15,6 1 0-15,-1 2-1 0,3 0-3 16,4 0 4-1,-1 0-3-15,6 0 3 0,5 0 0 16,-1 5 0-16,5 3 0 16,-4-1 0-16,1-5-2 15,-1-2 2-15,-3 0-2 16,-5-2-6-16,0-16-4 16,-5 5 7-16,-7 0 4 15,2 12 1-15,-5 1-1 16,1 0 1-16,5 0-2 15,1 12-1-15,-1 6 3 16,6-5 0-16,-2-4-1 16,5-3-10-16,-4-6-21 15,7 0-6-15,6 0-4 16,5 7-41-16,8 8-98 0,3 12-213 16</inkml:trace>
        </inkml:traceGroup>
      </inkml:traceGroup>
    </inkml:traceGroup>
    <inkml:traceGroup>
      <inkml:annotationXML>
        <emma:emma xmlns:emma="http://www.w3.org/2003/04/emma" version="1.0">
          <emma:interpretation id="{2475CCE0-7F9D-4AAF-A57F-AC5F3772D9B0}" emma:medium="tactile" emma:mode="ink">
            <msink:context xmlns:msink="http://schemas.microsoft.com/ink/2010/main" type="paragraph" rotatedBoundingBox="7737,11688 9335,11946 9236,12559 7638,123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2821E5-2196-43AD-AA2A-203C1A64BC42}" emma:medium="tactile" emma:mode="ink">
              <msink:context xmlns:msink="http://schemas.microsoft.com/ink/2010/main" type="line" rotatedBoundingBox="7737,11688 9335,11946 9236,12559 7638,12301"/>
            </emma:interpretation>
          </emma:emma>
        </inkml:annotationXML>
        <inkml:traceGroup>
          <inkml:annotationXML>
            <emma:emma xmlns:emma="http://www.w3.org/2003/04/emma" version="1.0">
              <emma:interpretation id="{2444401D-C63F-4976-AE46-5F323FF00DE9}" emma:medium="tactile" emma:mode="ink">
                <msink:context xmlns:msink="http://schemas.microsoft.com/ink/2010/main" type="inkWord" rotatedBoundingBox="7729,11736 8090,11794 7999,12359 7638,1230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7661.0658">4246 410 187 0,'0'0'263'16,"0"0"-113"-16,0 0-23 16,0 0 15-16,0 0-9 15,0 0-35-15,0 0-29 16,0 0-18-16,-20 0-7 16,20 0 2-16,-2-1-3 15,2 1-2-15,0-3-11 16,0 0 3-16,0-2-8 0,0-1-9 15,2 0-3 1,23 3-3-16,6 3-2 0,11 0 1 16,-2 23 4-16,-4 7-6 15,-7 6-2-15,-12 0-5 16,-7-1-4-16,-10-3-35 16,0-8-12-16,0-4-6 15,0-5 12-15,-15-8 18 16,-9-2 1-16,2-2 1 15,2-3 14-15,9 0 8 16,5 0 3-16,6 0 4 16,0 3 2-16,0 2-6 15,6-1 2-15,20 5-1 16,4 0 17-16,1 0 3 0,-2 0 0 16,-7-2-3-16,-5 4 1 15,-9-4-2-15,-4 4 5 16,-4 0 0-16,0 3-2 15,0 9-4-15,-4 2 4 16,-16-2-10-16,-2-2-10 16,0-5-1-16,-4 2-12 15,1 3 0-15,3-6-2 16,-2 0 0-16,5 1 1 16,8-9 0-16,5-2 1 15,3-5 7-15,3 0 5 0,0 0-2 16,0 0-14-1,0 0-30-15,17 0-33 0,14-2-7 16,6-8-184 0,0 1-403-16</inkml:trace>
        </inkml:traceGroup>
        <inkml:traceGroup>
          <inkml:annotationXML>
            <emma:emma xmlns:emma="http://www.w3.org/2003/04/emma" version="1.0">
              <emma:interpretation id="{0D4710C2-2DB2-4907-9F9D-F4CBEF3A5C4F}" emma:medium="tactile" emma:mode="ink">
                <msink:context xmlns:msink="http://schemas.microsoft.com/ink/2010/main" type="inkWord" rotatedBoundingBox="8233,11768 9335,11946 9250,12474 8148,12295"/>
              </emma:interpretation>
              <emma:one-of disjunction-type="recognition" id="oneOf2">
                <emma:interpretation id="interp6" emma:lang="" emma:confidence="0">
                  <emma:literal>Rea</emma:literal>
                </emma:interpretation>
                <emma:interpretation id="interp7" emma:lang="" emma:confidence="0">
                  <emma:literal>Re</emma:literal>
                </emma:interpretation>
                <emma:interpretation id="interp8" emma:lang="" emma:confidence="0">
                  <emma:literal>Bea</emma:literal>
                </emma:interpretation>
                <emma:interpretation id="interp9" emma:lang="" emma:confidence="0">
                  <emma:literal>le,</emma:literal>
                </emma:interpretation>
                <emma:interpretation id="interp10" emma:lang="" emma:confidence="0">
                  <emma:literal>Res</emma:literal>
                </emma:interpretation>
              </emma:one-of>
            </emma:emma>
          </inkml:annotationXML>
          <inkml:trace contextRef="#ctx0" brushRef="#br0" timeOffset="8238.3903">4705 626 211 0,'0'0'461'16,"0"0"-296"-16,0 0-33 15,0 0 8-15,0 0-49 16,0 0-50-16,-15 29-19 16,19-29-8-16,16-6 6 15,0-19 10-15,-1-13 8 16,-2-5 3-16,-6-5-3 15,-5 7-4-15,-3 10-1 16,-3 17-4-16,0 14-2 16,0 0 8-16,0 35-7 0,0 35-14 15,5 24 0 1,7 11-14-16,5-16-10 0,5-16-51 16,3-24-54-16,6-15-52 15,-2-19-90-15,1-15-499 16</inkml:trace>
          <inkml:trace contextRef="#ctx0" brushRef="#br0" timeOffset="9002.0803">5083 847 854 0,'0'0'154'15,"0"0"-104"-15,0 0 10 16,0 0 4-16,0 0-17 0,0-168-19 15,2 123-6-15,7 12-7 16,-1 13-9-16,4 11-6 16,2 9-4-16,2 0-3 15,10 0 1-15,-1 0 4 16,-2 11 1-16,-7 0-7 16,-4-6-1-16,-7-1 1 15,-5-4-1-15,0 0 9 16,0 0 7-16,-22 0 2 15,-12 0-9-15,-3 0 7 16,1 0 4-16,2 18 0 16,0 13 7-16,4 9 3 0,1 12-7 15,7-3-3 1,10-3-7-16,12-8-4 0,0-10-7 16,0-9-2-16,20-15-20 15,11-4-33-15,17-8-30 16,6-22-150-16,0 2-321 15</inkml:trace>
          <inkml:trace contextRef="#ctx0" brushRef="#br0" timeOffset="9476.6992">5275 851 810 0,'0'0'138'0,"0"0"-22"0,0 0 0 16,0 0-52-16,0 0-38 16,0 0-12-16,0 0-4 15,17 0 6-15,5-12 0 16,-2 2-4-16,-1-3 3 16,-2 8-3-16,0 2 1 15,-2 3 2-15,-2 0-10 16,-2 0 1-16,4 6-2 15,-1 4-1-15,-3-5-3 16,-2 1-18-16,-4-6-1 16,-5 0 1-16,3 0 0 15,-1 0 16-15,5-6 2 0,-5-4 14 16,4 7-2-16,-4 3-2 16,5 0 4-16,3 0-9 15,2 13 1-15,8 2 2 16,-6-8-8-16,3-3-1 15,0-4-18-15,3 0-7 16,-1-4 18-16,1-10 8 16,-6 1 1-16,-3 11 0 15,-2 2-1-15,-1 0-3 16,6 22 3-16,0 6 0 16,-1-5-12-16,4-8-121 15,3-5-395-15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52.57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C510987-47C9-4941-968A-D61AE456FDD0}" emma:medium="tactile" emma:mode="ink">
          <msink:context xmlns:msink="http://schemas.microsoft.com/ink/2010/main" type="inkDrawing" rotatedBoundingBox="9697,5429 9784,3742 9904,3749 9817,5435" shapeName="Other">
            <msink:destinationLink direction="from" ref="{A1937FB7-4C58-40C2-B454-65A5943E2E79}"/>
            <msink:destinationLink direction="to" ref="{A1937FB7-4C58-40C2-B454-65A5943E2E79}"/>
          </msink:context>
        </emma:interpretation>
      </emma:emma>
    </inkml:annotationXML>
    <inkml:trace contextRef="#ctx0" brushRef="#br0">165 0 521 0,'0'0'75'0,"0"0"-44"16,0 0 56-16,0 0 62 15,0 0-10-15,0 0-61 16,0 0-10-16,10 0-4 16,-10 10-2-16,-6 35-9 15,-17 37-23-15,-11 32-20 16,-3 24-4-16,7 15-2 15,8 3 4-15,10 0-2 16,10-9-5-16,2-7 0 0,0-11-1 16,5-15-3-1,14-14 3-15,-2-17-1 0,-2-25-2 16,-5-23 2-16,-3-15-6 16,-5-14-24-16,-2-6-4 15,0 0-13-15,0-3-34 16,-5-16-39-16,-12 3-81 15,5 5 22-15,7 11-86 16,3 0-92-16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7:53.0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1937FB7-4C58-40C2-B454-65A5943E2E79}" emma:medium="tactile" emma:mode="ink">
          <msink:context xmlns:msink="http://schemas.microsoft.com/ink/2010/main" type="inkDrawing" rotatedBoundingBox="9557,5118 10137,5358 10014,5657 9433,5418" semanticType="callout" shapeName="Other">
            <msink:sourceLink direction="from" ref="{8C510987-47C9-4941-968A-D61AE456FDD0}"/>
            <msink:sourceLink direction="to" ref="{8C510987-47C9-4941-968A-D61AE456FDD0}"/>
          </msink:context>
        </emma:interpretation>
      </emma:emma>
    </inkml:annotationXML>
    <inkml:trace contextRef="#ctx0" brushRef="#br0">46 129 379 0,'0'0'159'15,"0"0"-70"-15,0 0 36 16,0 0 50-16,-46-129-8 16,46 129-85-16,0 0-33 0,0 2-26 15,6 39-19-15,25 16 4 16,6 11 30-16,-1 0-30 16,-4-5-8-16,-5-12-2 15,2-14-28-15,-4-16-10 16,-2-17 9-16,-1-4 4 15,-2 0 1-15,2-33 13 16,-2-12 13-16,-3-2 9 16,2 1 13-16,1 8 5 15,9 13-3-15,0 15-24 16,7 10 0-16,3 12-16 16,-14 37-84-16,-8 9-399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9.8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D21BC0-E043-4C0F-9C43-32C93E674188}" emma:medium="tactile" emma:mode="ink">
          <msink:context xmlns:msink="http://schemas.microsoft.com/ink/2010/main" type="inkDrawing" rotatedBoundingBox="4388,16498 4667,14606 4921,14644 4642,16535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357 7411 298 0,'0'0'84'16,"0"0"1"-16,0 0-7 15,0 0 14-15,119-181 10 16,-85 118-28-16,3-10-25 15,2-7-3-15,3-13 18 16,-3-5-20-16,-5-9-13 16,-3-11-14-16,-8-4 0 0,-12-10-5 15,-3-5-1-15,-8-1 1 16,0 7-10-16,0 12 1 16,0 19-1-16,0 19 0 15,0 31-1-15,0 17-1 16,0 18 0-16,0 15-4 15,-10 0-45-15,-7 0-92 16,0 12-124-16,-3 8-277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39.5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38A40A-3DED-4D45-8218-6E7F0CCA5856}" emma:medium="tactile" emma:mode="ink">
          <msink:context xmlns:msink="http://schemas.microsoft.com/ink/2010/main" type="inkDrawing" rotatedBoundingBox="5587,12927 7138,16275 7091,16297 5539,12949" semanticType="callout" shapeName="Other">
            <msink:sourceLink direction="with" ref="{B8B29A5B-A3FB-4FB1-8747-BDD29E9C8E08}"/>
            <msink:sourceLink direction="with" ref="{FC699D1E-B423-4E25-B2F9-CDEDB2AFC124}"/>
          </msink:context>
        </emma:interpretation>
      </emma:emma>
    </inkml:annotationXML>
    <inkml:trace contextRef="#ctx0" brushRef="#br0">1552 3842 141 0,'0'0'52'15,"0"0"10"-15,0 0 30 16,0 0-7-16,0 0-25 15,0 0-14-15,0 0-5 16,0 0-14-16,0 7 1 16,0 18 24-16,22 8 33 15,4 10-32-15,-1 5-21 0,1 1 12 16,-1 6 2 0,0 1-17-16,-1 5 6 0,0 2 7 15,1-2-10-15,1 0-11 16,-1-2-3-16,-5-1-6 15,0-3 1-15,0 1-4 16,0-2-3-16,0-1 0 16,2-1-1-16,3 2 2 15,-2-6-7-15,2 1 9 16,-5-7-4-16,2 2 2 16,1-3-1-16,0-1 6 15,1 2-2-15,0-1 0 16,1 7 6-16,-3 1-10 15,-2 1 0-15,2 4-2 16,-1-6-4-16,1 5 7 16,3 0-5-16,-8-8-2 0,3-1 0 15,-4-3 0-15,4-6 3 16,0 3 1-16,-1 0-1 16,-2 4 1-16,-2-2-2 15,-1 0 1-15,0 0-2 16,1-4 3-16,4-1-2 15,-5-2-2-15,3-3 2 16,-3-1-2-16,0-2 3 16,-3 1-3-16,3 1 5 15,0 3-4-15,1 4 1 16,-1 1 1-16,-1 5-3 0,2-9 0 16,2-3 0-16,-3 3 0 15,0-13 0-15,-3 2 3 16,1 3-6-16,-1-7 5 15,-3 6-2-15,4 0 0 16,-1 1 0-16,0-3-2 16,4 0 2-16,-2 1 0 15,1 2 2-15,0 1-2 16,1-8 0-16,-1 4 0 16,-1-4 0-16,-1 0 0 15,2 2 1-15,0-2 2 16,-3 2-6-16,4 0 4 15,-4 2-1-15,0 3 4 16,1-1-4-16,-4 1-3 0,1 1 3 16,-4-4 1-16,3-3 0 15,-2-7-1-15,-3-7 2 16,2-1-2-16,-5-2-1 16,0-2 1-16,3 5-1 15,-3 0 1-15,4 5 3 16,1 8 1-16,3 5-2 15,1-1-1-15,-1-4 0 16,1 0-1-16,-4-3 0 16,0-13-3-16,-1 0 5 15,-4-2-4-15,0 0-2 16,0 0 1-16,0 0-48 16,0 0-61-16,0 0-103 0,0 0-187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8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E2DAD1-8D5A-4A87-BE99-223E3BDE5EF0}" emma:medium="tactile" emma:mode="ink">
          <msink:context xmlns:msink="http://schemas.microsoft.com/ink/2010/main" type="inkDrawing" rotatedBoundingBox="5985,15029 6454,16651 6288,16700 5818,15078" semanticType="callout" shapeName="Other">
            <msink:sourceLink direction="with" ref="{A54B15E5-57B6-4948-ADB8-EACDA3F2F712}"/>
            <msink:sourceLink direction="with" ref="{99E2E647-337F-400B-9B25-48A2CB112902}"/>
          </msink:context>
        </emma:interpretation>
      </emma:emma>
    </inkml:annotationXML>
    <inkml:trace contextRef="#ctx0" brushRef="#br0">2257 7613 400 0,'0'0'68'15,"0"0"-25"-15,0 0 31 16,0 0 26-16,68-149-25 16,-63 100-33-16,-5-6 13 15,0-16 24-15,-8-5-12 16,-21-20-14-16,-2-7-27 16,-2-13-14-16,-3-6-5 15,-1 4-3-15,-1 0-2 0,8 12 2 16,1 20 3-16,7 13-3 15,5 17-3-15,0 5 3 16,3 1-2-16,1 4-2 16,-4 3 0-16,-3 10 0 15,3 8-4-15,5 13-9 16,0 12-16-16,7 4-33 16,0 54-43-16,5 23-90 15,-3 18-120-15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36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C313D4-33FB-4D19-A3A8-BB9351A467C6}" emma:medium="tactile" emma:mode="ink">
          <msink:context xmlns:msink="http://schemas.microsoft.com/ink/2010/main" type="writingRegion" rotatedBoundingBox="6193,11825 6731,12295 6315,12770 5777,12300">
            <msink:destinationLink direction="with" ref="{99E2E647-337F-400B-9B25-48A2CB112902}"/>
            <msink:destinationLink direction="with" ref="{A54B15E5-57B6-4948-ADB8-EACDA3F2F712}"/>
            <msink:destinationLink direction="with" ref="{FC699D1E-B423-4E25-B2F9-CDEDB2AFC124}"/>
          </msink:context>
        </emma:interpretation>
      </emma:emma>
    </inkml:annotationXML>
    <inkml:traceGroup>
      <inkml:annotationXML>
        <emma:emma xmlns:emma="http://www.w3.org/2003/04/emma" version="1.0">
          <emma:interpretation id="{2837809E-B994-4687-9BC5-49D5441CA9CD}" emma:medium="tactile" emma:mode="ink">
            <msink:context xmlns:msink="http://schemas.microsoft.com/ink/2010/main" type="paragraph" rotatedBoundingBox="6193,11825 6731,12295 6315,12770 5777,12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5A2309-D387-4A96-84D4-81342E517778}" emma:medium="tactile" emma:mode="ink">
              <msink:context xmlns:msink="http://schemas.microsoft.com/ink/2010/main" type="line" rotatedBoundingBox="6193,11825 6731,12295 6315,12770 5777,12300"/>
            </emma:interpretation>
          </emma:emma>
        </inkml:annotationXML>
        <inkml:traceGroup>
          <inkml:annotationXML>
            <emma:emma xmlns:emma="http://www.w3.org/2003/04/emma" version="1.0">
              <emma:interpretation id="{AA241D23-29E5-48D2-9C1F-7BF22C856CF9}" emma:medium="tactile" emma:mode="ink">
                <msink:context xmlns:msink="http://schemas.microsoft.com/ink/2010/main" type="inkWord" rotatedBoundingBox="6193,11825 6731,12295 6315,12770 5777,12300"/>
              </emma:interpretation>
            </emma:emma>
          </inkml:annotationXML>
          <inkml:trace contextRef="#ctx0" brushRef="#br0">1949 2982 601 0,'0'0'160'16,"0"0"-64"-16,0 0 26 15,0 0-4-15,0 0-53 16,0 0-28-16,0 0-3 16,6 22-6-16,3 20-6 15,8 2 10-15,-3 10-24 16,-3-3-4-16,0-3-2 15,1 4-2-15,-4-5 3 0,4 1-3 16,-4-5 2-16,-3-12-2 16,-1-11-3-16,-4-11-7 15,0-9-11-15,0 0-6 16,0 0-5-16,0-9 13 16,0-22 13-16,-21-7 1 15,5-7 4-15,2-6 0 16,2-4 0-16,4-3 0 15,8 0 1-15,0 3 2 16,0 10 2-16,5 9 5 16,12 14 4-16,0 8 5 15,-2 12 1-15,-5 2-3 16,7 0-4-16,-5 11 5 16,-7 16-3-16,-2 4-10 0,-3 0-4 15,0-4-21-15,-11-5-51 16,-8-1-32-16,-2-6-24 15,5 1-43-15,4 1 2 16,12 1 25-16,0-5 33 16,8-3 71-16,29-8 20 15,6-2 20-15,4 0 126 16,-1 0 13-16,-4-11 25 16,-14 10-39-16,-8 1-4 15,-9 0-45-15,-5 0-24 16,-3 16 6-16,-1 13 9 15,1 4-34-15,0-3-24 16,6-4-9-16,-1-10-3 0,1-9-16 16,-1-7-19-16,3 0-30 15,6-5-62-15,0-15-124 16,3 7-331-16</inkml:trace>
          <inkml:trace contextRef="#ctx0" brushRef="#br0" timeOffset="547.5868">2479 3015 738 0,'0'0'169'16,"0"0"-70"-16,0 0-8 0,0 0-79 15,0 0-12-15,0 0-113 16,-3 62-409-16</inkml:trace>
          <inkml:trace contextRef="#ctx0" brushRef="#br0" timeOffset="355.134">2502 3317 618 0,'0'0'120'0,"0"0"-78"16,0 0 5-16,0 0-32 0,0 0-15 16,0 0-146-16,8 109-194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0.7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AED5D1-0BAA-4D4A-8A4C-98A21AA5792F}" emma:medium="tactile" emma:mode="ink">
          <msink:context xmlns:msink="http://schemas.microsoft.com/ink/2010/main" type="inkDrawing" rotatedBoundingBox="2592,10356 4161,11525 3973,11777 2405,10608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-1423 1281 37 0,'0'0'257'15,"0"0"-213"-15,0 0 21 16,0 0 31-16,0 0-37 15,0 0-17-15,-22-2 8 16,22 2 24-16,0 0-13 0,0 0-1 16,0 0 19-1,0 15-11-15,0 7-20 0,0 14-10 16,0 4-12-16,2 9-2 16,18 4-10-16,5 3 1 15,6 4-3-15,8 0 0 16,7-5-1-16,1-3 1 15,4-6-3-15,0 3 7 16,0-6-8-16,-4-3-3 16,1 0-1-16,1-2-3 15,-5-4 0-15,5-1 2 16,-5-6-2-16,4 1 7 16,-3-5-3-16,1-1 2 15,-10-5-1-15,-2-3 2 16,-4 4-6-16,-4-3 0 0,-1 3-1 15,1 0 2-15,2 2 0 16,-2 0-2-16,-1-2 1 16,-3-2-2-16,4-1 0 15,2-2 0-15,3 1 1 16,6 2-1-16,2-4 1 16,3 0 1-16,6 1 3 15,3-2-4-15,-7-6-1 16,2-5 0-16,-9 0-1 15,-10 0-1-15,-6 0-4 16,-13-7-29-16,-8-15-110 16,-3 4-207-16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1.4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42BB9E-C4E4-4EFF-82B6-32E797C05A58}" emma:medium="tactile" emma:mode="ink">
          <msink:context xmlns:msink="http://schemas.microsoft.com/ink/2010/main" type="inkDrawing" rotatedBoundingBox="3128,9653 4380,11036 4104,11286 2853,9902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-902 566 276 0,'0'0'115'16,"0"0"-56"-16,0 0 66 16,0 0-7-16,0 0-35 15,0 0 0-15,0 165 11 16,0-112-22-16,0 7-22 16,16 12-13-16,13 1-13 15,7 12-3-15,15 3-2 16,6 1-7-16,8 7-3 0,2 5 2 15,3-7-8-15,1-5-1 16,7-8-1-16,7-13 0 16,15-6-1-16,0-13 5 15,0-9-4-15,-17-16-1 16,-15-6-6-16,-17-9-43 16,-12 0-86-16,-10 1-221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2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ABE84A-3328-4341-B2E9-80B3949ADCE1}" emma:medium="tactile" emma:mode="ink">
          <msink:context xmlns:msink="http://schemas.microsoft.com/ink/2010/main" type="inkDrawing" rotatedBoundingBox="4112,9087 4670,11172 4375,11251 3816,9166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81 0 226 0,'0'0'196'15,"0"0"-122"-15,-56 145 20 16,42-54 37-16,6 16-26 16,8 12-38-16,0 10-27 15,0 6-21-15,0 2-7 16,30 2-4-16,18 3-1 0,11 2 0 15,12 6 0-15,-1-3-7 16,-2-7-1-16,-6-15-18 16,1-20-81-16,-5-22-98 15,-4-21-418-15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57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8EB371-56E4-4B16-AC4C-66AD0C27DAC2}" emma:medium="tactile" emma:mode="ink">
          <msink:context xmlns:msink="http://schemas.microsoft.com/ink/2010/main" type="inkDrawing" rotatedBoundingBox="12857,8757 21624,9069 21494,12732 12726,12420" semanticType="callout" shapeName="Other">
            <msink:sourceLink direction="with" ref="{102DCDB9-2114-432C-BAA6-4452664FD00D}"/>
            <msink:sourceLink direction="with" ref="{DDED25B8-E383-44E6-88E9-33120EF5C325}"/>
            <msink:sourceLink direction="with" ref="{EEBC1F45-36C2-4B4D-8607-13D8F2312B35}"/>
          </msink:context>
        </emma:interpretation>
      </emma:emma>
    </inkml:annotationXML>
    <inkml:trace contextRef="#ctx0" brushRef="#br0">65 3432 45 0,'0'0'128'15,"0"0"-113"-15,0 0-11 16,0 0 52-16,0 0 32 16,0 0-9-16,0 0-29 0,0 0-1 15,-39 45 3 1,37-43 4-16,-1 0 0 15,-1 1-10-15,-1-3-8 0,2 3-11 16,3-3-10-16,-2 0-1 16,2 0-9-16,0 0 2 15,0 0-1-15,0 0-2 16,-3 0-4-16,3 0 6 16,-4 0-1-16,4-3-4 15,0-15-1-15,0-11 5 16,0-10 4-16,0-6-6 15,0-4-2-15,0 2 3 16,7-4-5-16,7 2 0 0,-4 2-1 16,7 2 1-1,-2 1 1-15,2 3-1 0,2 6 0 16,1-3 1 0,-3 2-1-16,3-2-1 0,-3 1 0 15,2-5 1-15,1-3-2 16,2 0 2-16,4-6 1 15,2-2-2-15,3-1-2 16,3-2-2-16,-6 1-3 16,0 4 6-16,1 0-3 15,-7 3-3-15,0 3 7 16,3-1-2-16,-1 3 1 16,1 5-1-16,-6-3 2 15,4 1 0-15,-3 0 0 0,0-2-1 16,2-3 1-16,3-1-2 15,1-2-2 1,-1 0 4-16,-3 1-1 0,7 0 1 16,-4 5 0-16,1 0-1 15,-1 4 1-15,0 5 0 16,3-5 0-16,4 3 0 16,2-3 0-16,2-3 1 15,1 4-1-15,5-2 1 16,0-1-3-16,-2 3 4 15,-1 3-4-15,-5 6 4 16,-3 3-3-16,-3 4 2 16,0 0-2-16,3 3-1 0,0-1 2 15,3-2 0 1,3-3 0-16,5-7 0 0,9-8 1 16,5-5 5-16,3-5-4 15,6-2 2-15,3 2-3 16,-1 4 0-16,-2 5 2 15,-1 5-1-15,-4 4-1 16,-3 1 0-16,-6 6-1 16,2 2 1-16,-3-1-1 15,4 0 0-15,-3-2 0 16,2 0 6-16,6-1-4 16,-2 3 1-16,5 0 1 15,-3 4 1-15,-3-8-2 16,0 9-2-16,2-4 1 0,-5 4-1 15,4 2 1-15,-1-5-1 16,3 0 2-16,6-1-1 16,-1-4 2-16,4 6 0 15,-4 5 1-15,4 5-1 16,-9 2 1-16,4 5-1 16,-5 3 0-16,-1-1 0 15,-1-3-2-15,1-3-2 16,2 1 4-16,0-1 2 15,2 2-5-15,5 1 0 16,-1-2 6-16,2 1-2 0,3 0 6 16,1 5-6-1,2 0 6-15,-2 0 2 0,2 0 1 16,0 0-8-16,7 0 2 16,4 10 0-16,1 3 2 15,-4-6 1-15,4 1-7 16,-10 3-2-16,-4-4 1 15,-3 8-1-15,0 3 2 16,-7-1-4-16,7 6 6 16,3-2-2-16,0-2-1 15,2 4 0-15,0-3-2 16,0 4-1-16,-2-5 6 0,-1 5-6 16,-3 1 1-1,-2 3 4-15,-3-1-4 0,-6 4 5 16,2 2-5-1,-11-3 3-15,4 3-4 16,-3-2 6-16,-1 0-1 0,4-2-4 16,0 2 4-16,-3-1-3 15,-3 6 1-15,1-3-3 16,-5 4 1-16,4-6 4 16,3 5-5-16,-3 2 2 15,6 4 0-15,2 2-2 16,1 1 3-16,-3-1 5 15,2-1-5-15,-2 1-1 16,0 1-1-16,-1 0 0 16,-2 3 1-16,3-2-1 0,-6-1 3 15,1 2-1-15,-5-5 2 16,-1 1-4-16,-4 3 7 16,1 3-6-16,0 1 4 15,-1 3-6-15,1 0 2 16,3-1 2-16,-3-3-4 15,2-3 1-15,-2 6 0 16,-1-2 0-16,-2 1 0 16,-4 1 3-16,4 0-4 15,-2-2 1-15,-1-3-1 16,-1 0 0-16,2-5-1 16,-1 3 2-16,-4-1-1 0,5 3 0 15,-1-3 3 1,-6 1-2-16,1-1-1 0,-1-3 1 15,-3-5-1-15,-2-3 0 16,1 0-1-16,-2 0 0 16,3 0 1-16,-2 4 0 15,0 2 0-15,-1 1 0 16,1 1-2-16,2 3 2 16,2-4 4-16,-7-2-4 15,0-8 0-15,0-2-4 16,-4-5 4-16,4-4 0 15,0 10 3-15,2 0-3 16,-2 8 1-16,3 6 0 0,-3-3-1 16,-3 4 1-1,-2 1 0-15,1-10 3 0,-4-4-4 16,-3-10 3-16,-4-14-2 16,-2-5-1-16,3 2 0 15,-3-4 4-15,4 0-2 16,-4 0-1-16,2 2 0 15,-2 3 8-15,6 2-6 16,-1 3-3-16,-1 0 0 16,1-4-2-16,-5-6-1 15,0 0-34-15,0-10-69 16,-14-24-179-16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3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1D2550-BD99-474E-A8BF-63135BED782C}" emma:medium="tactile" emma:mode="ink">
          <msink:context xmlns:msink="http://schemas.microsoft.com/ink/2010/main" type="inkDrawing" rotatedBoundingBox="5889,10921 6362,9471 6745,9596 6273,11047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2691 502 210 0,'0'0'175'16,"0"0"-65"-16,0 0 6 16,-200 189 23-16,121-116-7 15,-6 10-32-15,-2 12-61 0,3 1-16 16,16 2-7-16,31 11-16 15,31 22 0-15,6 12-16 16,60 12-77-16,7-6-125 16,3-12-226-16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59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F2F47B-8B1F-4AA0-B3B5-93E55F462710}" emma:medium="tactile" emma:mode="ink">
          <msink:context xmlns:msink="http://schemas.microsoft.com/ink/2010/main" type="writingRegion" rotatedBoundingBox="14094,13429 12060,15720 10573,14401 12607,12109">
            <msink:destinationLink direction="with" ref="{39AF143B-DFE0-4761-BF04-0F38756C244F}"/>
          </msink:context>
        </emma:interpretation>
      </emma:emma>
    </inkml:annotationXML>
    <inkml:traceGroup>
      <inkml:annotationXML>
        <emma:emma xmlns:emma="http://www.w3.org/2003/04/emma" version="1.0">
          <emma:interpretation id="{3F51B81A-5F54-442A-8A1A-E53CAC66D914}" emma:medium="tactile" emma:mode="ink">
            <msink:context xmlns:msink="http://schemas.microsoft.com/ink/2010/main" type="paragraph" rotatedBoundingBox="14094,13429 12060,15720 10573,14401 12607,12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32AFCB-4CC8-4D44-91DD-021FE2B856A3}" emma:medium="tactile" emma:mode="ink">
              <msink:context xmlns:msink="http://schemas.microsoft.com/ink/2010/main" type="line" rotatedBoundingBox="14094,13429 12060,15720 10573,14401 12607,12109"/>
            </emma:interpretation>
          </emma:emma>
        </inkml:annotationXML>
        <inkml:traceGroup>
          <inkml:annotationXML>
            <emma:emma xmlns:emma="http://www.w3.org/2003/04/emma" version="1.0">
              <emma:interpretation id="{DDED25B8-E383-44E6-88E9-33120EF5C325}" emma:medium="tactile" emma:mode="ink">
                <msink:context xmlns:msink="http://schemas.microsoft.com/ink/2010/main" type="inkWord" rotatedBoundingBox="14094,13429 12060,15720 10573,14401 12607,12109">
                  <msink:destinationLink direction="with" ref="{568EB371-56E4-4B16-AC4C-66AD0C27DAC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8767 3192 193 0,'0'0'234'16,"0"0"-158"-16,0 0-23 16,0 0 85-16,0 0-11 15,0 0-55-15,0 0-22 16,0 94 11-16,0-33-38 16,0 3-22-16,-9 0 9 15,-11 12-10-15,-7 13-23 16,-17 15-121-16,-12 8-214 15</inkml:trace>
          <inkml:trace contextRef="#ctx0" brushRef="#br0" timeOffset="2505.4966">8606 3876 62 0,'0'0'16'0,"0"0"17"16,0 0 15-16,0 0-44 16,0 0-1-16,0 0-3 15,0 0 7-15,0 0 13 16,0 0 9-16,0 0-2 15,0-2 5-15,0 0-1 16,0-1 12-16,0 3-2 16,0 0-8-16,-3 0 0 15,1 0 14-15,-5 0 2 16,-1 0-7-16,-3 0 2 16,-4 18-26-16,2 17 9 0,-6 17-17 15,-5 8-10 1,-1 14-32-16,-9 1-139 0,-5-6-247 15</inkml:trace>
          <inkml:trace contextRef="#ctx0" brushRef="#br0" timeOffset="9037.1562">8313 4791 60 0,'0'0'115'16,"0"0"-41"-16,0 0 78 16,0 0 0-16,0 0-55 15,0 0-1-15,-85-9-9 16,85 9-2-16,0 0-17 16,42 0-32-16,31 9 40 15,34 12-1-15,35-6-7 16,41-9-17-16,17-6-5 15,9 0-20-15,-14-11-26 16,-41-7-1-16,-50 1-77 16,-62 5-355-16</inkml:trace>
          <inkml:trace contextRef="#ctx0" brushRef="#br0" timeOffset="6991.8098">8550 4135 345 0,'0'0'151'0,"0"0"-58"16,0 0 30-16,0 0 5 16,-9 153-52-16,-19-82-30 15,-8-1-24-15,-4 1 2 16,6-5-1-16,3-8-22 16,6-9-1-16,6-14-6 0,7-4-72 15,7-8-82 1,1-3-87-16</inkml:trace>
          <inkml:trace contextRef="#ctx0" brushRef="#br0" timeOffset="49141.0058">7526 4849 287 0,'0'0'182'16,"0"0"-86"-16,0 0 38 16,0 0 33-16,0 0-43 15,0 0-54-15,-10 24-19 16,46-24-9-16,18 0 27 16,17 3-25-16,7-1-4 15,0-2-14-15,-7 3-25 16,-20 2-1-16,-22 4-47 0,-29 7-183 15,-12 4-621-15</inkml:trace>
          <inkml:trace contextRef="#ctx0" brushRef="#br0" timeOffset="48073.9544">7741 4843 388 0,'0'0'286'0,"0"0"-205"16,0 0-19-16,0 0 66 0,0 0-46 15,0 0-39-15,0 0 2 16,9-23 17-16,-7 23 13 15,-2 0-13-15,0 0-6 16,3 0-3-16,0 0-4 16,-3 0-7-16,0 17-5 15,0 34-8-15,0 32-5 16,5 30-14-16,1 12-4 16,0 5-1-16,-4 0-5 15,1-4-2-15,-1-7-2 0,2-14-18 16,-4-16-23-1,3-20 0-15,-3-14-22 0,0-12-12 16,0-12-16-16,0-13-8 16,0-3-19-16,0-8-30 15,0-7-5-15,0 0-16 16,0 0-112-16</inkml:trace>
          <inkml:trace contextRef="#ctx0" brushRef="#br0" timeOffset="48515.9204">7560 5944 377 0,'0'0'283'0,"0"0"-113"0,0 0-13 16,0 0-33-16,0 0-62 15,0 0-38-15,29 64-2 16,13-43-11-16,11-6 0 16,6-8-7-16,9-7 1 15,0 0-2-15,0-16-4 16,-16-5 1-16,-6 3-21 15,-17 3-83-15,-19 11-181 16</inkml:trace>
          <inkml:trace contextRef="#ctx0" brushRef="#br0" timeOffset="49985.174">6867 4951 143 0,'0'0'372'0,"0"0"-224"16,0 0 6-16,0 0 42 16,0 0-66-16,0 0-41 15,0-2-29-15,0 2-9 16,0 2-12-16,6 21-11 0,5 16 15 16,-3 8 2-16,1 7-23 15,-6 4-11-15,-3 8-8 16,0 5 1-16,0 1-4 15,0-5 0-15,3-1-7 16,2-13-13-16,1-10-11 16,0-12-11-16,-1-16-4 15,-3-12 1-15,-2-3 15 16,4 0 16-16,-4-15 11 16,6-24 3-16,-1-5 4 15,4-8 10-15,8 10 8 16,3 5-11-16,2 13 8 0,12 5-6 15,2 15-7 1,6 4 5-16,4 7 4 0,-2 28 3 16,-10 7-2-16,-2 0-5 15,-7 1-6-15,-8-7-5 16,-3-3-8-16,-6-13-37 16,1-7-36-16,-1-2-37 15,1 1-58-15,-9 8-189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3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A82B67-0918-43DD-9BC6-5D5F6DDDE40A}" emma:medium="tactile" emma:mode="ink">
          <msink:context xmlns:msink="http://schemas.microsoft.com/ink/2010/main" type="inkDrawing" rotatedBoundingBox="7499,12829 7536,13123 7336,13149 7298,12855" semanticType="callout" shapeName="Other">
            <msink:sourceLink direction="with" ref="{FC699D1E-B423-4E25-B2F9-CDEDB2AFC124}"/>
          </msink:context>
        </emma:interpretation>
      </emma:emma>
    </inkml:annotationXML>
    <inkml:trace contextRef="#ctx0" brushRef="#br0">3339 3796 254 0,'0'0'125'0,"0"0"-37"16,0 0 21-16,0 0 9 0,0 0-18 16,0 0-24-16,0-9 2 15,0 9-4-15,0 0-10 16,0 0-12-16,0 0-7 16,0-1 2-16,0-2 4 15,0 3-3-15,0 0-12 16,-9 0-2-16,1 0 1 15,3-3-3-15,2 1-11 16,-1-1-1-16,4 1 1 16,0 0-4-16,0 2-11 15,0-2 4-15,0 2-6 16,0 0 5-16,-2 0-1 0,2 0 4 16,0 0-5-16,0 0-1 15,0-4-2-15,0 4 1 16,0-2-2-16,0 2 1 15,0 0-4-15,0 0-2 16,0 0 2-16,0 0-7 16,0 0-1-16,6 0-3 15,16 8-7-15,6 8 18 16,3 2 3-16,1 4-2 16,-7-5 2-16,-8-1-3 15,-6-4 1-15,-5-2 0 16,-6-3 3-16,0 1-4 15,0 2-4-15,-8 3 0 0,-9 0-2 16,-3-1-1 0,-1 4-3-16,-1 3 7 0,0 2-2 15,-1 1-3-15,0-1 8 16,10-9 0-16,4-6 2 16,6-6-2-16,3 0 2 15,0 0 1-15,0 0-3 16,0 0-8-16,0 0-3 15,0-15-47-15,0-6-118 16,0 8-181-16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19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74A2C3-7172-4C48-B6A2-459786619FDC}" emma:medium="tactile" emma:mode="ink">
          <msink:context xmlns:msink="http://schemas.microsoft.com/ink/2010/main" type="inkDrawing" rotatedBoundingBox="3602,11691 3875,11678 3877,11713 3603,11726" shapeName="Other">
            <msink:destinationLink direction="with" ref="{D1557DA4-F819-4F97-9C17-6E7662449712}"/>
          </msink:context>
        </emma:interpretation>
      </emma:emma>
    </inkml:annotationXML>
    <inkml:trace contextRef="#ctx0" brushRef="#br0">-428 2622 395 0,'0'0'171'16,"0"0"-72"-16,0 0 1 16,146 5 13-16,-99-5-51 15,-6 0-54-15,-11 0-8 16,-21-15-152-16,-9-6-581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18.8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557DA4-F819-4F97-9C17-6E7662449712}" emma:medium="tactile" emma:mode="ink">
          <msink:context xmlns:msink="http://schemas.microsoft.com/ink/2010/main" type="inkDrawing" rotatedBoundingBox="2036,11287 3731,11656 3660,11981 1965,11611" semanticType="callout" shapeName="Other">
            <msink:sourceLink direction="with" ref="{C874A2C3-7172-4C48-B6A2-459786619FDC}"/>
            <msink:sourceLink direction="with" ref="{A54B15E5-57B6-4948-ADB8-EACDA3F2F712}"/>
          </msink:context>
        </emma:interpretation>
      </emma:emma>
    </inkml:annotationXML>
    <inkml:trace contextRef="#ctx0" brushRef="#br0">-1998 2217 560 0,'0'0'112'16,"0"0"-66"-16,0 0 50 16,0 0 42-16,0 0-73 15,0 0-35-15,0 0-2 16,41 5 0-16,-31 6-4 16,0 8 11-16,2 2-8 15,2 1 0-15,3 5-3 16,3 0-5-16,2 0-8 0,0-1-1 15,7 1-1-15,-2-3-2 16,5 1 3-16,2-5-3 16,2 0-4-16,-4-2 3 15,2 0 4-15,-2-1-3 16,-3 1 0-16,5 0 4 16,-2-1-3-16,-5-1-3 15,2-4-4-15,-2-1-1 16,2 0 1-16,-2-5 0 15,2-1 0-15,-4 2-1 16,4 2 2-16,-2-5 0 16,-1 1 1-16,2 1-1 0,1-4-1 15,-1 1 2-15,-3-1 2 16,-3 1-2-16,1-1-2 16,3 2 0-16,-4 2 3 15,0-4 1-15,4 1-5 16,-3 1 1-16,-1 1-1 15,0-3 1-15,2 3 2 16,0-3-2-16,3 2 0 16,-3-4 3-16,1 4-2 15,-5-4-2-15,1 0-1 16,-6 0 1-16,0 0 0 16,2 0 1-16,-3 0-1 15,1 0 2-15,2 0-2 16,-7 0-2-16,4 0 2 15,3 0 0-15,-2 0 0 0,2 0 1 16,0 0-1-16,-7 0 0 16,2 0 0-16,0-4 0 15,-2-5 0-15,5-4 1 16,2-2-1-16,5-3 2 16,-3 0 0-16,8 2 0 15,-5-1 1-15,-3 7-3 16,-2 6 0-16,-6 4-1 15,-5 0 1-15,-3 0-4 16,-3 0-12-16,0 0-23 16,0-5-32-16,0-11-40 15,0-5-75-15,0 3-115 0,0-1-99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32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699D1E-B423-4E25-B2F9-CDEDB2AFC124}" emma:medium="tactile" emma:mode="ink">
          <msink:context xmlns:msink="http://schemas.microsoft.com/ink/2010/main" type="inkDrawing" rotatedBoundingBox="5507,12907 7412,12956 7411,13017 5505,12968" semanticType="underline" shapeName="Other">
            <msink:sourceLink direction="with" ref="{A3C313D4-33FB-4D19-A3A8-BB9351A467C6}"/>
            <msink:destinationLink direction="with" ref="{D238A40A-3DED-4D45-8218-6E7F0CCA5856}"/>
            <msink:destinationLink direction="with" ref="{B3A82B67-0918-43DD-9BC6-5D5F6DDDE40A}"/>
          </msink:context>
        </emma:interpretation>
      </emma:emma>
    </inkml:annotationXML>
    <inkml:trace contextRef="#ctx0" brushRef="#br0">1501 3821 334 0,'0'0'108'0,"0"0"-16"16,0 0 41-16,0 0 14 16,0 0-41-16,0 0-41 15,0 0-15-15,-25 0 2 16,25 0-2-16,0 0-10 0,0 0-12 16,0 0-1-16,0 0-4 15,0 0 4-15,0 0-10 16,0 0-9-16,0 0-8 15,0 0-1-15,5 0 0 16,22 6 1-16,9 6 5 16,3-2-3-16,10 1 2 15,4-5 3-15,4 0 0 16,1-4-3-16,4 0 10 16,1 1 4-16,-2 0-4 15,-2 0 5-15,4-1-16 16,-5 0 1-16,1 3 0 15,1 1-2-15,-6-4 1 16,-10 1-2-16,-2-3 0 0,-5 0-2 16,1 0 2-16,-8 0-1 15,-4 0 1-15,-1 0-1 16,-3 0-2-16,2 0 2 16,-2-3 1-16,0-2 1 15,3 5-2-15,-2-3 0 16,0 3 0-16,-4 0 1 15,1 0 0-15,-3 0-2 16,0 0 2-16,2 0 0 16,4 0-1-16,3 0 0 15,-4 0 1-15,0 0-1 16,1 0 1-16,-6 0-2 0,0 0 2 16,2 0 0-16,-4 0-1 15,2 0-1-15,2 0 1 16,-2 0 0-16,3 0 0 15,2 0 0-15,1 0 0 16,-3 0 1-16,0 3-2 16,-3 0 2-16,-3-3-1 15,-6 0 1-15,4 0-1 16,-7 0 0-16,0 0 1 16,2 0-1-16,-2 0 0 15,7 0-3-15,-2 0 3 16,10 0 0-16,-1 0 0 15,5 0-6-15,-5 2-14 16,-2-2-38-16,-6 0-72 0,-11-8-174 16,0-12-602-16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7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CF2A56-14B7-475A-AF0B-65427AC17B73}" emma:medium="tactile" emma:mode="ink">
          <msink:context xmlns:msink="http://schemas.microsoft.com/ink/2010/main" type="inkDrawing" rotatedBoundingBox="7636,13367 9242,14419 9167,14533 7561,13481" semanticType="callout" shapeName="Other">
            <msink:sourceLink direction="with" ref="{A54B15E5-57B6-4948-ADB8-EACDA3F2F712}"/>
            <msink:sourceLink direction="with" ref="{99E2E647-337F-400B-9B25-48A2CB112902}"/>
          </msink:context>
        </emma:interpretation>
      </emma:emma>
    </inkml:annotationXML>
    <inkml:trace contextRef="#ctx0" brushRef="#br0">5146 5433 203 0,'0'0'260'16,"0"0"-211"-16,0 0 9 15,0 0 73-15,0 0-8 16,0 0-44-16,17-27-7 16,-51-19 15-16,-22-10-43 15,-18-12-11-15,-28-8-17 16,-30-13-3-16,-34-20-13 15,-23-18 2-15,0-6 1 16,17 10-3-16,35 25 0 16,29 31 21-16,26 24-6 15,21 15-9-15,18 19-6 0,12 9-1 16,14 0-4-16,15 14-31 16,2 21-49-16,10 3-128 15,27-9-133-15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8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7C9DD9-3431-45E2-9D30-543847DA8E75}" emma:medium="tactile" emma:mode="ink">
          <msink:context xmlns:msink="http://schemas.microsoft.com/ink/2010/main" type="inkDrawing" rotatedBoundingBox="7299,14354 8372,16183 8083,16353 7010,14523" semanticType="verticalRange" shapeName="Other">
            <msink:sourceLink direction="with" ref="{52EAA0D3-B80F-4CC0-BCE0-32EA35C9CB42}"/>
          </msink:context>
        </emma:interpretation>
      </emma:emma>
    </inkml:annotationXML>
    <inkml:trace contextRef="#ctx0" brushRef="#br0">4052 7266 95 0,'0'0'251'16,"0"0"-189"-16,0 0-30 15,0 0 54-15,0 0 15 16,0 0-20-16,14-51-9 16,-5 8 3-16,-6-8 12 15,-3-4-10-15,0-12-12 0,0 4-19 16,0-10-5-16,-3-5-4 16,-20-14-15-16,-11-7-11 15,-16-15-10-15,-15-12 0 16,-11-9 0-16,-7 9 0 15,8 14 2-15,1 23-3 16,6 19 12-16,10 5-2 16,-1 10-8-16,5 3 1 15,-2-7 2-15,2 2-5 16,3-1-1-16,6 11 1 16,12 14-4-16,13 18 4 15,8 9-2-15,12 6 0 0,0 0-6 16,0 39-47-16,0 21-48 15,8 16-210-15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40.3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EAA0D3-B80F-4CC0-BCE0-32EA35C9CB42}" emma:medium="tactile" emma:mode="ink">
          <msink:context xmlns:msink="http://schemas.microsoft.com/ink/2010/main" type="writingRegion" rotatedBoundingBox="7224,15927 8915,17649 8045,18504 6354,16782">
            <msink:destinationLink direction="with" ref="{547C9DD9-3431-45E2-9D30-543847DA8E75}"/>
          </msink:context>
        </emma:interpretation>
      </emma:emma>
    </inkml:annotationXML>
    <inkml:traceGroup>
      <inkml:annotationXML>
        <emma:emma xmlns:emma="http://www.w3.org/2003/04/emma" version="1.0">
          <emma:interpretation id="{FD0D4117-58A2-4E61-B420-59A01EBBCF02}" emma:medium="tactile" emma:mode="ink">
            <msink:context xmlns:msink="http://schemas.microsoft.com/ink/2010/main" type="paragraph" rotatedBoundingBox="7224,15927 8915,17649 8045,18504 6354,16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A04BF4-FD0A-45A3-AB46-0BFA65B786B4}" emma:medium="tactile" emma:mode="ink">
              <msink:context xmlns:msink="http://schemas.microsoft.com/ink/2010/main" type="line" rotatedBoundingBox="7224,15927 8915,17649 8045,18504 6354,16782"/>
            </emma:interpretation>
          </emma:emma>
        </inkml:annotationXML>
        <inkml:traceGroup>
          <inkml:annotationXML>
            <emma:emma xmlns:emma="http://www.w3.org/2003/04/emma" version="1.0">
              <emma:interpretation id="{B8B29A5B-A3FB-4FB1-8747-BDD29E9C8E08}" emma:medium="tactile" emma:mode="ink">
                <msink:context xmlns:msink="http://schemas.microsoft.com/ink/2010/main" type="inkWord" rotatedBoundingBox="7182,15969 8873,17691 8045,18504 6354,16782">
                  <msink:destinationLink direction="with" ref="{D238A40A-3DED-4D45-8218-6E7F0CCA585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2936 7235 192 0,'0'0'132'15,"0"0"-34"-15,0 0 34 0,0 0 14 16,0 0-17-16,0 0-20 16,-45-80-9-16,39 75-11 15,4 1-11-15,2 4-12 16,0 0-12-16,0 0-22 16,0 0-21-16,0 6-11 15,0 17-10-15,17 5 10 16,5-1 7-16,0 2-7 15,-2-14-8-15,-3-3-16 16,-3-6 2-16,-2-6-5 16,-1 0 0-16,3 0 8 15,0-6 19-15,3-27 4 0,0-1 8 16,3-6 15 0,-1 6 7-16,1 6-9 0,-3 10-5 15,-9 13-9-15,-2 5-10 16,-6 0-1-16,3 0 0 15,0 0-15-15,-1 18-45 16,1 0-77-16,3-9-194 16,-3-3-279-16</inkml:trace>
          <inkml:trace contextRef="#ctx0" brushRef="#br0" timeOffset="1469.9839">3249 8192 304 0,'0'0'421'15,"0"0"-255"-15,0 0-50 16,0 0 37-16,0 0-36 15,0 0-42-15,0-13-34 16,0 13-14-16,0 15-3 16,8 16-10-16,4 12 2 15,2 4-5-15,0 4-11 16,-3 2 0-16,-2 5 3 0,-1-1-2 16,1-5-1-16,1-1-5 15,-1-2-1-15,-1-14-9 16,1-7 0-16,-6-16-6 15,0-6 1-15,-3-6-3 16,0 0-1-16,0-3-2 16,0-25 6-16,-12-20 5 15,-13-15 14-15,3-27 1 16,-2-3 0-16,11-1 2 16,7 8 7-16,6 16 3 15,0 16 0-15,6 14-1 16,7 20 7-16,8 12 5 15,1 8-11-15,6 17 5 0,1 30 18 16,-7 11-20 0,-8 6-14-16,-11 0-1 0,-3-3-35 15,0-10-32-15,-5-6-9 16,-12-9-26-16,0-10-19 16,0-9-74-16,5-6 48 15,9-10 20-15,3 5 46 16,0-6 73-16,3 0 8 15,23 0 61-15,8 0 42 16,-1 0-1-16,1 0 5 16,-3 5-8-16,-9 0-9 15,-2 8-24-15,-3-2-11 0,-5 6-11 16,2 5-4 0,-6-1-3-16,1 1-15 0,-1-4-16 15,-5-5-6-15,3-13-20 16,-3 0-102-16,-1-18-208 15,-2-10-274-15</inkml:trace>
          <inkml:trace contextRef="#ctx0" brushRef="#br0" timeOffset="1821.9698">3773 8642 701 0,'0'0'202'0,"0"0"-168"15,0 0 4-15,0 0 28 16,0 0-38-16,0 0-11 16,98 28-4-16,-72-30-8 15,-3-24 5-15,-6-2 1 16,-12-7-5-16,-5-3 0 15,0 3-5-15,-17-4 0 16,-5 14-1-16,-3 15 3 16,10 10 3-16,4 0 2 15,0 23-8-15,2 17-1 16,6 15 1-16,3 3-5 0,0-9-44 16,3-7-93-1,17-15-87-15,6-11-47 0,1-14-77 16</inkml:trace>
          <inkml:trace contextRef="#ctx0" brushRef="#br0" timeOffset="2128.9101">4095 8690 286 0,'0'0'234'0,"0"0"-96"16,0 0 1-16,0 0-47 15,0 0-41-15,0 0 5 0,34-43 18 16,-12-2-18-16,-2-13-10 16,-3 2-5-16,2 5-1 15,-5 8 0-15,-3 25 4 16,-2 11-10-16,-1 7-19 16,6 25 1-16,3 31 28 15,3 4-25-15,-3 9-19 16,3-11-19-16,-6-7-31 15,-4-8-30-15,11-10-22 16,-8-3 3-16,2-2-20 16,-1-4-64-16,-6-9-89 15</inkml:trace>
          <inkml:trace contextRef="#ctx0" brushRef="#br0" timeOffset="2335.1635">4202 8833 541 0,'0'0'174'0,"0"0"-45"16,0 0 6-16,95-152-29 16,-58 101-35-16,-6-5-46 15,-8 16-21-15,-13 1-4 16,-10 27-53-16,0 12-214 15</inkml:trace>
          <inkml:trace contextRef="#ctx0" brushRef="#br0" timeOffset="2993.1387">4656 8415 565 0,'0'0'272'0,"0"0"-176"16,0 0-34-16,0 0 19 0,0 0-35 15,7 169-35-15,-1-123-11 16,-2-10-40-16,-4-3-26 15,2-6-23-15,1-9-32 16,-3-3-67-16,5-13-104 16</inkml:trace>
        </inkml:traceGroup>
        <inkml:traceGroup>
          <inkml:annotationXML>
            <emma:emma xmlns:emma="http://www.w3.org/2003/04/emma" version="1.0">
              <emma:interpretation id="{0B973FAB-A8ED-460D-AA49-7971F7F36408}" emma:medium="tactile" emma:mode="ink">
                <msink:context xmlns:msink="http://schemas.microsoft.com/ink/2010/main" type="inkWord" rotatedBoundingBox="8688,17418 8877,17610 8648,17834 8460,17642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3195.1216">4435 8561 267 0,'0'0'252'0,"0"0"-100"0,0 0 17 16,0 0 17-16,0 0-75 16,0 0-45-16,0-11-30 15,34 11-10-15,14 0 4 16,6 0-10-16,7 0-13 16,2-4-7-16,-4-8-52 15,-6 1-173-15,-14 11-583 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5:58.3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9C2A1A5-81F4-466C-BCDD-D94079D98855}" emma:medium="tactile" emma:mode="ink">
          <msink:context xmlns:msink="http://schemas.microsoft.com/ink/2010/main" type="inkDrawing" rotatedBoundingBox="27057,9355 31315,12307 28602,16219 24345,13267" hotPoints="30543,12854 28033,15364 25523,12854 28033,10344" semanticType="enclosure" shapeName="Circle">
            <msink:sourceLink direction="with" ref="{4FB5370D-2B4C-4B06-8218-B2BD3DE9CCD6}"/>
            <msink:sourceLink direction="with" ref="{77AB201B-5EDD-44B4-92F5-8A067EDB970A}"/>
            <msink:sourceLink direction="with" ref="{827951E1-4CA1-4464-9C42-5BEB780A969C}"/>
          </msink:context>
        </emma:interpretation>
      </emma:emma>
    </inkml:annotationXML>
    <inkml:trace contextRef="#ctx0" brushRef="#br0">357 1149 376 0,'0'0'149'0,"0"0"-136"16,0 0 15-16,0 0 37 16,0 0 37-16,-161 120-29 15,142-93-18-15,-1 6-28 0,3 7-14 16,-3 13 10-1,1 5 14-15,2 6 8 0,0 10-21 16,2 9 0-16,5 6 13 16,-7 8 5-16,5 1-15 15,4 5-12-15,2 2-1 16,6-1-9-16,0 0 7 16,2-7-8-16,22-4 3 15,1-4-2-15,1-2 0 16,1 2 3-16,-2-3-2 15,1 0-2-15,-1 0 5 16,-1 0-8-16,3 0 5 0,7 0-4 16,5-4-2-1,7-3 0-15,4-4 0 0,1-1 3 16,5-1 1-16,0-4 3 16,2-2-1-16,-5 2 2 15,6-3 3-15,-3 4-1 16,6-3 4-16,8 3-6 15,4-5 4-15,8-2-4 16,2-4-4-16,6-7 7 16,-2-3-10-16,-1-6-1 15,-2 0 0-15,-1-5 0 16,1 0 1-16,0-4 6 16,-2-4-6-16,-3-2 5 15,-1-6-1-15,-4-7 1 16,5-2 0-16,-4-5-2 0,0-6 6 15,3-2-3-15,0 0 0 16,6 0 1-16,1 0 1 16,4 0-5-16,1-2 0 15,-1-8 2-15,0-3 0 16,-5 0-1-16,-7 0-3 16,5 4 1-16,-2-5-2 15,13 3 3-15,-8-3 15 16,-1-1-9-16,-3 2-6 15,-8-7-3-15,-8 0 0 16,-3-3 2-16,-7-8-2 16,-2 2-1-16,2-19 2 0,0-13 0 15,10-10-2-15,-2-11 2 16,4-4 0-16,0 0 0 16,-4 0-1-16,1 7-1 15,-3-1 0-15,-2-2 4 16,-1-2-4-16,-1 3 0 15,-4 3 3-15,-6 2 1 16,-6 4 4-16,-5 0-5 16,-3-3 8-16,-3-3-9 15,-6-8 4-15,4-14-3 16,-7-1-3-16,0-6 0 16,-2 4 2-16,-3 1 0 15,-3 4 0-15,-6 4-2 0,-1 3 1 16,-7 7 0-16,0 5 1 15,-7 4 1-15,-13 1-1 16,-4-1 1-16,-3-1-3 16,-5 2-1-16,0 1-1 15,-2 9 2-15,3 6-1 16,1 6 1-16,1 6 0 16,-5 1 2-16,0-3-1 15,-2-3 0-15,-4-5-2 16,1 2 1-16,0-2-1 15,0 1-3-15,-2 4 0 16,2 2-1-16,-3-1-1 0,-4 6 3 16,-1-3 1-1,-4 7 2-15,0-3-3 0,-5 4 0 16,-3-3 0-16,-1 4-1 16,1 0-6-16,-2-2 6 15,-4 2-6-15,-3-2 4 16,-2 9-2-16,-4-2 3 15,-2 2-3-15,-2 1 1 16,-1 2-2-16,-3 1 7 16,6 5-8-16,3 3-4 15,0-2 7-15,5 5-1 16,-6-4-2-16,-1 0 7 16,-1-3 0-16,-1-8 2 15,1 4-3-15,3 1 3 16,2 4 1-16,3 2-2 0,4 7 2 15,-1-1-1-15,0 5 0 16,-5 2-1-16,2-4-1 16,-3 7-1-16,7-2 2 15,-1-2 0-15,6 6 2 16,-4 2 0-16,7 0-1 16,3 0 1-16,5 0-1 15,0 0 0-15,0 0 1 16,1 7-1-16,-4-1 1 15,2 1-1-15,2 4 1 16,1-1-1-16,7 2-1 16,0 0 2-16,-4 1-7 0,1 5 4 15,-9 2 0-15,-3 6-5 16,-2 4 5-16,3 1-2 16,2 2 2-16,6 2 0 15,3 1-1-15,8-2 3 16,3-1 1-16,6-4 0 15,6 0-2-15,-5-7-1 16,-1 3-2-16,-4-1-3 16,2-2-1-16,-2 1 7 15,2-3 0-15,3 2 2 16,5-2-3-16,2-2 3 16,4 0 0-16,-2 0 0 15,3-3 0-15,-5 3 0 16,7 0 1-16,-4-3-1 15,-1 1 0-15,3-3 0 0,2 7-1 16,1-6 1-16,1 2 0 16,-1 1 0-16,1 5 1 15,-4-6-1-15,-1 8 1 16,-1-2-1-16,-6 3 1 16,-3 2-1-16,0 2-1 15,-4 2 0-15,1 2 1 16,1 2 0-16,5 1 2 15,-3 2-2-15,3 2-3 16,-2 3 3-16,-5 3 0 0,0-1-1 16,0 3-21-1,7-4-23-15,3-5-19 0,11-8 2 16,6-10 10-16,0-15-139 16,0-6-232-16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04.6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E3AEED-4769-435B-A5BE-AC8BC480ABBA}" emma:medium="tactile" emma:mode="ink">
          <msink:context xmlns:msink="http://schemas.microsoft.com/ink/2010/main" type="inkDrawing" rotatedBoundingBox="14448,9703 21593,10779 20828,15856 13683,14780" hotPoints="17673,9588 21338,14759 13490,14855" semanticType="enclosure" shapeName="Triangle">
            <msink:sourceLink direction="with" ref="{102DCDB9-2114-432C-BAA6-4452664FD00D}"/>
          </msink:context>
        </emma:interpretation>
      </emma:emma>
    </inkml:annotationXML>
    <inkml:trace contextRef="#ctx0" brushRef="#br0">4 3477 14 0,'0'0'162'16,"0"0"-128"-16,0 0 0 15,0 0 86-15,0 0-22 16,0 0-40-16,5 0-6 15,-5 0 13-15,0 0 2 16,0 0-26-16,0 0-19 16,0 0-5-16,5-1-1 15,4-26 2-15,2-8 9 16,6-13-2-16,6-7-6 16,5-9-5-16,3-1 1 0,3-4-3 15,0-2-1 1,-1-2 2-16,1-1-3 0,0 5-8 15,-6 3 5-15,3 1-3 16,-5 1-1-16,1 0-1 16,5-2 6-16,-1 4-6 15,3 5 2-15,-7 7-3 16,-1 4-1-16,-3 6 4 16,-4-1-2-16,-2 1-2 15,0-4 1-15,-2 1-1 16,4 0-1-16,1 0-1 15,5-5-1-15,1 0 3 16,1-5 6-16,5 1-6 16,-5-1 0-16,5 2 0 15,-1 2 0-15,-4-1-2 0,0 8-5 16,-3 2 6-16,5 4-3 16,-1-1-2-16,3 6 6 15,0-7 0-15,6-3 0 16,-3 0 0-16,-1-4 1 15,4 3-1-15,-4 0-3 16,1 1 2-16,3 1-5 16,2 1 6-16,4 2-1 15,2 0 1-15,3-7 0 16,-4 3 1-16,7-3-1 16,-2 7 0-16,-7 0 0 15,6 1-1-15,-9 3 1 0,0 2-1 16,-5 7-1-16,-2-1-1 15,2 9 3-15,0-8 0 16,5-3 5-16,8-4 0 16,9-2 6-16,4-8-3 15,7 2-3-15,1-4 8 16,3-1 1-16,-1 3-11 16,-2 8 4-16,-9 11-2 15,-5 0-3-15,-3 11 2 16,-10 0 2-16,1 2-6 15,-1 0 2-15,-5-3 4 16,4-3 1-16,1-1 1 16,5 1-2-16,1-1-4 0,2 2-1 15,4 1-1 1,-2 3 2-16,0 3-2 0,-4 3 0 16,2 1 1-16,-2-1 2 15,4 4-2-15,2-5 2 16,1 3-3-16,2-3 2 15,0 2-1-15,-2 1-1 16,-1 2 0-16,-2 0 1 16,-5 0 2-16,-1 0-3 15,-4 0 0-15,5 0 2 16,-1 0-2-16,3 0 2 16,3 8 0-16,3-4-2 0,2-2 5 15,0 1-4 1,3 1 1-16,-6 3 0 0,1 0 0 15,-3 3 0-15,-5 3 1 16,1 4-2-16,-1 2 1 16,-2 0 0-16,-1 5 2 15,-1-2 1-15,-3 1-4 16,3-1 3-16,-1 0 0 16,0-2 1-16,1 3 3 15,-5-4-7-15,-1 10 2 16,-2-2-3-16,-2 4 5 15,-5 1-1-15,-1 5-4 16,-1-1 0-16,-3-3 3 16,2 1-2-16,1-6 2 15,-3 2-5-15,2 3 2 0,0-5 0 16,-1 3 1-16,3-1 0 16,-1 1 2-16,6 2-3 15,-4-1-1-15,5 1 0 16,-3 1 2-16,-5 1-1 15,1 3 0-15,1 0 2 16,-1 4-1-16,4 0 0 16,1 1-1-16,-4-4 0 15,-1 6 3-15,9-3-2 16,3 0-1-16,5 1 15 16,-2-3-3-16,-3-2-7 15,-3 2-3-15,2 5-1 0,1-1 0 16,-1 2 1-16,-5-1 10 15,0 0-11-15,-2 3-1 16,-2 6 3-16,7 6-3 16,0-8 2-16,0 3 10 15,0-1-9-15,3-4-3 16,-7 2 1-16,1 1-1 16,0-2 1-16,-3 4 0 15,3 8 0-15,1 2 1 16,4 6 2-16,-2 2-4 15,0-10 6-15,-4 0 1 16,2-2-3-16,-4-5-2 16,3 2 10-16,0-5-6 0,0 3-5 15,3 5 3-15,-1 5-3 16,4 3 3-16,-1 1 1 16,1-2 1-16,-3-4-2 15,2-12 2-15,-7-8 3 16,-4-11 7-16,-5-8-8 15,-3-7-2-15,-3 0-5 16,-2 0 0-16,5 2 1 16,-4 11 1-16,4 2 0 15,-3-1 6-15,1-4-8 16,-8-13-1-16,3-7-1 16,-8-8-48-16,-2-25-130 0,0-26-150 15</inkml:trace>
    <inkml:trace contextRef="#ctx0" brushRef="#br0" timeOffset="11166.1602">330 4523 49 0,'0'0'56'16,"0"0"-35"-16,0 0-11 16,0 0 29-16,0 0-10 15,0 0-19-15,-34 52-2 0,34-44-5 16,0-5 2-1,0 4 6-15,-2-7 4 0,2 5-2 16,0 0 5-16,0-3 16 16,0 2-6-16,0-4-6 15,0 0 14-15,0 0 6 16,0 0 12-16,0 0 13 16,0 0 16-16,0-6-20 15,-3-16-16-15,-1-9-8 16,2-10-25-16,-1-4 5 15,0-1-9-15,3 1-8 16,0-2 4-16,0 10-5 0,0-4 1 16,3-3-1-16,14 2-1 15,3-3 2-15,5-6-1 16,6-3-1-16,-2 4 1 16,5-2-1-16,-7 7-1 15,-1-1 1-15,-1 6-1 16,0-3 1-16,-2-5 1 15,2-5-1-15,4-5 0 16,-1 0 0-16,3-1-1 16,0 6 1-16,2 7-2 15,-2 3 4-15,1 5-4 16,-5 2 2-16,-1 6-1 16,-6-2 1-16,-3-1-6 0,0-7 3 15,3-2-2-15,-1-1-2 16,6-3 1-16,4 3 1 15,2 5-3-15,2 2 5 16,-2 6-6-16,1-3 9 16,-5 5 0-16,2-5-8 15,-4 0-9-15,1-5 6 16,1-5-2-16,5 3-2 16,2-6 11-16,0 6-10 15,2 4 8-15,-5 5 2 16,0 7 3-16,-8 0 1 15,-10 1 0-15,4-2-9 16,-8-8-5-16,2-3 14 0,3 1 2 16,1-3-2-16,4 3 0 15,1 6-1-15,2 0 1 16,2 8 0-16,-2-3 1 16,0 2-1-16,-2 3 0 15,-1-4 4-15,1 0-3 16,-6-3-1-16,3-2-2 15,-2-3 1-15,2 4 1 16,0-1 0-16,0 1 1 16,5-2-1-16,3 5-3 15,3-5 0-15,4 2 3 16,-5 5 0-16,-2-3 2 16,4 3-2-16,-7 0-1 15,2-2-10-15,-2 1-3 0,-3 6 13 16,-2-1 1-16,-2 6 0 15,2-1-2-15,-4 2 2 16,4-1 0-16,0 2 3 16,2-8-1-16,5 0-1 15,3-4-1-15,5-5 0 16,4 0 1-16,1 2-2 16,-6 4 0-16,2 5 0 15,-7 5-1-15,-1 0-2 16,-5 6-4-16,-6-1 8 15,0-1 3-15,1 0-1 16,2-1 1-16,-4-1-3 0,4-4 0 16,2-1 0-16,8-6 2 15,3 3 0-15,10-6 5 16,2 0 17-16,2 3-23 16,2 3 4-16,-7 4-1 15,-5 1-1-15,-5 3-3 16,-7 5-2-16,-5 4 2 15,-2 0 2-15,-5 0 2 16,2 0 13-16,-2 0 0 16,2 0-5-16,5 0 1 15,0 0-4-15,3 0-4 16,5 0-2-16,1-4 3 16,8-3 2-16,5-2 10 0,3-2-5 15,6 1 19-15,-3 2-26 16,-2 1-5-16,1 3 0 15,-5 2 0-15,7 1 0 16,-4 1-1-16,-5 0 0 16,2 0-1-16,-5 0 1 15,5 0 2-15,2 0-1 16,0 3 5-16,-1 3-5 16,-1-3 7-16,0-1-5 15,4 2 0-15,-4-4-3 16,1 0 6-16,-1 6-3 15,-5 2 1-15,-3 5 4 0,-3 0 2 16,-2 3 11-16,-4 1-6 16,7-1 12-16,-4 3-15 15,6-2 6-15,3-1-4 16,5-1-5-16,3 1 10 16,1-1-8-16,2 1-4 15,-9 1 0-15,1-1 4 16,-1 6-10-16,-4-2 3 15,2 0 2-15,-4 3 1 16,-1-1-4-16,-5 2 7 16,5 1-7-16,-1 5 5 15,0-2-5-15,4 5 9 16,2-2-9-16,-2-4-1 16,5 1-1-16,1-1 3 15,-5 4-3-15,-2 3 0 0,0 0-1 16,1-1-2-16,-5 3 2 15,-2-7 0-15,4-2 1 16,-4-1 0-16,-4-4-1 16,1-2 5-16,-5 1-5 15,2 0-1-15,1 1 1 16,-3 1 1-16,5 2-1 16,0 1-1-16,5 1 1 15,0-1 0-15,7-1-1 16,3 0-2-16,-1 3 5 15,3 2-2-15,2-2 1 16,-8 8 1-16,3 2-1 0,-2 0-2 16,0 8 1-16,0-5-1 15,0 1 1-15,3-4 2 16,-1-5-1-16,4 1-1 16,-1-7-2-16,1-1 1 15,-3-1 1-15,2 0 0 16,-5 3 1-16,-4 5 0 15,2-5-1-15,-7 0 0 16,3-1 0-16,-5-5-1 16,-1 0 1-16,-1 1 0 15,-6-1 0-15,2 4 0 16,-2 4-1-16,2 0 1 16,0 3-1-16,-3 1-3 15,0-7 4-15,0 4 0 0,-3-3-1 16,1-3 0-16,1 0-5 15,-1-2 2-15,2-1 2 16,3-1 0-16,3 2 2 16,-1 3 0-16,1 1 2 15,-3 4-2-15,3-4 1 16,-3 2-1-16,-3-4 0 16,-3-2 0-16,3-2 0 15,-2-3 0-15,2 4 2 16,-3 0-1-16,0-1-1 15,4-1 0-15,-2 0-1 0,-2 0 1 16,4 4 0-16,-5-4 3 16,2-2-6-16,-4-2 1 15,1 3 2-15,3-5 3 16,-4 2-3-16,1-1 0 16,-1-2 1-16,0 1-1 15,1-3-2-15,-1 5 2 16,6-3 1-16,-2 7 0 15,-4-3 2-15,3 6-3 16,-5-3-5-16,3-4 5 16,-4 1 0-16,0-4 1 15,2-1 1-15,-2-1-2 16,0-1 3-16,-2-2-3 16,3-1 0-16,-3 3-1 15,2 1 1-15,0 1 1 0,-1 4-1 16,1-3 1-16,1-1-1 15,-4 0 0-15,2-2-1 16,-1 4 2-16,-1-2 1 16,4 1-1-16,-4-1-1 15,5 4 0-15,-2-4 2 16,-2 4 0-16,-1-1-2 16,1-3-1-16,3 1 0 15,-3-1 1-15,0 2-2 16,-1 0 2-16,1 5 1 15,3-2 3-15,-3 0-4 16,2-1 5-16,1 2-2 0,-3-5-3 16,3 5 2-16,-1 0-1 15,-2-7 1-15,3 8-2 16,-6-9-1-16,0 5-3 16,0-3 1-16,0 4 1 15,0-1 2-15,0-2 0 16,0-8 0-16,0-5-11 15,0 0-61-15,0-12-257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23.7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831FEA-BF10-4421-8655-32F52FDC29C3}" emma:medium="tactile" emma:mode="ink">
          <msink:context xmlns:msink="http://schemas.microsoft.com/ink/2010/main" type="writingRegion" rotatedBoundingBox="12513,13874 13876,13874 13876,14900 12513,14900">
            <msink:destinationLink direction="with" ref="{B5A3B3D8-E27E-4357-8422-A89B537E55F3}"/>
          </msink:context>
        </emma:interpretation>
      </emma:emma>
    </inkml:annotationXML>
    <inkml:traceGroup>
      <inkml:annotationXML>
        <emma:emma xmlns:emma="http://www.w3.org/2003/04/emma" version="1.0">
          <emma:interpretation id="{552FE9DD-0C32-4C02-BCD1-9DC2519E937D}" emma:medium="tactile" emma:mode="ink">
            <msink:context xmlns:msink="http://schemas.microsoft.com/ink/2010/main" type="paragraph" rotatedBoundingBox="12513,13874 13876,13874 13876,14900 12513,14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41935B-4CED-4138-B18E-39B3E0300B53}" emma:medium="tactile" emma:mode="ink">
              <msink:context xmlns:msink="http://schemas.microsoft.com/ink/2010/main" type="line" rotatedBoundingBox="12513,13874 13876,13874 13876,14900 12513,14900"/>
            </emma:interpretation>
          </emma:emma>
        </inkml:annotationXML>
        <inkml:traceGroup>
          <inkml:annotationXML>
            <emma:emma xmlns:emma="http://www.w3.org/2003/04/emma" version="1.0">
              <emma:interpretation id="{AA5A0AFA-9A61-43EF-AA70-55DF037F17E7}" emma:medium="tactile" emma:mode="ink">
                <msink:context xmlns:msink="http://schemas.microsoft.com/ink/2010/main" type="inkWord" rotatedBoundingBox="12513,13874 13876,13874 13876,14900 12513,14900">
                  <msink:destinationLink direction="with" ref="{1F3947FC-5213-4FEE-8CC0-A8F04222729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8786 5724 295 0,'0'0'231'15,"0"0"-134"-15,76-132-19 16,-30 72 48-16,10-5-56 15,11-12-39-15,7-4-23 16,5 0-8-16,-6 2-3 16,-5 14-24-16,-12 14-99 15,-17 18-185-15</inkml:trace>
          <inkml:trace contextRef="#ctx0" brushRef="#br0" timeOffset="-399.3507">8482 5425 328 0,'0'0'64'0,"0"0"-43"15,0 0 60-15,0 0-5 16,70-175-11-16,-30 119-1 16,5 1 17-16,2 3-13 15,14 0-20-15,-3 4 3 16,4 5-31-16,-9 5-20 15,-4 2-8-15,-13 1-80 16,-13 8-135-16,-12 6-261 16</inkml:trace>
          <inkml:trace contextRef="#ctx0" brushRef="#br0" timeOffset="435.0474">9319 5813 351 0,'0'0'148'16,"0"0"-65"-16,0 0 4 16,82-147 2-16,-46 86-52 15,6-10-28-15,7-5-5 16,7 1-4-16,5 6-13 16,2 11-20-16,-9 11-13 0,-10 23-31 15,-15 11-63-15,-19 13-199 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07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AF143B-DFE0-4761-BF04-0F38756C244F}" emma:medium="tactile" emma:mode="ink">
          <msink:context xmlns:msink="http://schemas.microsoft.com/ink/2010/main" type="inkDrawing" rotatedBoundingBox="12495,13910 12556,14963 12540,14964 12479,13911" semanticType="verticalRange" shapeName="Line">
            <msink:sourceLink direction="with" ref="{E1F2F47B-8B1F-4AA0-B3B5-93E55F462710}"/>
          </msink:context>
        </emma:interpretation>
      </emma:emma>
    </inkml:annotationXML>
    <inkml:trace contextRef="#ctx0" brushRef="#br0">8457 4824 263 0,'0'0'186'0,"0"0"-97"15,0 0 24-15,0 0 38 16,0 0-54-16,0 0-57 16,0 147 43-16,13-45-53 15,-4 10-11-15,3 1-18 16,-4 3-2-16,-3-2-19 15,-1-10-52-15,-4-12-47 16,3-19 7-16,-1-21-67 16,-2-24-116-16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08.3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3947FC-5213-4FEE-8CC0-A8F042227295}" emma:medium="tactile" emma:mode="ink">
          <msink:context xmlns:msink="http://schemas.microsoft.com/ink/2010/main" type="inkDrawing" rotatedBoundingBox="13854,13685 14074,14987 14054,14991 13833,13688" semanticType="callout" shapeName="Other">
            <msink:sourceLink direction="with" ref="{B5A3B3D8-E27E-4357-8422-A89B537E55F3}"/>
            <msink:sourceLink direction="with" ref="{AA5A0AFA-9A61-43EF-AA70-55DF037F17E7}"/>
          </msink:context>
        </emma:interpretation>
      </emma:emma>
    </inkml:annotationXML>
    <inkml:trace contextRef="#ctx0" brushRef="#br0">9818 4599 197 0,'0'0'292'15,"0"0"-208"-15,0 0-22 16,0 0 113-16,0 0-17 16,19 135-59-16,-2-20-50 0,3 23-13 15,5 9 9-15,1 2-27 16,-1-12-7-16,-3-14-11 16,2-16-1-16,-5-24-32 15,-11-15-39-15,-8-12-160 16,0-9-226-16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07.8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A3B3D8-E27E-4357-8422-A89B537E55F3}" emma:medium="tactile" emma:mode="ink">
          <msink:context xmlns:msink="http://schemas.microsoft.com/ink/2010/main" type="inkDrawing" rotatedBoundingBox="12532,14826 14299,14682 14310,14817 12542,14960" semanticType="underline" shapeName="Other">
            <msink:sourceLink direction="with" ref="{0E831FEA-BF10-4421-8655-32F52FDC29C3}"/>
            <msink:destinationLink direction="with" ref="{1F3947FC-5213-4FEE-8CC0-A8F042227295}"/>
          </msink:context>
        </emma:interpretation>
      </emma:emma>
    </inkml:annotationXML>
    <inkml:trace contextRef="#ctx0" brushRef="#br0">8501 5739 153 0,'0'0'158'15,"0"0"-61"-15,0 0 19 16,0 0-24-16,0 0-28 16,0 0-29-16,37 24 31 15,22-6-18-15,23-2 25 16,31-7 26-16,33-7-19 16,35-2-11-16,19 0-4 15,14-30-2-15,-5-10-23 16,-23 1-32-16,-31 12-8 15,-51 11-7-15,-42 6-72 16,-39 5-48-16,-23 0-239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01.55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E23A13-FB0B-4AC1-9782-57E348C355C2}" emma:medium="tactile" emma:mode="ink">
          <msink:context xmlns:msink="http://schemas.microsoft.com/ink/2010/main" type="inkDrawing" rotatedBoundingBox="27945,6723 33834,13387 27853,18672 21964,12008" semanticType="container" shapeName="Other">
            <msink:sourceLink direction="with" ref="{4FB5370D-2B4C-4B06-8218-B2BD3DE9CCD6}"/>
            <msink:sourceLink direction="with" ref="{827951E1-4CA1-4464-9C42-5BEB780A969C}"/>
            <msink:sourceLink direction="with" ref="{77AB201B-5EDD-44B4-92F5-8A067EDB970A}"/>
            <msink:sourceLink direction="with" ref="{40A66CEF-E108-4F09-B1D1-267CEDEEE270}"/>
          </msink:context>
        </emma:interpretation>
      </emma:emma>
    </inkml:annotationXML>
    <inkml:trace contextRef="#ctx0" brushRef="#br0">1350 144 409 0,'0'0'93'16,"0"0"-51"-16,0 0 53 0,0 0-20 16,0 0-10-1,0 0-22-15,-149 99 13 0,95-53 6 16,-5 14 0-16,-11 17-18 16,-11 13-16-16,-7 14 2 15,-5 8-3-15,-1-1-10 16,1 5-1-16,6-9-8 15,8 3 5-15,9-3-3 16,14 1 3-16,14 5 1 16,10-4 5-16,10 5-3 15,8-3-6-15,-1-8-4 16,1 7-1-16,1 7-4 16,-1 5-1-16,-1-2 1 15,5 4 0-15,-2-1 1 16,3-5 1-16,-2 4 1 15,2 3 7-15,4-1-2 0,-3 2-2 16,8 2-2-16,0 8 1 16,0 4-1-16,0-4 0 15,0 4 8-15,0-8 0 16,3-1 4-16,10 3-6 16,4 1-4-16,4-1-2 15,4-2-1-15,9-1-3 16,0-3 1-16,7 1 0 15,8-1-2-15,4-2 0 16,4 0 0-16,7-1 2 16,-2-1-2-16,0-4 0 0,1-4 0 15,-2-8-1 1,0 4 1-16,10-13-4 0,2-4 4 16,7-10 0-16,8-9-2 15,-5-13 0-15,5-1-1 16,2-4 2-16,-2-2 1 15,2 2 1-15,3 0 0 16,-1 6-1-16,8-6 0 16,0 7 0-16,5-7 0 15,-3-1-2-15,1-1 2 16,4-7 1-16,3-9-1 16,7-6-1-16,0-5 0 0,2-12-1 15,-1-1 2-15,1-5 0 16,-1-5 0-16,6-3 0 15,5-1-2-15,7 1 2 16,-1-1 0-16,6-2 0 16,0 0 0-16,3 0 0 15,0 0 0-15,-3 0 0 16,5 0 1-16,1-10 2 16,2-2-3-16,2-1 0 15,0 1-1-15,-7-1 1 16,-7 2-1-16,-4 2 1 15,-6 0 0-15,-4-3-1 16,-4 4 1-16,-9 1 0 0,-3 2 0 16,-9-1-2-1,-1-1 2-15,-7-4 1 0,-7-4 1 16,0-7-1-16,-10-8-1 16,0-16 0-16,-7-6-1 15,0-12 1-15,0-5 0 16,2 0 0-16,-4-2 0 15,4 6 2-15,0 3 0 16,-10-3-2-16,1 7 6 16,-8-6-4-16,-5 3 1 15,-4-9-2-15,-3-7 2 16,-2-9 0-16,-6-8-1 16,6-1-1-16,-3-15 2 15,5-1-1-15,3 2 1 16,1-2 5-16,1 11 5 0,-2 1-3 15,1 2-8-15,-1-1 1 16,-5-7-2-16,2-4-1 16,-3-4 4-16,1-4-2 15,-3 1-2-15,0-6 0 16,-3 2-1-16,-1 1 1 16,2 5 2-16,-6 7 0 15,-4 9-2-15,-5 4 1 16,-6 3-1-16,-5-2 0 15,-6 4 4-15,0 2-2 16,0 3 0-16,-6 8-1 16,-11 5 0-16,-6-2 2 0,1-1-3 15,0 4 1-15,-2-3 0 16,0 0 1-16,-1 1-2 16,-1 3 0-16,-2 1 1 15,-3 1-1-15,-3 0 0 16,-3-2 1-16,-7-2-1 15,-5-1 1-15,-4-1-1 16,-3-3 2-16,-1 1-2 16,1-7 0-16,0 1 0 15,2-3-1-15,-3-5 1 16,1-5 4-16,-3 5-4 16,-3 7 0-16,-8 6 0 15,-6 9 0-15,-9 7 0 0,0 3 0 16,-3 5-4-16,2 1 2 15,1-5 1-15,-8-6-1 16,1 0 0-16,-5-4 0 16,1 0-1-16,4 6 3 15,1-2 0-15,4 12 0 16,6 4 0-16,-4 3 1 16,0 6-1-16,-3 1 0 15,-5-1-1-15,3 6-1 16,-5-2 0-16,2 2-3 15,-2-3 5-15,-5 4-2 16,-7 2 3-16,0-2-3 16,0 2 1-16,6 3 0 15,11 5 1-15,7 1-1 0,8 7 0 16,1-1 0 0,4 1 1-16,-1 2 0 0,3-2-2 15,-1-3 1-15,1-2 1 16,-3 5-3-16,1-1 3 15,-1 3-2-15,7 3 0 16,-1-4 1-16,6 6 2 16,-1 0-1-16,1-2 4 15,5 3-4-15,-2-2 0 16,0-2-1-16,0 0 1 16,2-1 0-16,0 0-2 15,6 0 2-15,6 0 1 0,0 2 0 16,2 2 0-1,3 1 0-15,5-5-1 16,-5 5 0-16,6 1 0 0,-1-5-1 16,-2 5 1-16,0 1 0 15,-2-2 1-15,6 4 0 16,-4-4-1-16,5 4-4 16,7 0 2-16,-7 0 0 15,4 0-3-15,-4 0 4 16,-3 0-2-16,-9 4 3 15,2 2 1-15,-6 0 0 16,6 2 0-16,-1 1-1 16,10 2 0-16,1-2-1 0,4 0 1 15,1-1 1-15,2-4-1 16,0 4 1-16,5-6 0 16,-5 3 0-16,2 1-1 15,1-2 2-15,-10 4-4 16,4 0 2-16,-1-3 0 15,1-3 2-15,-1 3-1 16,1-3 1-16,5 4-1 16,3-1 3-16,3-2 2 15,4-2-1-15,-5 5-3 16,3-1-1-16,-2 0-1 16,-3 1-2-16,-3-4 2 15,1 1 3-15,-1-1-1 0,3 0-2 16,-2 1 4-16,-6-1 3 15,3 2-7-15,-5-3 3 16,5 2-2-16,0-1-2 16,2 4 1-16,3-3 0 15,3 0 0-15,0 3 0 16,6-3 0-16,1-1 5 16,2 2-2-16,0-4-1 15,1 1 0-15,4 2 0 16,-3-3-1-16,1 0 0 15,-1 0-1-15,-2 6 0 16,-7-2 0-16,0 4 0 16,2-1 0-16,-7-2 2 15,-3 2-1-15,1-3 3 0,-5 3-4 16,2-1 0-16,2-5 6 16,1 5-1-16,4-6 1 15,2 0-4-15,-1 0-2 16,-1 0 0-16,1 0 1 15,0 0-1-15,1 0 0 16,-2 0 2-16,3 0-1 16,5 0-1-16,4 0 0 15,-1 0 0-15,4 0-1 16,0 0-7-16,0 0-46 16,0 0-19-16,0 0-8 15,-3 0-24-15,-7 0-100 16,-4 8-97-16,-6 6-261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24.87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7D606A2-2A41-42E6-B1F8-170EAB4CC9F2}" emma:medium="tactile" emma:mode="ink">
          <msink:context xmlns:msink="http://schemas.microsoft.com/ink/2010/main" type="writingRegion" rotatedBoundingBox="31445,16358 31668,10012 32742,10050 32519,16395"/>
        </emma:interpretation>
      </emma:emma>
    </inkml:annotationXML>
    <inkml:traceGroup>
      <inkml:annotationXML>
        <emma:emma xmlns:emma="http://www.w3.org/2003/04/emma" version="1.0">
          <emma:interpretation id="{1A04F7C5-372D-4865-B5A0-4611FCBE879B}" emma:medium="tactile" emma:mode="ink">
            <msink:context xmlns:msink="http://schemas.microsoft.com/ink/2010/main" type="paragraph" rotatedBoundingBox="31445,16358 31668,10012 32742,10050 32519,16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D289FB-49DE-4DEE-AA03-3EC02DE33807}" emma:medium="tactile" emma:mode="ink">
              <msink:context xmlns:msink="http://schemas.microsoft.com/ink/2010/main" type="line" rotatedBoundingBox="31445,16357 31668,10012 32742,10050 32519,16395"/>
            </emma:interpretation>
          </emma:emma>
        </inkml:annotationXML>
        <inkml:traceGroup>
          <inkml:annotationXML>
            <emma:emma xmlns:emma="http://www.w3.org/2003/04/emma" version="1.0">
              <emma:interpretation id="{B3F857CE-288C-47B7-83AE-399D745D9926}" emma:medium="tactile" emma:mode="ink">
                <msink:context xmlns:msink="http://schemas.microsoft.com/ink/2010/main" type="inkWord" rotatedBoundingBox="31445,16358 31453,16106 31605,16111 31596,16363"/>
              </emma:interpretation>
              <emma:one-of disjunction-type="recognition" id="oneOf0">
                <emma:interpretation id="interp0" emma:lang="" emma:confidence="0">
                  <emma:literal>-".-...</emma:literal>
                </emma:interpretation>
                <emma:interpretation id="interp1" emma:lang="" emma:confidence="0">
                  <emma:literal>\ -.-...</emma:literal>
                </emma:interpretation>
                <emma:interpretation id="interp2" emma:lang="" emma:confidence="0">
                  <emma:literal>.-"....</emma:literal>
                </emma:interpretation>
                <emma:interpretation id="interp3" emma:lang="" emma:confidence="0">
                  <emma:literal>" -y...</emma:literal>
                </emma:interpretation>
                <emma:interpretation id="interp4" emma:lang="" emma:confidence="0">
                  <emma:literal>. -.-...</emma:literal>
                </emma:interpretation>
              </emma:one-of>
            </emma:emma>
          </inkml:annotationXML>
          <inkml:trace contextRef="#ctx0" brushRef="#br0">0 246 917 0,'0'0'250'0,"0"0"-234"16,0 0-15-16,0 0-2 15,104-165-66-15,-48 84-288 16</inkml:trace>
        </inkml:traceGroup>
        <inkml:traceGroup>
          <inkml:annotationXML>
            <emma:emma xmlns:emma="http://www.w3.org/2003/04/emma" version="1.0">
              <emma:interpretation id="{5DF9110D-E8A1-4E0E-B7F1-614E18DBC839}" emma:medium="tactile" emma:mode="ink">
                <msink:context xmlns:msink="http://schemas.microsoft.com/ink/2010/main" type="inkWord" rotatedBoundingBox="32290,15105 32308,14588 32358,14589 32339,15107"/>
              </emma:interpretation>
            </emma:emma>
          </inkml:annotationXML>
          <inkml:trace contextRef="#ctx0" brushRef="#br0" timeOffset="248.8447">851-1006 850 0,'0'0'248'16,"0"0"-188"-16,0-149 35 16,9 70-80-16,5-15-15 15,2-8-172-15,7 10-336 16</inkml:trace>
        </inkml:traceGroup>
        <inkml:traceGroup>
          <inkml:annotationXML>
            <emma:emma xmlns:emma="http://www.w3.org/2003/04/emma" version="1.0">
              <emma:interpretation id="{468AB78F-6563-4AEF-B425-1480CA044837}" emma:medium="tactile" emma:mode="ink">
                <msink:context xmlns:msink="http://schemas.microsoft.com/ink/2010/main" type="inkWord" rotatedBoundingBox="32516,14030 32561,12774 32646,12777 32602,14033"/>
              </emma:interpretation>
            </emma:emma>
          </inkml:annotationXML>
          <inkml:trace contextRef="#ctx0" brushRef="#br0" timeOffset="390.4604">1077-2081 352 0,'0'0'403'16,"0"0"-382"-16,0-145 63 15,5 100 71-15,0-11-155 16,2-5-109-16,-5 0-591 16</inkml:trace>
          <inkml:trace contextRef="#ctx0" brushRef="#br0" timeOffset="524.6122">1184-2831 473 0,'0'0'578'15,"0"0"-574"-15,-14-171 5 16,14 86 44-16,0-26-53 16,-10-27-311-16</inkml:trace>
        </inkml:traceGroup>
        <inkml:traceGroup>
          <inkml:annotationXML>
            <emma:emma xmlns:emma="http://www.w3.org/2003/04/emma" version="1.0">
              <emma:interpretation id="{763E73B7-FE09-4566-889E-FF1F66E91E15}" emma:medium="tactile" emma:mode="ink">
                <msink:context xmlns:msink="http://schemas.microsoft.com/ink/2010/main" type="inkWord" rotatedBoundingBox="32347,11889 32378,11025 32599,11033 32569,11897"/>
              </emma:interpretation>
            </emma:emma>
          </inkml:annotationXML>
          <inkml:trace contextRef="#ctx0" brushRef="#br0" timeOffset="668.2502">1124-4215 919 0,'0'0'0'0,"-22"-152"-84"16,22 83 38-16,-3 10-74 15,3 9-216-15</inkml:trace>
          <inkml:trace contextRef="#ctx0" brushRef="#br0" timeOffset="758.0107">933-5086 319 0,'0'0'0'0</inkml:trace>
        </inkml:traceGroup>
        <inkml:traceGroup>
          <inkml:annotationXML>
            <emma:emma xmlns:emma="http://www.w3.org/2003/04/emma" version="1.0">
              <emma:interpretation id="{3F38FD29-15B7-450D-9A74-247AF16E2424}" emma:medium="tactile" emma:mode="ink">
                <msink:context xmlns:msink="http://schemas.microsoft.com/ink/2010/main" type="inkWord" rotatedBoundingBox="31862,10252 31871,10020 31974,10023 31966,10255"/>
              </emma:interpretation>
            </emma:emma>
          </inkml:annotationXML>
          <inkml:trace contextRef="#ctx0" brushRef="#br0" timeOffset="891.671">521-5856 439 0,'0'0'0'0,"-61"-135"-54"16,44 77-44-16,0 15 15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7:09.1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DD341FD-6B22-4C9F-820C-A6F0F2E3BD0F}" emma:medium="tactile" emma:mode="ink">
          <msink:context xmlns:msink="http://schemas.microsoft.com/ink/2010/main" type="inkDrawing" rotatedBoundingBox="25155,10581 25190,13981 24688,13986 24652,10586" semanticType="strikethrough" shapeName="Other">
            <msink:sourceLink direction="with" ref="{77AB201B-5EDD-44B4-92F5-8A067EDB970A}"/>
          </msink:context>
        </emma:interpretation>
      </emma:emma>
    </inkml:annotationXML>
    <inkml:trace contextRef="#ctx0" brushRef="#br0">21079 4893 198 0,'0'0'107'0,"0"0"-67"15,0 0 41-15,0 0 17 16,0 0-29-16,0 0-25 16,0 0 11-16,0 0 17 15,0 0-8-15,0 2-6 0,0-2-9 16,0 0-14 0,0 0-19-16,-6 0 6 0,-3 0-5 15,1-2-7-15,-3-9 5 16,3 2-5-16,-4-4 1 15,2-2-4-15,-5 0 0 16,1-3-4-16,-1-4 4 16,-2-6 0-16,-2-5 4 15,-1-3-3-15,1-2 3 16,-1 2-5-16,6 1-1 16,-1 0-1-16,5-1-1 15,1 0-1-15,3 1 0 16,1-5 4-16,-1-1-4 15,0 1 1-15,-1-4-1 16,-3-1 0-16,5-4-1 0,0 1-1 16,-2 0 2-16,2 5-2 15,-4-3 0-15,1 3 0 16,-4-5 0-16,-1-3 2 16,-1 3-2-16,0-2 1 15,-1-1-1-15,1-3 0 16,1-6 0-16,6 0 0 15,2-4-2-15,5 3 2 16,0 0-1-16,0 5 1 16,0-2 1-16,9-3-1 15,-1 0 0-15,-3-2 2 16,-5-6-2-16,0 2 0 16,0-2 0-16,0 3 0 0,0 2 0 15,0 5 0-15,0 5-1 16,0-3 1-16,3 1 1 15,9-4-1-15,2-6-1 16,3-4-1-16,3-4 2 16,4-3-1-16,5 4 1 15,5-1 3-15,3-2-3 16,5 1 1-16,6-2 9 16,-1 4 2-16,-1 7-2 15,-10 10-2-15,-8 15-2 16,-14 18-5-16,-5 11 2 15,-9 12-2-15,0 0-1 0,0 0 0 16,-11 2-51 0,-23 8-152-16,-11-1-214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04.19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7AB201B-5EDD-44B4-92F5-8A067EDB970A}" emma:medium="tactile" emma:mode="ink">
          <msink:context xmlns:msink="http://schemas.microsoft.com/ink/2010/main" type="writingRegion" rotatedBoundingBox="25875,9145 27265,14241 25069,14840 23679,9744">
            <msink:destinationLink direction="with" ref="{38F50547-69BE-4366-AF0E-D0DE9DE39005}"/>
            <msink:destinationLink direction="with" ref="{99C2A1A5-81F4-466C-BCDD-D94079D98855}"/>
            <msink:destinationLink direction="with" ref="{82E23A13-FB0B-4AC1-9782-57E348C355C2}"/>
            <msink:destinationLink direction="with" ref="{0DD341FD-6B22-4C9F-820C-A6F0F2E3BD0F}"/>
          </msink:context>
        </emma:interpretation>
      </emma:emma>
    </inkml:annotationXML>
    <inkml:traceGroup>
      <inkml:annotationXML>
        <emma:emma xmlns:emma="http://www.w3.org/2003/04/emma" version="1.0">
          <emma:interpretation id="{EAFEFDE3-3093-46A6-87DD-065E3E1A7259}" emma:medium="tactile" emma:mode="ink">
            <msink:context xmlns:msink="http://schemas.microsoft.com/ink/2010/main" type="paragraph" rotatedBoundingBox="25875,9145 27265,14241 25069,14840 23679,9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971E7-6D00-4B46-97DE-0227D8FB8E00}" emma:medium="tactile" emma:mode="ink">
              <msink:context xmlns:msink="http://schemas.microsoft.com/ink/2010/main" type="line" rotatedBoundingBox="25875,9145 27265,14241 25069,14840 23679,9744"/>
            </emma:interpretation>
          </emma:emma>
        </inkml:annotationXML>
        <inkml:traceGroup>
          <inkml:annotationXML>
            <emma:emma xmlns:emma="http://www.w3.org/2003/04/emma" version="1.0">
              <emma:interpretation id="{B07C2E99-B2BD-4B93-9EA2-0460216A78EA}" emma:medium="tactile" emma:mode="ink">
                <msink:context xmlns:msink="http://schemas.microsoft.com/ink/2010/main" type="inkWord" rotatedBoundingBox="25875,9145 26743,12328 24547,12927 23679,97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21883 2285 594 0,'0'0'54'0,"0"0"10"15,0 0 112-15,166-114-4 16,-105 69-84-16,-5 3-29 16,-10 13-10-16,-15 18-25 0,-15 5-21 15,-7 6-3 1,-9 0-10-16,0 21-33 0,0 9-87 15,-9 1-284-15</inkml:trace>
          <inkml:trace contextRef="#ctx0" brushRef="#br0" timeOffset="912.8109">21825 2398 519 0,'0'0'218'16,"0"0"-110"-16,0 0 42 15,0 0-26-15,0 0-59 16,0 0-24-16,-30 67-10 16,30-49-13-16,27-1-5 15,10-1-3-15,17-9-3 16,8-7 3-16,12 0-9 16,1-2 1-16,1-26 0 0,-5-5-2 15,-12-11-4-15,-11-1 3 16,-19-8-4-16,-21-13-21 15,-8-11-9-15,-15-3 4 16,-24 4 2-16,-9 12 13 16,-2 17 16-16,-7 23 6 15,-2 15 5-15,-9 9 9 16,-8 2-3-16,0 25-15 16,5 4 3-16,10 4-5 15,10-4 6-15,12 6 3 16,17 9 3-16,12 8 2 15,10 10-8-15,17 11-5 16,34 1-2-16,17-7-8 16,11-8-25-16,-6-14-104 15,-12-8-299-15</inkml:trace>
          <inkml:trace contextRef="#ctx0" brushRef="#br0" timeOffset="305.9886">22042 1948 555 0,'0'0'240'0,"0"0"-143"15,0 0 67-15,0 0-28 16,0 0-71-16,0 0-16 15,-8 132 2-15,28-83-16 16,2-5-24-16,2-6-11 16,0-10 0-16,5-1-23 15,-1-2-71-15,3-3-87 16,-6 1-232-16</inkml:trace>
          <inkml:trace contextRef="#ctx0" brushRef="#br0" timeOffset="2322.6991">21679 3059 220 0,'0'0'486'15,"0"0"-346"-15,0 0-61 16,0 0 110-16,0 0-81 16,130 165-67-16,-93-105-34 15,0-10-2-15,-1-4-5 16,-6-15-47-16,-4-11-180 16,-9-13-563-16</inkml:trace>
          <inkml:trace contextRef="#ctx0" brushRef="#br0" timeOffset="2106.9065">21654 3511 643 0,'0'0'238'0,"0"0"-158"16,0 0 61-16,0 0-10 16,112-154-58-16,-63 103-25 0,-5 9-13 15,-7 8-1 1,-9 10-15-16,-8 15-17 0,-12 4-2 16,-4 5-6-16,-4-2-28 15,0-1-69-15,0-3-72 16,0 0-261-16</inkml:trace>
          <inkml:trace contextRef="#ctx0" brushRef="#br0" timeOffset="14787.9457">19906 1254 593 0,'0'0'159'0,"0"0"-61"15,0 0 16-15,0 0-44 16,0 0-28-16,0 0-7 0,12 105-14 16,24-96-14-1,13-9-1-15,10-3-4 0,14-37-1 16,5-20 0-1,5-13 10-15,-10-3-11 0,-20-8 0 16,-25-2 1-16,-22 9 3 16,-6-1 0-16,-39 9 5 15,-31 11 7-15,-18 9 6 16,-11 13-5-16,6 23 14 16,9 13 31-16,11 20-2 15,10 42-25-15,16 16-23 16,16 9-12-16,22 6-7 15,9-5-1-15,2-8-28 16,30-13-63-16,13-8-18 0,9-19 3 16,7-15-142-16,7-9-433 15</inkml:trace>
          <inkml:trace contextRef="#ctx0" brushRef="#br0" timeOffset="68006.3586">21420 542 488 0,'0'0'149'16,"0"0"-31"0,0 0 44-16,0 0-32 0,0 0-42 15,0 0-34-15,-22 0-10 16,44-1-13-16,14 1 26 16,10-3-7-16,8 3-23 15,2 0-6-15,0 0-14 16,-11 0-7-16,-9 8-10 15,-19 21-129-15,-17 5-295 16</inkml:trace>
          <inkml:trace contextRef="#ctx0" brushRef="#br0" timeOffset="14264.8364">20084 954 725 0,'0'0'313'0,"0"0"-230"16,0 0-46-16,0 0 8 15,0 0-36-15,0 0-8 16,0 0-2-16,73-16-20 16,-70-1-13-16,1 2 16 15,-4 7 18-15,0 3 0 16,0 5 14-16,0 0 22 16,0 0 5-16,0 0-8 0,-4 0-7 15,4 0-15 1,-6 0-11-16,4 0-2 0,-1 0-64 15,1 0-75-15,2 0-163 16,0 0-380-16</inkml:trace>
          <inkml:trace contextRef="#ctx0" brushRef="#br0" timeOffset="66910.7923">21571 942 308 0,'0'0'220'16,"0"0"-99"-16,0 0 77 16,0 0 10-16,0 0-85 15,0 0-34-15,-5-49-20 16,5 49-7-16,0 0-19 16,0 0-11-16,0 0-6 15,0 9-7-15,0 20-2 16,0 15-4-16,3 19-4 15,3 10-3-15,0 12 4 0,-1 2-5 16,1 0 1 0,-3-9-6-16,0-9 0 0,-1-19-1 15,-2-11 1-15,0-19-1 16,0-13-4-16,0-7-6 16,0 0 6-16,-5-12-7 15,-15-28 9-15,-3-14-6 16,3-12 6-16,1-10-1 15,2-6 2-15,2 2-3 16,7-7 0-16,8 4 3 16,0 5 0-16,0 9 0 15,20 18 0-15,9 18-2 0,-2 18 1 16,7 13 0-16,5 2 3 16,1 19 6-16,3 26 5 15,-13 7-9-15,-7 6 8 16,-8-3-9-16,-13-6-1 15,-2 0-3-15,0-10-29 16,-17 0-29-16,-11-11-22 16,-6-8-34-16,4-9-8 15,-2-11-13-15,3 0 5 16,10-4 59-16,8-13 44 16,5-4 30-16,6 9 6 15,0 2 40-15,12 1 24 16,22 9 17-16,13 0 9 15,10 6-7-15,5 19-9 16,-6 2-7-16,-14 0-27 0,-11 1-12 16,-14 2-13-16,-14 3-7 15,-3-2-1-15,0-2 0 16,-15 2-8-16,-7 2-1 16,-3-10-4-16,-6-3-4 15,-3-2-5-15,-3-8-3 16,-2-4-24-16,0-4-11 15,5-2-18-15,9 0-13 16,8 0 11-16,10 0-27 16,7 0-53-16,0 6-158 15</inkml:trace>
          <inkml:trace contextRef="#ctx0" brushRef="#br0" timeOffset="65688.9691">20828 1695 203 0,'0'0'189'16,"0"0"-81"-16,0 0 12 15,0 0 15-15,0 0-47 16,0 0-32-16,0 0-17 16,-25 4-34-16,50-4 3 15,15-13 49-15,7-18 9 16,7-6-17-16,-1-8-3 16,-2 1-8-16,-2 11-10 15,-13 16-9-15,-11 14-11 16,-3 3-3-16,-2 20-2 15,-3 26 12-15,-3 13 7 0,1 1-13 16,-7-2-4 0,1-4-5-16,1-6-1 0,-3-3-35 15,3-7-55-15,5-9-65 16,-6-20-158-16</inkml:trace>
        </inkml:traceGroup>
        <inkml:traceGroup>
          <inkml:annotationXML>
            <emma:emma xmlns:emma="http://www.w3.org/2003/04/emma" version="1.0">
              <emma:interpretation id="{0AAE7149-EE90-48BE-9653-B74D00B916B3}" emma:medium="tactile" emma:mode="ink">
                <msink:context xmlns:msink="http://schemas.microsoft.com/ink/2010/main" type="inkWord" rotatedBoundingBox="26476,13266 26778,14374 25853,14627 25550,13518"/>
              </emma:interpretation>
            </emma:emma>
          </inkml:annotationXML>
          <inkml:trace contextRef="#ctx0" brushRef="#br0" timeOffset="3763.189">22020 4718 38 0,'0'0'591'16,"0"0"-484"-16,0 0-15 15,0 0 43-15,0 0-57 0,102 148-49 16,-63-110-24-16,3 0-5 15,-2 7-1-15,-3 1-115 16,-12-3-311-16</inkml:trace>
          <inkml:trace contextRef="#ctx0" brushRef="#br0" timeOffset="3553.8692">21961 4998 740 0,'0'0'218'16,"0"0"-122"-16,0 0 6 16,0 0-15-16,0 0-61 15,0 0-20-15,42-21 35 16,-3 0 16-16,4-4-25 15,2-5-16-15,3-7-7 16,-6-3-8-16,-3 3-1 16,-5 7-18-16,-8 7-74 0,-13 7-69 15,-9 15-169-15,-4 1-357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20.3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F82DFE6-A47D-4E7E-9884-FC7859A94559}" emma:medium="tactile" emma:mode="ink">
          <msink:context xmlns:msink="http://schemas.microsoft.com/ink/2010/main" type="writingRegion" rotatedBoundingBox="25189,10793 28275,17165 25281,18614 22195,12243"/>
        </emma:interpretation>
      </emma:emma>
    </inkml:annotationXML>
    <inkml:traceGroup>
      <inkml:annotationXML>
        <emma:emma xmlns:emma="http://www.w3.org/2003/04/emma" version="1.0">
          <emma:interpretation id="{15F72836-EC20-47EF-90C3-75194600F637}" emma:medium="tactile" emma:mode="ink">
            <msink:context xmlns:msink="http://schemas.microsoft.com/ink/2010/main" type="paragraph" rotatedBoundingBox="25189,10793 28275,17165 25281,18614 22195,12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EFA233-DA6A-4014-9C56-D8779608CA55}" emma:medium="tactile" emma:mode="ink">
              <msink:context xmlns:msink="http://schemas.microsoft.com/ink/2010/main" type="line" rotatedBoundingBox="25189,10793 28275,17165 25281,18614 22195,12243"/>
            </emma:interpretation>
          </emma:emma>
        </inkml:annotationXML>
        <inkml:traceGroup>
          <inkml:annotationXML>
            <emma:emma xmlns:emma="http://www.w3.org/2003/04/emma" version="1.0">
              <emma:interpretation id="{417E79F5-BC40-4949-B3C1-9FF655CFF859}" emma:medium="tactile" emma:mode="ink">
                <msink:context xmlns:msink="http://schemas.microsoft.com/ink/2010/main" type="inkWord" rotatedBoundingBox="23353,12454 23487,11557 24099,11648 23965,125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19526 3187 358 0,'0'0'224'16,"0"0"-132"-16,0 0-14 0,0 0-4 15,0 0-31-15,0 0-29 16,153 64-13-16,-85-80 23 16,5-27 1-16,0-17 17 15,-12-7 0-15,-19-6-27 16,-22-7 0-16,-20 0 6 15,-11 2-2-15,-47 0 1 16,-20 3-9-16,-8 17-4 16,-8 20-5-16,10 26 29 15,14 12 30-15,11 56-19 16,16 42-26-16,21 29-16 16,22 15-4-16,0-3-24 15,14-19-71-15,20-19-146 0,8-24-101 16,9-28-124-16</inkml:trace>
          <inkml:trace contextRef="#ctx0" brushRef="#br0" timeOffset="-455.398">19669 2774 387 0,'0'0'210'0,"0"0"-38"15,0 0 11 1,0 0-66-16,0 0-51 0,0 0-26 16,7 3-24-16,-4-3-11 15,2 0-2-15,0 0 2 16,2 0 0-16,-5 0 2 16,1 0 2-16,-3 0 0 15,0 0 2-15,0 0-2 16,0 0 4-16,0 0-12 15,0 0-1-15,0 0-30 16,0 0-58-16,0 0-78 16,0 0-201-16</inkml:trace>
          <inkml:trace contextRef="#ctx0" brushRef="#br0" timeOffset="113582.0322">19669 2835 569 0,'0'0'236'16,"0"0"-71"-16,0 0-41 15,0 0-68-15,0 0-43 16,0 0-13-16,-2 0-5 0,2 0 0 16,0-6-5-16,0 2 3 15,0 0 7-15,0 0 8 16,0 4-4-16,0 0 12 16,0 0 8-16,0 0-6 15,0 0-7-15,0 0 2 16,0 0 4-16,0 0 1 15,0 0-11-15,0 0-4 16,0 0-3-16,0 0 0 16,0 0-5-16,0 0-8 15,0 0-62-15,9 8-148 16,1 10-530-16</inkml:trace>
        </inkml:traceGroup>
        <inkml:traceGroup>
          <inkml:annotationXML>
            <emma:emma xmlns:emma="http://www.w3.org/2003/04/emma" version="1.0">
              <emma:interpretation id="{71C7CA54-90F1-479A-8C57-83429B39DD8E}" emma:medium="tactile" emma:mode="ink">
                <msink:context xmlns:msink="http://schemas.microsoft.com/ink/2010/main" type="inkWord" rotatedBoundingBox="23797,13114 24188,13923 23718,14150 23327,13342"/>
              </emma:interpretation>
            </emma:emma>
          </inkml:annotationXML>
          <inkml:trace contextRef="#ctx0" brushRef="#br0" timeOffset="112395.5686">19735 4432 243 0,'0'0'149'15,"0"0"-15"-15,0 0 9 16,0 0-12-16,0 0-52 16,0 0 9-16,12 0-3 15,-12 0-30-15,0 0-22 16,0 0-11-16,0 0-2 16,0 0 1-16,0 0-10 15,0 0 1-15,0 0 6 16,0 0 2-16,0 0-6 15,0 0-3-15,0 0-5 0,0 0-3 16,0 0-3-16,0 0-3 16,0 0-2-16,0 0 0 15,0 0 1-15,0 0 1 16,0 0 3-16,0 0-1 16,0 0 2-16,0 0 0 15,0 0-1-15,0 0-8 16,0 0-41-16,0 5-105 15,-4 3-375-15</inkml:trace>
          <inkml:trace contextRef="#ctx0" brushRef="#br0" timeOffset="1073.4079">19628 4802 552 0,'0'0'200'0,"0"0"-112"15,0 0 12-15,-3 132-34 16,30-104-48-16,10-8-16 15,4-7-1-15,6-13 0 16,6 0 8-16,3-33 14 0,-5-20-5 16,-5-13 2-16,-18-8-5 15,-17-7-10-15,-11 0 3 16,-17-5-3-16,-31 4-5 16,-20 4 5-16,-16 2 5 15,-8 12 10-15,1 22 24 16,18 23 17-16,17 19 45 15,19 34-38-15,23 42-48 16,14 25-20-16,0 18-11 16,42 1 2-16,9-7-25 15,10-12-82-15,5-19-56 16,2-21-145-16</inkml:trace>
          <inkml:trace contextRef="#ctx0" brushRef="#br0" timeOffset="628.5148">19689 4341 514 0,'0'0'277'15,"0"0"-163"-15,0 0-33 16,0 0 11-16,0 0-47 15,0 0-33-15,34 109-4 0,-14-105 2 16,-9-4-8-16,-3 0-2 16,-4 0-9-16,-4-4 8 15,0-17 1-15,-4 0 16 16,-18 5-6-16,0 5 7 16,2 11-17-16,6 0-15 15,6 5-51-15,8 17-91 16,0 9-143-16</inkml:trace>
        </inkml:traceGroup>
        <inkml:traceGroup>
          <inkml:annotationXML>
            <emma:emma xmlns:emma="http://www.w3.org/2003/04/emma" version="1.0">
              <emma:interpretation id="{C3CF9DB6-8E48-45D1-95C0-AD9DE8168461}" emma:medium="tactile" emma:mode="ink">
                <msink:context xmlns:msink="http://schemas.microsoft.com/ink/2010/main" type="inkWord" rotatedBoundingBox="24421,14901 24812,15708 24052,16076 23661,15269"/>
              </emma:interpretation>
            </emma:emma>
          </inkml:annotationXML>
          <inkml:trace contextRef="#ctx0" brushRef="#br0" timeOffset="2219.8729">20011 6592 255 0,'0'0'227'0,"0"0"-106"15,0 0 23-15,0 0-35 16,70 153-49-16,-8-126-14 15,15-10 7-15,4-12-10 16,4-5-13-16,-4-20-9 0,-16-25-10 16,-14-17-6-16,-14-11 0 15,-20-8 10-15,-17-10-2 16,0 0 3-16,-39 4-1 16,-35 11 4-16,-28 7 0 15,-22 21 2-15,-3 21-6 16,12 24-11-16,23 3 33 15,24 51-4-15,19 26-23 16,18 16-10-16,20 9 0 16,11-6 0-16,0-7-8 15,34-4-25-15,8-12-28 16,12-9-18-16,14-12-11 0,5-15-81 16,5-7-247-1</inkml:trace>
          <inkml:trace contextRef="#ctx0" brushRef="#br0" timeOffset="1764.0164">20205 6323 164 0,'0'0'395'15,"0"0"-252"-15,0 0-26 16,0 0 36-16,0 0-59 15,0 0-47-15,-9 0-22 16,9 0-14-16,0-3-11 0,-2-2-1 16,2-2-7-16,-3-1 6 15,0 1 2-15,1 1 7 16,-1 5-1-16,1 1 6 16,-5 0 24-16,4 0-5 15,1 0-31-15,-3 7-8 16,-2-2-51-16,2 1-195 15,0 5-450-15</inkml:trace>
          <inkml:trace contextRef="#ctx0" brushRef="#br0" timeOffset="110835.7295">20132 6360 481 0,'0'0'235'0,"0"0"-108"0,0 0-8 15,0 0-38-15,0 0-58 16,0 0-23-16,-2 0 3 15,9 0-1-15,5 0-2 16,-4 0 1-16,-1 0-2 16,-7 0 1-16,0 0 0 15,0 0 4-15,0 0 14 16,0 0 26-16,0-4-7 16,0 4-17-16,-7 0 1 15,4 0 1-15,1 0-8 16,-1 0-6-16,3 0 1 15,0 4 11-15,0 7-5 0,0 0-6 16,0-4 5 0,0-5-1-16,0 0-8 0,0-2-5 15,0 0-19-15,0 0-96 16,0-15-273-16</inkml:trace>
        </inkml:traceGroup>
        <inkml:traceGroup>
          <inkml:annotationXML>
            <emma:emma xmlns:emma="http://www.w3.org/2003/04/emma" version="1.0">
              <emma:interpretation id="{5024ADC1-EE28-4BCF-8440-F5E716C2AD19}" emma:medium="tactile" emma:mode="ink">
                <msink:context xmlns:msink="http://schemas.microsoft.com/ink/2010/main" type="inkWord" rotatedBoundingBox="25832,16149 26155,16815 25531,17117 25209,16451"/>
              </emma:interpretation>
            </emma:emma>
          </inkml:annotationXML>
          <inkml:trace contextRef="#ctx0" brushRef="#br0" timeOffset="3210.7346">21513 7649 558 0,'0'0'182'0,"0"0"-76"16,0 0 22-16,22 162-44 15,7-133-57-15,10-7-21 16,9-15-4-16,14-5-2 16,11-2 0-16,3-15 0 15,-2-26 0-15,-15-8-12 16,-20-12-18-16,-27-6-8 16,-12 0-19-16,-29 3 29 15,-41 6 28-15,-26 2 8 16,-23 4 2-16,-5 15 13 15,12 19-6-15,16 18 38 16,31 3 31-16,23 49-19 0,28 22-16 16,14 18-34-16,14 3-17 15,37-4-6-15,20-6-39 16,7-23-88-16,10-17-215 16</inkml:trace>
          <inkml:trace contextRef="#ctx0" brushRef="#br0" timeOffset="2761.3029">21634 7366 536 0,'0'0'256'0,"0"0"-136"0,0 0-40 16,0 0-25-16,0 0-31 16,0 0-24-16,49 34-5 15,-47-37-8-15,-2-6-12 16,0-4-17-16,0 8 12 16,0 1 24-16,-14 4 3 15,-1 0-5-15,5 16-10 16,1 2-39-16,4-3-63 15,2-4-138-15</inkml:trace>
          <inkml:trace contextRef="#ctx0" brushRef="#br0" timeOffset="109314.4499">21656 7598 118 0,'0'0'225'0,"0"0"-65"16,0 0-25-16,0 0 14 0,0 0-44 16,0 0-5-16,0 0-17 15,6 0-23-15,-6 0-22 16,0 0 4-16,0 0 11 16,0 0 8-16,0 0-13 15,0 0-17-15,0 0-10 16,0 0-15-16,0 0-4 15,0 0-2-15,4 0-1 16,-2 0-2-16,1 0-5 16,2 0-10-16,-2 0-17 15,1 0-4-15,-2 0 13 16,-2 0 13-16,3 0 8 0,2 0 5 16,-5 0-2-16,3 0 0 15,-1 0-5-15,-2 0-5 16,0 0-1-16,0 0 5 15,0 0 6-15,0 0 2 16,0 0 0-16,0 0 1 16,-2-5-1-16,-9-1 6 15,-1 5-4-15,7 1 2 16,3 0 1-16,2 0-5 16,0 1-3-16,0 10-10 15,0-1 11-15,0-5 2 16,0-2-4-16,0-3 0 15,0 0-1-15,0 0-4 0,0 0 4 16,0 0-3 0,0 4-35-16,-15 11-76 0,-7 10-327 15</inkml:trace>
        </inkml:traceGroup>
        <inkml:traceGroup>
          <inkml:annotationXML>
            <emma:emma xmlns:emma="http://www.w3.org/2003/04/emma" version="1.0">
              <emma:interpretation id="{4951F6FE-4E6F-47BE-966C-5D249ABE9025}" emma:medium="tactile" emma:mode="ink">
                <msink:context xmlns:msink="http://schemas.microsoft.com/ink/2010/main" type="inkWord" rotatedBoundingBox="28227,17066 28274,17165 27899,17346 27852,172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01.2066">23821 8161 817 0,'0'0'243'0,"0"0"-243"16,0 0-3-16,206-15-62 16,-107-19-119-16,19 0-93 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1:36.924"/>
    </inkml:context>
    <inkml:brush xml:id="br0">
      <inkml:brushProperty name="width" value="0.00882" units="cm"/>
      <inkml:brushProperty name="height" value="0.0088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38F50547-69BE-4366-AF0E-D0DE9DE39005}" emma:medium="tactile" emma:mode="ink">
          <msink:context xmlns:msink="http://schemas.microsoft.com/ink/2010/main" type="inkDrawing" rotatedBoundingBox="30953,9434 31317,15647 24768,16031 24404,9817" semanticType="container" shapeName="Other">
            <msink:sourceLink direction="with" ref="{4FB5370D-2B4C-4B06-8218-B2BD3DE9CCD6}"/>
            <msink:sourceLink direction="with" ref="{827951E1-4CA1-4464-9C42-5BEB780A969C}"/>
            <msink:sourceLink direction="with" ref="{77AB201B-5EDD-44B4-92F5-8A067EDB970A}"/>
            <msink:sourceLink direction="with" ref="{40A66CEF-E108-4F09-B1D1-267CEDEEE270}"/>
          </msink:context>
        </emma:interpretation>
      </emma:emma>
    </inkml:annotationXML>
    <inkml:trace contextRef="#ctx0" brushRef="#br0">1780 5922 93 0,'0'0'180'0,"0"0"-115"15,0 0-8-15,0 0 50 16,0 0-10-16,0 0-32 16,0 0-15-16,-29-10-7 15,12 8-5-15,-2-1-6 16,-3 0-5-16,-1-1 1 16,-3-7 1-16,4 1 14 15,-3-3 4-15,-4 1-11 16,1 0-9-16,-2-3 6 15,3-1-5-15,0 3-6 0,1-3-13 16,-2 3 3-16,2-3 0 16,1 1 1-16,-3-4-4 15,0 2-2-15,-3-9-1 16,-3 1-4-16,4-8 3 16,-4 3-3-16,2 0-1 15,4 5 2-15,0-2-3 16,9 7 1-16,-4 0 2 15,2 0 1-15,6 0-3 16,-2-4 0-16,0 2-1 16,0-1 3-16,-3 0-3 15,1-3 0-15,-2-2 1 0,-2 3-1 16,1 1 1-16,-3-7-1 16,-1 3 0-16,1-5 0 15,-1 0 0-15,-1-3 0 16,1 0 1-16,-2 6-1 15,6 0 0-15,-2 2 1 16,2 5-2-16,5 3 2 16,-2 2-2-16,2 3 2 15,-3-2 0-15,-2-7-1 16,2 1 0-16,-3-2 0 16,0 0-1-16,1-2 1 15,0 1-1-15,-2-3 1 16,0 4-1-16,1 1 1 0,1-1-1 15,1 6 1-15,2-2 0 16,2 1 0-16,6 3 0 16,-1-4-1-16,2 1 1 15,-2-2-2-15,0-4 1 16,5 3 1-16,-3 1-2 16,0-2 2-16,1 8 1 15,-2-2-1-15,5 2 0 16,1 3-1-16,2-2 0 15,0 3 1-15,3-9-1 16,-2-2-1-16,2-2 1 16,-4-6 1-16,1 4-1 0,1-6 1 15,-4 4 0 1,6 2 0-16,-2-1 0 0,-1 1 0 16,-3-2 1-16,3 0-1 15,-2-2 0-15,2 0 0 16,3-2-1-16,-4-1 1 15,2 1 0-15,-4-4-1 16,1 4 1-16,-1-2-7 16,-2 2 2-16,5-1 3 15,1 0 0-15,-2 0 0 16,4-2 1-16,-3 4-2 16,-2-3 3-16,0-6 0 15,-5 8-1-15,5-3-2 0,0 3-2 16,1 5 3-16,4-2 0 15,0-1-1-15,0 2 1 16,0-7-1-16,0-1 2 16,0 3-2-16,0-2 2 15,0-1-3-15,4-3 1 16,1 0 0-16,-2 4 0 16,2 7-1-16,2-2 3 15,-2 3 0-15,0-2 0 16,-2-3 0-16,1 6 1 15,-2-2 0-15,-2 0-3 16,3-4 3-16,-3-1 0 0,0-5-1 16,0 4-3-1,0 0 0-15,0 6 0 0,0 5 0 16,0-1 2-16,0 1 0 16,0-3 0-16,0-4 1 15,0 4-1-15,0-10 1 16,12 3-1-16,-5-6 2 15,5 1-2-15,-1 1-1 16,0 2-4-16,0 2 5 16,1 1 0-16,-1 2-3 15,-3 4 4-15,1 0 1 16,2 2 0-16,-2 4 0 16,-1-1 0-16,-2 1 0 15,2 1 0-15,0-2 0 16,1 0 1-16,3-5-2 0,4-2 1 15,-2-2-1 1,0-5 2-16,1 3 0 0,-10 2-1 16,0 0 0-16,4 4 0 15,-6 0 0-15,2 5 0 16,2-5 0-16,1-2 0 16,1 5-1-16,1-4 1 15,5-2 1-15,-4 1-1 16,-3-3 0-16,4 6 0 15,-7 1 2-15,-2 2 0 16,3 5-2-16,0 0 0 16,1 2-4-16,5-8 4 0,-4-4 0 15,6-2 0-15,-2-6 0 16,3 1 0-16,0-3 2 16,0 0 0-16,-1 7-2 15,3 4 0-15,-5 3 0 16,-2 5 0-16,5-5 0 15,-1-1-4-15,6 1 4 16,-3-10 6-16,5 1-6 16,3-4 0-16,1-4 2 15,5-1 0-15,-3 8-1 16,3 1 0-16,-6 5 0 16,-3 5-1-16,2 0 0 15,-5 1 2-15,3 1-1 0,1-4 3 16,3-4-3-1,1-2 2-15,7 0 1 0,-2-2-3 16,2 5 1-16,0 4 3 16,2 4-3-16,1 3 0 15,-1 1 2-15,4 7-4 16,-6-2 1-16,2 4 3 16,-6 1 1-16,4 3 0 15,-5-1-4-15,2-1 3 16,-3-1 1-16,3 1 4 15,3 0-1-15,3 3-4 16,-1-2 5-16,-2 4-3 16,3-3-2-16,-7 0 1 15,4 3 0-15,-5-3-2 0,2 1 2 16,-1 2-2-16,4-6 1 16,0 1-1-16,3 0 3 15,-1 3-3-15,1 0-3 16,0 0 3-16,-1 2-3 15,-2 0 1-15,0 0-2 16,-2 0 2-16,-2 0 0 16,-2 0-1-16,4 0 1 15,-5 0 0-15,2 0-1 16,-4 4-2-16,0 3 2 16,-2 1 2-16,-1 0-1 15,1 2-1-15,-1-3 0 0,4-2 0 16,-1-2 2-16,6 0-2 15,3-3 0-15,-2 0 0 16,-2 0 1-16,1 0 1 16,-2 0-2-16,1 5 2 15,1-3-1-15,3 6 4 16,3-5-5-16,-1 1 1 16,1 1 2-16,0-2-2 15,2 3-1-15,0 0 0 16,4 3 2-16,-4 1-2 15,1 2 0-15,-1 1 3 16,-2 1-2-16,-3 0 0 16,-3-3 0-16,-1-5-1 0,1 3 2 15,-2-5-2-15,5 4-1 16,-4-6 1-16,9 2 0 16,2 3 2-16,-5 0-1 15,4 4-1-15,-1-5 1 16,-2 7-1-16,2-1 0 15,0 1 3-15,-5 1-3 16,3-4 0-16,-1 0-1 16,5 1 1-16,-5-5 0 15,6 4 1-15,0 4-1 16,-5-2 0-16,6 4 4 16,-4 3-4-16,0 4 0 15,-5-1 1-15,0 3 0 0,0-6-1 16,-4-1 3-1,-1 0-5-15,-2-3 2 0,2-2 0 16,-4 1 1-16,4 2-1 16,-2-1 0-16,-1 4 3 15,6-2 0-15,0 1-3 16,2-1 0-16,0 1 1 16,3-3-1-16,2 0 0 15,2 1 0-15,3-1 0 16,-2 3 2-16,-1-1-2 15,-5-1 0-15,-6 1 1 16,2 1 2-16,-8 0-2 16,3 2 0-16,-3 3 0 15,5 1 3-15,-1 5-1 0,-2-3 3 16,1-7-2-16,-3 2-1 16,1-2-3-16,-1 3 1 15,3 0-1-15,0 1 1 16,2 1-1-16,-2 3 0 15,5 2 1-15,-4-5 0 16,0-1 2-16,1 0-2 16,-7-5 0-16,-3 0-1 15,-2-4 0-15,0 2 0 16,3-1 1-16,0 0 0 16,-1 5 0-16,5 1 0 15,-2 1-1-15,3 7 2 0,1 0-2 16,-1 5 0-16,4-4 0 15,-5 1 1-15,1-1 0 16,4-2 0-16,-7 0-1 16,4 0 0-16,-1-3 0 15,0 3-1-15,-1-3 1 16,0 3-1-16,1 5 1 16,-1-3 0-16,-2 1 1 15,0 0-1-15,-2-4 0 16,-1 4-1-16,-2 1 1 15,3 1 1-15,-3 7 0 16,0 2-1-16,5-2 0 16,-5 3 0-16,3-4 0 0,1-1 0 15,1-2 1 1,-2 1-2-16,2-1 2 0,-3-2 1 16,-2 2-2-16,6-5 0 15,-6 0 0-15,2 0 0 16,-2 2-1-16,0 3 1 15,-5 2-1-15,0 2 2 16,-2 2 0-16,-5 3-1 16,5-1 0-16,-3-1 1 15,0 2-2-15,3 1 2 16,2-3-1-16,-7 5 0 16,7-3-1-16,-9-1 0 15,-1 3 0-15,1-6 0 16,-3 3-2-16,0-4 1 15,0 3 0-15,0-2 1 0,0-1 1 16,0-2 0-16,0 0 0 16,0 0 0-16,-5 3 0 15,0-4-2-15,-5 5 1 16,-3-5-2-16,4 2 3 16,-3 1 0-16,2-2-1 15,1-2 1-15,-8 1-1 16,9-4-1-16,-4 3 1 15,2-3 0-15,3 0-3 16,-3 3 4-16,1-3-1 0,3 0 1 16,-5 2 0-1,3 0 0-15,-4 4-2 0,-2-1 0 16,-2 0-1-16,-1-2-3 16,-3-4 0-16,3 1 3 15,3-2 2-15,0 2-3 16,-1-3 0-16,1 1 2 15,3-4-2-15,-6 1-1 16,3 3 5-16,0-3 0 16,-3-4-2-16,4 4-1 15,-2 0 2-15,-2 5 0 16,0 1-3-16,-8 4-10 16,6-6 10-16,-2 6 1 15,1-5 2-15,7-3 1 0,-1-2 1 16,-6-5 0-16,3-1-2 15,-5-4 1-15,-4 8-3 16,1 3-1-16,-1 3-5 16,-4 1 4-16,1 1 2 15,0-1 3-15,2-3 0 16,2-8-1-16,-1 1 1 16,4-5-3-16,-7-5 1 15,1 3 0-15,-6 0 0 16,-2-3-7-16,2 13 7 15,-5-4 1-15,2 6-1 16,3 0 2-16,-3-3 0 16,3-5 1-16,0-2 0 0,-2 0-1 15,2-8 0-15,-5 8-1 16,-3-8 1-16,-1 5 1 16,-4 6-1-16,-4 1 1 15,0 6 0-15,4-5-1 16,1 5 3-16,4-12 4 15,5-5-3-15,1 3-1 16,-1-3-2-16,3-7 5 16,0 1-3-16,0 1-2 15,-2 1 2-15,2-2 4 16,-3 5-6-16,0-3 1 16,-2 1-2-16,3-2 3 0,-4-2-1 15,-3-2 1-15,1 1-2 16,-2 3 1-16,1-5-1 15,4 5-1-15,-3-1 0 16,1 1-3-16,-1-2 5 16,-2 1-4-16,1-3 3 15,-2 7-1-15,2-2 0 16,4 0 0-16,5 1 0 16,4 0 0-16,-4 0 0 15,3-2 1-15,-3 3-1 16,-3-4 0-16,-2 2 0 15,0 1 0-15,-3-1 1 16,1 4 1-16,5 0-1 16,2 0-1-16,3 0 0 0,3-4 2 15,3 0 1-15,-4-2 0 16,2 1-3-16,-7-1 1 16,0 2-1-16,0-1 0 15,0 1 0-15,6-1 0 16,0 1 0-16,3 0 0 15,-1 1 1-15,1 0 0 16,-7-6 0-16,-2 2-1 16,0-4-1-16,2 4 0 15,-2-2 1-15,0 1 2 16,8 4 1-16,-2-1-2 16,6 1 2-16,-4-3-2 15,3 7 0-15,1-6-2 0,3-2 2 16,-1 3 0-16,-6-6 0 15,4 2 0-15,-3-2 0 16,-1 0-1-16,3 0 2 16,1 2-1-16,3-2-1 15,-2 0 2-15,5 5-1 16,-5-5 1-16,2 6-2 16,-4-6 0-16,1 1-1 15,-4-1 1-15,-2 0 0 16,0 0-1-16,3 0 0 15,5 0 1-15,1 0 1 16,2 0 0-16,0 0 1 16,-9 0 0-16,3 0-1 0,-2 0 1 15,-1 0-2 1,4-1-5-16,0-5 5 0,-3 1 0 16,1-2 0-16,2-1 0 15,3 1-1-15,-4-2 1 16,4 5 1-16,2-1-1 15,0-1 0-15,2-1 1 16,-4 2-1-16,-1-3 0 16,-6-4-1-16,-1-1 2 15,-2-5-1-15,4 7 0 16,5 0 2-16,6 0 0 16,6 11 2-16,2 0-2 0,3-5 2 15,3 5-3-15,-3 0 0 16,3-2-1-16,0 2 1 15,0 0-1-15,0 0-1 16,0 0-2-16,0 0-2 16,0 0 1-16,0 0-10 15,0 0 7-15,0 0 1 16,0 0 5-16,0 0-15 16,0 0 7-16,0 0 1 15,0 0 3-15,0 0-11 16,0 0-18-16,0 0-22 15,0 0-22-15,0 0 4 16,0-2 26-16,0-4 10 0,-5 3 0 16,5-2 29-1,0 5 9-15,0 0 2 0,0 0 3 16,0 0 1-16,0 0 1 16,0 0-4-16,0 0 3 15,0-4 9-15,0-3 7 16,0 3-1-16,0-3 14 15,0 1-5-15,0 1 4 16,0 0-3-16,0 3-6 16,0-2 1-16,0 0 1 15,0 2-3-15,0 2-5 16,0 0-1-16,0 0-2 16,-4 0-7-16,4 0-7 15,-2-5 0-15,2 2-1 0,-3-1-1 16,-2-7 0-16,0-7-2 15,-7-2 1-15,3 7 0 16,3-2 0-16,4 10 1 16,-1 5 0-16,3 0 0 15,0 0-1-15,0 0 1 16,0 0-8-16,0 0-5 16,0 9-87-16,-6 4-249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2:55.1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E2E647-337F-400B-9B25-48A2CB112902}" emma:medium="tactile" emma:mode="ink">
          <msink:context xmlns:msink="http://schemas.microsoft.com/ink/2010/main" type="inkDrawing" rotatedBoundingBox="5615,9930 8418,13286 5589,15649 2786,12292" hotPoints="7768,12874 5777,14865 3787,12874 5777,10884" semanticType="enclosure" shapeName="Circle">
            <msink:sourceLink direction="with" ref="{A3C313D4-33FB-4D19-A3A8-BB9351A467C6}"/>
            <msink:destinationLink direction="with" ref="{311A2EDF-8D7C-4129-8290-23CEA9750311}"/>
            <msink:destinationLink direction="with" ref="{3E858DA5-3281-46FE-AC62-13ED171C1B1C}"/>
            <msink:destinationLink direction="with" ref="{274DBCC6-8CDC-4AFF-A788-864EE95C1DE3}"/>
            <msink:destinationLink direction="with" ref="{A3D21BC0-E043-4C0F-9C43-32C93E674188}"/>
            <msink:destinationLink direction="with" ref="{51EAFE92-1FDA-4076-9041-C999D8BCBE6C}"/>
            <msink:destinationLink direction="with" ref="{00E2DAD1-8D5A-4A87-BE99-223E3BDE5EF0}"/>
            <msink:destinationLink direction="with" ref="{46AED5D1-0BAA-4D4A-8A4C-98A21AA5792F}"/>
            <msink:destinationLink direction="with" ref="{4ECF2A56-14B7-475A-AF0B-65427AC17B73}"/>
            <msink:destinationLink direction="with" ref="{941D2550-BD99-474E-A8BF-63135BED782C}"/>
            <msink:destinationLink direction="with" ref="{2742BB9E-C4E4-4EFF-82B6-32E797C05A58}"/>
            <msink:destinationLink direction="with" ref="{5EABE84A-3328-4341-B2E9-80B3949ADCE1}"/>
          </msink:context>
        </emma:interpretation>
      </emma:emma>
    </inkml:annotationXML>
    <inkml:trace contextRef="#ctx0" brushRef="#br0">-170 3012 170 0,'0'0'135'0,"0"0"-132"15,0 0 0-15,0 0 49 16,0 0 54 0,0 0-53-16,0 0-19 0,3 3 9 15,-3-3 4-15,0 0 1 16,0 2-12-16,0 0-5 15,0 7-8-15,0 6-7 16,0 7-2-16,0 14-3 16,0 2 10-16,0 2-7 15,0 9 3-15,0 2-2 16,0 1 2-16,3 9-6 16,6 6 4-16,1-2-9 15,-1 6-4-15,-1-2 1 16,4-8-1-16,-4 1-2 15,6 0 0-15,3 1 6 0,-2 1-1 16,2-4 2-16,-3 3-6 16,3-4 0-16,-4-1 1 15,1-2-2-15,1-5 0 16,-1 5 2-16,3-6-1 16,0 2-1-16,3-3 0 15,-3 5 2-15,-4-3-2 16,4 2 3-16,-3-2-2 15,1 0 1-15,2-1 1 16,0-2 0-16,5 1-3 16,0-4 0-16,4-2 3 15,4-6 0-15,4 3-2 0,3-6-1 16,2 2 1-16,2-1 0 16,0 3-1-16,1 3 5 15,7 5 0-15,2 0 1 16,-4-6-6-16,6 3 3 15,-2-1-1-15,-2-8 1 16,-2 5-1-16,-2-7 3 16,4-4-3-16,0 1 2 15,0-7-3-15,2 1 4 16,0-3-4-16,-4-2 1 16,1-3-2-16,-3-6 1 15,3 2-1-15,-2-3 0 16,-2-2 0-16,-2 3 1 0,4-3 0 15,-4-5 0-15,3 5 0 16,0-6-1-16,3 0 3 16,3 0-3-16,-1 0 1 15,4 0 5-15,-1 0 16 16,1 0-19-16,2 0-3 16,4-7 1-16,-1-4 11 15,9-2-11-15,-4 0 3 16,4 1-2-16,-3-3-2 15,-6-6 1-15,-3-1-1 16,0-6-2-16,-2-8 1 16,2-4 1-16,-2-6 0 0,-3-2 3 15,2 2-3-15,-2 1 0 16,-3-2-1-16,0 7 4 16,-6-3-5-16,1 2 4 15,-7-1-2-15,1-4 1 16,-3-5-1-16,-1 1 0 15,-2-2 1-15,-2 3-1 16,-2-2 2-16,-1 0-2 16,-3 0 0-16,-1 0 2 15,-5-4-2-15,0-1 0 16,-5-5 1-16,-4 0-1 16,-3-5 1-16,-1 0 0 15,-2 1-1-15,1 1 0 0,-3 3-1 16,0 3 0-1,0 1 1-15,0 5 2 0,0-1-2 16,0-1 0 0,0-2-1-16,-3 1-3 0,-11-3 4 15,-6 1-2-15,6 1 2 16,0 1 0-16,0 4-1 16,0 3 1-16,0-3 0 15,-1 2 0-15,-2-3 1 16,0-3-1-16,4-1 0 15,-4-1-1-15,3 2 2 16,0 3-2-16,-1-6 0 16,2 9 1-16,-4-2 0 15,0 2 0-15,-3 4 0 16,-3-1 1-16,1 3-1 0,-6 1 0 16,-3 0-2-16,2 4 2 15,-1-2 1-15,1 2 0 16,1-2 0-16,-5 4 1 15,1 1-2-15,-2 2-2 16,1-1-1-16,1 1 0 16,-1 3 3-16,2-3 0 15,0 3 0-15,-1-4 1 16,5 4 0-16,1 6-1 16,1-2 2-16,-6 1-2 15,0 3 0-15,0 0-3 16,-3 2 3-16,3 0 5 0,-3-7-5 15,-3 8 0-15,4-4-1 16,-7 1 4-16,1 3-6 16,2 2 1-16,3 1 2 15,0 1 0-15,1 5 0 16,2-2-2-16,-6 0-1 16,1 1 3-16,2 0 2 15,-3 2-2-15,3 0 2 16,0 0-2-16,0-2 2 15,0 4-2-15,4 0 0 16,-6-1-1-16,-1 3-1 16,0-1 2-16,1 1 1 0,-1 1 0 15,1 2-1-15,-1-1 0 16,0 3-1-16,-1 0 1 16,8 0 2-16,-4 0-2 15,6 0 0-15,0-3 1 16,2 3-1-16,4 0-1 15,0 0 1-15,2 0 0 16,-2 0 0-16,-4 0 0 16,1 0-1-16,-4 0 0 15,2 0 0-15,-5 0 0 16,3 0 1-16,2 6-2 16,-2 0 2-16,4 3-1 15,3-2 0-15,-1-2 1 16,6 1 0-16,1-2-2 15,-5 1 2-15,1 1 1 0,-2-1 1 16,0 0-2-16,0-3 1 16,-2 0-1-16,5 6 0 15,-1-3-2-15,0 2 1 16,1 4 1-16,-3 2-3 16,-5 3 3-16,0-5 0 15,1 3 1-15,1-2 0 16,-4-5 1-16,2 7-2 15,-2-8 1-15,7 8-1 16,0-3-1-16,2 0 1 0,0 5-1 16,-3-7 1-1,1 4 1-15,-1-4-1 16,1 2 2-16,3-4-1 0,2 4 1 16,-3-3-2-16,3 4 1 15,0-1 2-15,-3 2-3 16,3-3 0-16,0 2 0 15,0 0 0-15,6-1 0 16,-4 2-1-16,7-3 1 16,-1 0-1-16,1 2-1 15,1 5 1-15,-8 2 1 16,1-2 1-16,-1-1 1 16,5-1 0-16,-2-4-1 15,0-2-1-15,5 4 0 16,1-3 0-16,-3 2 4 0,1 2-3 15,-1 1-1-15,-5-3 0 16,3 3-1-16,-3 3 1 16,0 0 2-16,3 0-2 15,-3 0 0-15,7 1-1 16,2 0 0-16,0-2 1 16,2-1 0-16,1-1 1 15,-2-5 0-15,1 0-1 16,0 1 1-16,-2 1-1 15,3 1 1-15,2 0-1 16,-4 1 0-16,4-1-2 16,0 2 3-16,0 1-1 0,0-1 0 15,0 0 0 1,0 6 1-16,0-3-1 0,-3-2 0 16,3-1 2-16,0-4-2 15,0-3 0-15,0-2 0 16,0 0 0-16,0 3 1 15,0 0 1-15,0 0 3 16,0 0-4-16,0-2 1 16,0-1 1-16,0-1-3 15,0-3 2-15,0 0 2 16,0 7-1-16,0-2 2 16,0 8-2-16,0 3 2 15,3 0-3-15,-3-2-2 16,0-1 2-16,0-1-1 15,0-1 2-15,0 3-3 0,0-1 1 16,0 5-1-16,0 0 1 16,0 0-1-16,0-2 0 15,0-5 0-15,0-1 0 16,0-4 0-16,0-1 0 16,0 4 0-16,0-2 0 15,0 2 1-15,0 5 0 16,0-1 0-16,0 1 0 15,-3 6 0-15,0-5-1 16,1-4 0-16,2 2 2 16,0-7-2-16,0-1 0 15,0-4-1-15,0-1-4 0,0-2-2 16,0 0-43-16,-3-5-145 16,-11-25-408-16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05.5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DF6888-5A4E-43BC-8318-B46216F4EA4F}" emma:medium="tactile" emma:mode="ink">
          <msink:context xmlns:msink="http://schemas.microsoft.com/ink/2010/main" type="writingRegion" rotatedBoundingBox="21410,12335 22191,12335 22191,13945 21410,13945"/>
        </emma:interpretation>
      </emma:emma>
    </inkml:annotationXML>
    <inkml:traceGroup>
      <inkml:annotationXML>
        <emma:emma xmlns:emma="http://www.w3.org/2003/04/emma" version="1.0">
          <emma:interpretation id="{1ED19FF6-87F4-4412-B7BA-B286AB094572}" emma:medium="tactile" emma:mode="ink">
            <msink:context xmlns:msink="http://schemas.microsoft.com/ink/2010/main" type="paragraph" rotatedBoundingBox="21410,12335 22191,12335 22191,13945 21410,13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A35287-7B2F-4483-964B-ADAFBF6624C3}" emma:medium="tactile" emma:mode="ink">
              <msink:context xmlns:msink="http://schemas.microsoft.com/ink/2010/main" type="line" rotatedBoundingBox="21410,12335 22191,12335 22191,13945 21410,13945"/>
            </emma:interpretation>
          </emma:emma>
        </inkml:annotationXML>
        <inkml:traceGroup>
          <inkml:annotationXML>
            <emma:emma xmlns:emma="http://www.w3.org/2003/04/emma" version="1.0">
              <emma:interpretation id="{EEBC1F45-36C2-4B4D-8607-13D8F2312B35}" emma:medium="tactile" emma:mode="ink">
                <msink:context xmlns:msink="http://schemas.microsoft.com/ink/2010/main" type="inkWord" rotatedBoundingBox="21439,12327 22205,13937 22116,13980 21350,12369">
                  <msink:destinationLink direction="with" ref="{568EB371-56E4-4B16-AC4C-66AD0C27DAC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17379 3408 26 0,'0'0'54'0,"0"0"-15"16,0 0-15-16,0 0-18 15,0 0-6-15,0 0 0 16,51 20-43-16,-51-20 7 16,0 0 36-16,0-5 9 0,0-13 24 15,0-1 22-15,0-3 9 16,-9 0 30-16,4 2-16 16,-2 1 0-16,2 4 29 15,0 3 2-15,5 2-22 16,-6-1-14-16,6 7-10 15,0 1-5-15,0 3-9 16,0 0-9-16,3 5-11 16,25 39-6-16,17 34 16 15,2 36 6-15,7 19-20 16,0 16-12-16,-1 0 4 16,7-4 3-16,-1-7-8 0,0-7-5 15,-3-15-2 1,-2-12-1-16,-3-14-4 0,-3-11 0 15,-9-18 0-15,-14-18 0 16,-5-21 0-16,-11-13-7 16,-6-9-30-16,-3-5-39 15,0-28-26-15,-23-3-56 16,-13 6-131-16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09.72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7951E1-4CA1-4464-9C42-5BEB780A969C}" emma:medium="tactile" emma:mode="ink">
          <msink:context xmlns:msink="http://schemas.microsoft.com/ink/2010/main" type="writingRegion" rotatedBoundingBox="26918,14543 30203,13470 30593,14666 27308,15739">
            <msink:destinationLink direction="with" ref="{38F50547-69BE-4366-AF0E-D0DE9DE39005}"/>
            <msink:destinationLink direction="with" ref="{82E23A13-FB0B-4AC1-9782-57E348C355C2}"/>
            <msink:destinationLink direction="with" ref="{99C2A1A5-81F4-466C-BCDD-D94079D98855}"/>
          </msink:context>
        </emma:interpretation>
      </emma:emma>
    </inkml:annotationXML>
    <inkml:traceGroup>
      <inkml:annotationXML>
        <emma:emma xmlns:emma="http://www.w3.org/2003/04/emma" version="1.0">
          <emma:interpretation id="{A99BAA98-AC32-481C-8323-24198A826C62}" emma:medium="tactile" emma:mode="ink">
            <msink:context xmlns:msink="http://schemas.microsoft.com/ink/2010/main" type="paragraph" rotatedBoundingBox="26918,14543 30203,13470 30593,14666 27308,15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2EDCE2-C77C-436C-9EB0-7651C92BF165}" emma:medium="tactile" emma:mode="ink">
              <msink:context xmlns:msink="http://schemas.microsoft.com/ink/2010/main" type="line" rotatedBoundingBox="26918,14543 30203,13470 30593,14666 27308,15739"/>
            </emma:interpretation>
          </emma:emma>
        </inkml:annotationXML>
        <inkml:traceGroup>
          <inkml:annotationXML>
            <emma:emma xmlns:emma="http://www.w3.org/2003/04/emma" version="1.0">
              <emma:interpretation id="{0D907C90-9961-4BF6-96A1-5F5ABC3C9707}" emma:medium="tactile" emma:mode="ink">
                <msink:context xmlns:msink="http://schemas.microsoft.com/ink/2010/main" type="inkWord" rotatedBoundingBox="26955,14657 27599,14446 27790,15031 27146,15242"/>
              </emma:interpretation>
            </emma:emma>
          </inkml:annotationXML>
          <inkml:trace contextRef="#ctx0" brushRef="#br0">-58-1028 577 0,'0'0'194'16,"0"0"-112"-16,0 0 23 15,0 0-37-15,0 0-36 16,166 156-18-16,-92-134 4 16,13-9 4-16,3-13-18 15,-8 0-4-15,-5-19-2 16,-16-24-15-16,-24-19-14 15,-23-5-22-15,-14-11-21 16,-29 3 19-16,-37 3 43 16,-19 12 12-16,-3 18 8 15,-2 24 13-15,9 18 63 0,8 0-4 16,10 29-23-16,12 7-10 16,17 12-11-16,12 4-9 15,16-3-7-15,6 4-11 16,0-8-9-16,15 2-2 15,15-1-1-15,13-8-2 16,11-5-53-16,10-11-85 16,9-9-341-16</inkml:trace>
          <inkml:trace contextRef="#ctx0" brushRef="#br0" timeOffset="-634.7838">-16-994 662 0,'0'0'192'0,"0"0"-105"16,0 0 51-16,0 0-39 0,0 0-56 16,0 0-23-1,170-107-9-15,-123 80-1 0,-4 5-9 16,-10-3-1-16,-9 17-7 15,-14 1-42-15,-7 7-82 16,-3 0-236-16</inkml:trace>
          <inkml:trace contextRef="#ctx0" brushRef="#br0" timeOffset="-454.4122">-33-1226 779 0,'0'0'138'0,"0"0"-45"16,0 0 29-16,0 0-66 0,141 169-46 15,-90-131-10 1,-2-7-5-16,1-15-110 0,-2-5-314 16</inkml:trace>
        </inkml:traceGroup>
        <inkml:traceGroup>
          <inkml:annotationXML>
            <emma:emma xmlns:emma="http://www.w3.org/2003/04/emma" version="1.0">
              <emma:interpretation id="{9E19169B-E8D0-401E-9B7E-4A7E5EEA56AF}" emma:medium="tactile" emma:mode="ink">
                <msink:context xmlns:msink="http://schemas.microsoft.com/ink/2010/main" type="inkWord" rotatedBoundingBox="28502,14025 30203,13470 30593,14666 28893,152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915.5457">2651-1854 482 0,'0'0'285'0,"0"0"-177"16,0 0 7-16,0 0 6 15,0 0-55-15,0 0-39 16,154-146-10-16,-108 100-12 16,-13 5-1-16,-4 9-4 15,-12 11-8-15,-15 11-51 16,-2 10-110-16,0 0-265 16</inkml:trace>
          <inkml:trace contextRef="#ctx0" brushRef="#br0" timeOffset="2108.0568">2679-2178 610 0,'0'0'446'16,"0"0"-351"-16,0 0-1 15,0 0 7-15,109 163-77 16,-75-125-24-16,8-13-4 15,1-9-71-15,-3-16-120 16,-4 0-362-16</inkml:trace>
          <inkml:trace contextRef="#ctx0" brushRef="#br0" timeOffset="2664.1471">2628-1874 520 0,'0'0'221'16,"0"0"-131"-16,0 0 49 16,36 163-31-16,-10-125-50 15,8-3-36-15,6-10 0 16,16-11-9-16,8-14-13 15,9-19 0-15,7-34 0 16,-7-17 0-16,-17-18 0 16,-19-1-5-16,-25-6-14 0,-12 7 8 15,-15 6 4 1,-27 11 3-16,-11 10 4 0,-5 18 8 16,-1 15 0-16,3 21 20 15,0 7 9-15,0 12-4 16,0 29-19-16,5 12 1 15,9 8 1-15,10 9-2 16,13 4-5-16,7 8-9 16,7-3 0-16,5-5-13 15,0-16-35-15,8-24-44 16,32-31-51-16,10-6-237 16</inkml:trace>
          <inkml:trace contextRef="#ctx0" brushRef="#br0" timeOffset="1374.2113">1760-1009 565 0,'0'0'210'16,"0"0"-93"-16,0 0 48 16,0 0-38-16,0 0-51 15,0 0-33-15,-8 153-13 16,33-126-10-16,11-5-20 16,15-7-1-16,8-12-1 0,14-3-7 15,4-25-2-15,-3-31-24 16,-10-10-10-16,-13-7-12 15,-23-10-7-15,-25-4-17 16,-3-1 19-16,-31 0 55 16,-26 10 7-16,-11 13 36 15,-7 22 1-15,-1 18 14 16,3 25 29-16,10 0-5 16,4 35-23-16,14 23-28 15,12 18 0-15,13 10-9 16,16 5-8-16,4-5-7 15,14-9-3-15,35-17-9 16,15-22-67-16,23-24-62 16,13-14-233-16</inkml:trace>
          <inkml:trace contextRef="#ctx0" brushRef="#br0" timeOffset="728.7306">1777-961 559 0,'0'0'338'15,"0"0"-226"-15,0 0-60 0,0 0 29 16,0 0-6-16,116-129-37 16,-62 71-24-16,-5-2-10 15,0-2 3-15,-13 14-7 16,-7 17-7-16,-16 14-31 15,-13 14-66-15,0 3-227 16</inkml:trace>
          <inkml:trace contextRef="#ctx0" brushRef="#br0" timeOffset="908.7695">1777-1366 637 0,'0'0'389'0,"0"0"-284"0,0 0 23 16,0 0-5-16,112 173-67 16,-69-130-48-16,-1-12-8 15,4-9-24-15,-2-17-127 16,5-5-251-16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1:38.612"/>
    </inkml:context>
    <inkml:brush xml:id="br0">
      <inkml:brushProperty name="width" value="0.00882" units="cm"/>
      <inkml:brushProperty name="height" value="0.0088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0A66CEF-E108-4F09-B1D1-267CEDEEE270}" emma:medium="tactile" emma:mode="ink">
          <msink:context xmlns:msink="http://schemas.microsoft.com/ink/2010/main" type="writingRegion" rotatedBoundingBox="27123,16162 27031,15686 27295,15635 27387,16111">
            <msink:destinationLink direction="with" ref="{82E23A13-FB0B-4AC1-9782-57E348C355C2}"/>
            <msink:destinationLink direction="with" ref="{38F50547-69BE-4366-AF0E-D0DE9DE39005}"/>
          </msink:context>
        </emma:interpretation>
      </emma:emma>
    </inkml:annotationXML>
    <inkml:traceGroup>
      <inkml:annotationXML>
        <emma:emma xmlns:emma="http://www.w3.org/2003/04/emma" version="1.0">
          <emma:interpretation id="{90DCDAF2-4342-484B-93C8-B20B6089EA59}" emma:medium="tactile" emma:mode="ink">
            <msink:context xmlns:msink="http://schemas.microsoft.com/ink/2010/main" type="paragraph" rotatedBoundingBox="27123,16162 27031,15686 27295,15635 27387,16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0D14AB-A02A-45DB-A7E9-160CA8066EA5}" emma:medium="tactile" emma:mode="ink">
              <msink:context xmlns:msink="http://schemas.microsoft.com/ink/2010/main" type="line" rotatedBoundingBox="27123,16162 27031,15686 27295,15635 27387,16111"/>
            </emma:interpretation>
          </emma:emma>
        </inkml:annotationXML>
        <inkml:traceGroup>
          <inkml:annotationXML>
            <emma:emma xmlns:emma="http://www.w3.org/2003/04/emma" version="1.0">
              <emma:interpretation id="{95A7A2D7-C4A9-41C5-827F-3A941937A311}" emma:medium="tactile" emma:mode="ink">
                <msink:context xmlns:msink="http://schemas.microsoft.com/ink/2010/main" type="inkWord" rotatedBoundingBox="27123,16162 27031,15686 27295,15635 27387,16111"/>
              </emma:interpretation>
            </emma:emma>
          </inkml:annotationXML>
          <inkml:trace contextRef="#ctx0" brushRef="#br0">182 140 57 0,'0'0'206'0,"0"0"-78"16,0 0 42-16,0 0 10 16,0 0-23-16,0 0-40 15,0 0-25-15,14 25-22 16,-11-20-19-16,-1 0-16 15,1 1-2-15,3-6 2 16,-3 0-2-16,-3 0-1 0,0 0-4 16,0 0 0-1,0 0-4-15,0 0-3 0,0 0 0 16,-5-11 7-16,-21-7-9 16,-6-11-6-16,-4-8-9 15,6 7 2-15,4 8 1 16,9 8-1-16,11 12 3 15,4-1-2-15,2 3-2 16,0 0 0-16,0 0 0 16,0 0 0-16,0 0-3 15,0 0 1-15,0 0-2 16,-3 0 0-16,3 0-1 16,0 0-3-16,0-3-2 15,0 3 2-15,0 0 3 0,-3 0 0 16,3 0 1-16,0 0-1 15,0 0 2-15,0 0-4 16,0 0 4-16,0 0 0 16,0 0 0-16,0 0 0 15,0 0 1-15,0 0-1 16,-3 0-2-16,3 0 0 16,-3 0-4-16,-2-5-7 15,-1 3 4-15,0 2 1 16,3 0 5-16,3 0 1 15,-2 0 0-15,2-5 0 16,0 5-2-16,0 0 2 16,0 0-2-16,0 0 0 0,0 0-1 15,0 0-2-15,0 0 2 16,0 0-3-16,0 0 3 16,0 0 3-16,0 0-2 15,0 0 0-15,0 0-3 16,0 0-14-16,0 0-40 15,0 0-40-15,0 0-56 16,5 0-145-16,9 5-368 16</inkml:trace>
          <inkml:trace contextRef="#ctx0" brushRef="#br0" timeOffset="689.0865">176 156 164 0,'0'0'174'0,"0"0"-140"16,0 0-14-16,0 0 34 15,0 0-44-15,0 0-6 16,0 0 1-16,28 0 26 16,-28 0 15-16,0 0 7 15,0 0 16-15,0 0-7 0,0 0-12 16,4 0-17-16,-2 0-8 15,-2 0-6-15,3 0 2 16,-3 0 4-16,0 0 3 16,0 0 7-16,0 0 13 15,0 0-6-15,0-4-13 16,0 4-7-16,0-7-8 16,0-7 0-16,-9-5 9 15,-16-10 17-15,-6-14-15 16,-11-5-14-16,0-2-8 15,2 11 5-15,9 9-6 16,14 15-2-16,6 11 9 16,8 4-4-16,3 0-1 0,0 0-4 15,0 0 0 1,0 6-7-16,0 3-13 0,0-5-37 16,0 4-75-16,0-2-228 15</inkml:trace>
          <inkml:trace contextRef="#ctx0" brushRef="#br0" timeOffset="1194.6853">10-24 300 0,'0'0'70'16,"0"0"-8"-16,0 0 82 16,0 0-43-16,0 0-17 15,0 0 5-15,-31-4-7 16,31 4-16-16,0-5-19 15,0-2-1-15,0-14-6 16,14-2 21-16,11-10 11 16,4 1-16-16,-1-5-11 15,-2 7-12-15,-9 8-12 16,-7 11-15-16,-7 11-6 0,-3 14-1 16,0 39-94-1,-30 16-368-15</inkml:trace>
          <inkml:trace contextRef="#ctx0" brushRef="#br0" timeOffset="3082.1886">13-104 120 0,'0'0'134'0,"0"0"-44"0,0 0 82 15,0 0-31 1,0 0 11-16,0 0-9 0,84-145-25 15,-56 118-37-15,-3 10-23 16,-5 6-17-16,-6 8-24 16,-7 3-15-16,-2 0-2 15,0 14-4-15,-5 8-31 16,0 0-206-16,0-11-525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4:26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B3B21B-A34C-4B6D-B607-6641D54B881D}" emma:medium="tactile" emma:mode="ink">
          <msink:context xmlns:msink="http://schemas.microsoft.com/ink/2010/main" type="writingRegion" rotatedBoundingBox="22509,14572 21017,14956 20762,13964 22254,13581"/>
        </emma:interpretation>
      </emma:emma>
    </inkml:annotationXML>
    <inkml:traceGroup>
      <inkml:annotationXML>
        <emma:emma xmlns:emma="http://www.w3.org/2003/04/emma" version="1.0">
          <emma:interpretation id="{BB78023A-CD54-429C-8529-65FD64FC3310}" emma:medium="tactile" emma:mode="ink">
            <msink:context xmlns:msink="http://schemas.microsoft.com/ink/2010/main" type="paragraph" rotatedBoundingBox="22509,14572 21017,14956 20762,13964 22254,135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614102-1171-4739-8E4D-843E8611AA26}" emma:medium="tactile" emma:mode="ink">
              <msink:context xmlns:msink="http://schemas.microsoft.com/ink/2010/main" type="line" rotatedBoundingBox="22509,14572 21017,14956 20762,13964 22254,13581"/>
            </emma:interpretation>
          </emma:emma>
        </inkml:annotationXML>
        <inkml:traceGroup>
          <inkml:annotationXML>
            <emma:emma xmlns:emma="http://www.w3.org/2003/04/emma" version="1.0">
              <emma:interpretation id="{4720C684-6FC2-457D-B017-24F045F75421}" emma:medium="tactile" emma:mode="ink">
                <msink:context xmlns:msink="http://schemas.microsoft.com/ink/2010/main" type="inkWord" rotatedBoundingBox="22509,14572 21017,14956 20762,13964 22254,13581"/>
              </emma:interpretation>
            </emma:emma>
          </inkml:annotationXML>
          <inkml:trace contextRef="#ctx0" brushRef="#br0">17133 5381 214 0,'0'0'196'0,"0"0"-108"0,0 0-66 15,0 0 26-15,0 0 47 16,0 0-20-16,71-143-18 16,-37 80 18-16,3-6 16 15,7-2-19-15,10 6-16 16,6 6-19-16,-1 8-14 16,-11 15-12-16,-15 16-11 15,-16 11-3-15,-14 9-64 16,-3 0-110-16,-6 17-157 15</inkml:trace>
          <inkml:trace contextRef="#ctx0" brushRef="#br0" timeOffset="353.1333">17450 5750 404 0,'0'0'192'16,"0"0"-98"-16,61-149 27 15,-27 91 19-15,5-9-40 16,7 2-49-16,4-4-30 16,7-2-8-16,5 5-1 15,-3 8-12-15,-6 9 0 16,-16 20-12-16,-11 11-60 16,-9 12-95-16,-12 6-116 15,-5 0-294-15</inkml:trace>
          <inkml:trace contextRef="#ctx0" brushRef="#br0" timeOffset="660.5533">18047 5507 400 0,'0'0'134'0,"0"0"-72"15,103-138 32-15,-66 98 13 16,-3 3-65-16,3-2-38 15,3 4-4-15,-10 2-24 16,4 2-70-16,-9 8-151 16</inkml:trace>
          <inkml:trace contextRef="#ctx0" brushRef="#br0" timeOffset="-15994.9264">17046 4797 385 0,'0'0'240'15,"0"0"-116"-15,0 0-19 16,0 0 55-16,0 0-56 16,0 0-72-16,17 71 15 0,-17 5 19 15,0 8-50-15,-3 5-4 16,-14-1-8-16,9 5-4 16,6-6-3-16,2 2-20 15,0-13-31-15,25-18-36 16,8-20-65-16,-1-19-191 15</inkml:trace>
          <inkml:trace contextRef="#ctx0" brushRef="#br0" timeOffset="-14942.0647">17052 4827 276 0,'0'0'177'15,"0"0"-92"-15,0 0 47 16,0 0-13-16,0 0-51 16,0 0-25-16,0 0 8 15,0 0 1-15,23 0-23 16,21 0 24-16,16 0-15 15,16 0-1-15,17 0-6 16,11-3 3-16,17-12-13 16,5-3-3-16,5 2-4 15,-11 0-4-15,-15 5 4 16,-29 7-12-16,-25 4-2 16,-25 0-2-16,-16 0-33 15,-7 0-39-15,-3-3 6 0,0 3 4 16,0 0-10-16,0 0 0 15,0 0 25-15,0 0 22 16,0 0 15-16,0 0 12 16,0 0 2-16,0 0 23 15,0 0 14-15,3 0 6 16,1-2-11-16,-2 2-2 16,-2 0-6-16,3 0-8 15,-3 12 0-15,5 19 15 16,1 9-4-16,-3 6-7 15,2-1-1-15,1-7 15 16,0-9-9-16,2-17-25 16,1-12-2-16,4 0-14 0,-4-30-122 15,-9-9-339-15</inkml:trace>
          <inkml:trace contextRef="#ctx0" brushRef="#br0" timeOffset="-14543.6505">18201 4795 493 0,'0'0'308'15,"0"0"-192"-15,43 145-8 16,-27-68-18-16,-7 4-28 0,-6 1-46 16,-3-3-16-1,0 0-70-15,-8-11-145 0,-15-7-250 16</inkml:trace>
          <inkml:trace contextRef="#ctx0" brushRef="#br0" timeOffset="-15624.3109">16914 5586 261 0,'0'0'301'15,"0"0"-207"-15,0 0-41 16,0 0 57-16,0 0-7 15,0 0-55-15,39 39-8 16,9-20-7-16,16-7-6 16,27-12 4-16,25 0-4 0,21-15 2 15,27-34-10-15,16-3 5 16,7-3 16-16,-18 9-23 16,-28 7-16-16,-46 17-2 15,-39 11-20-15,-32 4-82 16,-24 7-197-16,-17 0-373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19.98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58 494 378 0,'0'0'98'15,"0"0"-48"1,0 0 53-16,0 0 6 0,0 0-45 16,29 158-16-16,-21-125-8 15,1-1 13-15,2-1-2 16,0-6-14-16,4-7-12 16,-2-3 1-16,8-2-8 15,1-5-7-15,9-7 0 16,6-1-7-16,5 0 0 15,6-7 1-15,-1-15 3 16,2-9-4-16,-5 0-3 16,-3-4 1-16,-5-1-1 0,-8-7 0 15,-6-6 1-15,-5-3 1 16,-5-3-3-16,-10-1 3 16,-2 5-2-16,-5 0 1 15,-32-2 2-15,-11 0 1 16,0-1-3-16,-2 5-1 15,2 9 4-15,2 11 2 16,4 9 8-16,3 9 7 16,0 11-10-16,-5 0-10 15,0 26-2-15,-2 15-1 16,7 10-2-16,2 11 3 16,13 9 0-16,9-1 1 15,13 5-1-15,2 1-4 0,19-1 3 16,27 1-2-1,10-9 0-15,6-14-29 0,-4-17-95 16,3-24-256-16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20.98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73 525 89 0,'0'0'541'0,"0"0"-464"15,0 0-27-15,0 0 65 0,0 0-14 16,-3 156-53-1,23-119-17-15,5 2 8 0,9 1 16 16,12-5-23-16,12-9-12 16,16-16-2-16,11-10-5 15,10-18-10-15,0-38 5 16,-4-14-5-16,-12-13-2 16,-29-6 0-16,-19 2-1 15,-19 3-4-15,-12 5 0 16,-17 4-3-16,-39 1 6 15,-29 5 1-15,-13 20 0 16,-13 20 2-16,8 29-2 16,10 2-1-16,10 52-4 15,18 22 4-15,15 13-10 0,7 9 11 16,16 1-5-16,7-2-27 16,14-11-40-16,6-12-7 15,0-21 16-15,26-13 39 16,21-15 7-16,21-14-8 15,14-11-36-15,11-11-88 16,14-25-159-16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41.53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15C0D7D-0DC8-4749-A8CF-D7DDC218770B}" emma:medium="tactile" emma:mode="ink">
          <msink:context xmlns:msink="http://schemas.microsoft.com/ink/2010/main" type="inkDrawing" rotatedBoundingBox="31388,10355 32688,16404 27298,17562 25998,11513" semanticType="container" shapeName="Other">
            <msink:sourceLink direction="with" ref="{E919C8F4-6129-4BBD-AB63-0B250D317C88}"/>
            <msink:sourceLink direction="with" ref="{3D4BF059-08BA-41F0-8BDE-AA976979E999}"/>
            <msink:sourceLink direction="with" ref="{5AF5F5F1-DA03-429B-B9F9-F4D21B478F61}"/>
          </msink:context>
        </emma:interpretation>
      </emma:emma>
    </inkml:annotationXML>
    <inkml:trace contextRef="#ctx0" brushRef="#br0">801-1041 390 0,'0'0'128'15,"0"0"-111"-15,-143 32-8 16,92 1 50-16,-3 3 20 16,-2 10-12-16,2 3-37 0,-2 3 2 15,2 3-10-15,7 1-9 16,-4 1 16-16,3 8 22 16,-3 6-28-16,-3 14-12 15,2 6-2-15,-2 4 3 16,1 4 4-16,4 1-3 15,1 6 1-15,6 5-4 16,6 8-4-16,-1 6 5 16,12 4 0-16,2 0 2 15,3 9-4-15,3 6-6 16,-3-1-3-16,1 15 0 16,-3-4 1-16,5 7-1 15,0-2 2-15,11-7-2 16,6-5 0-16,0 0 0 0,6-5 9 15,13 2 1-15,6-6-6 16,1-4-2-16,-1-5-2 16,1-2 0-16,-1-5 1 15,6-6-1-15,3-4 0 16,8-8 2-16,3-2 0 16,6 1 7-16,9-1-2 15,4-2 0-15,4 3-4 16,8-7 0-16,-3-1-1 15,5-3 1-15,2-1-1 16,1-2 0-16,4-15 5 16,-3-8 6-16,2-8-1 15,-2-7-7-15,-3-13 3 0,3 2-5 16,-3-7 1-16,6-2-4 16,-2-3 0-16,8-7-1 15,-1-2 0-15,6-9 0 16,3 1 1-16,2-10 2 15,-2-1-2-15,-4 0-2 16,-5 0 2-16,0-7 0 16,-2-5-1-16,2-4 1 15,3-1 1-15,0-5 0 16,1-3 0-16,-1-2-2 16,-10-1 0-16,2-8 0 15,-2 5 1-15,-2-13 1 16,1-1-1-16,-1-7 0 0,2-6 0 15,-2-3 4-15,-3 0-3 16,-1 6 1-16,-6 9 1 16,-10 10-1-16,-5-5 0 15,1 8 3-15,-1-7-2 16,7-3-2-16,5-10 0 16,-4-2-1-16,6-14 2 15,-2-4 3-15,-1 5 0 16,-2 1 7-16,-6-1 1 15,1 5-3-15,-10 1-2 16,-2 2-2-16,-2-2-1 16,-4-6-1-16,2-5-4 0,-1-9 4 15,-3-7 0-15,-4 0-3 16,-2-3 1-16,-4 4-2 16,-4 3 1-16,6 1-1 15,-7 1 1-15,-1 1 1 16,0 2-2-16,-4-5 2 15,-6 2 2-15,-1-3 0 16,-4-8 3-16,-6 1-3 16,2 2-4-16,-2-1 0 15,3 6 3-15,-3 1-2 16,-3 7-1-16,0 7 5 16,0 0-2-16,0 1 0 15,-22-4-1-15,-12-7 1 16,-6 3-2-16,-3-4 1 0,-1 1-2 15,1 8 0-15,1-1-2 16,-3 8 2-16,2-1 1 16,1-6 1-16,1-5 1 15,-5-3-2-15,-3-3-1 16,2 8-2-16,-1 11-9 16,0 6 9-16,-5 12-1 15,0 6-1-15,-7 2 3 16,-4-1 1-16,-2-6 1 15,2-2-1-15,-1-7 0 16,6-1-1-16,3 2 1 0,2 6-4 16,6 1-1-1,-1 11 3-15,8 8 2 0,-5 3-3 16,-4 4 5-16,2-1-2 16,-6-4 1-16,3-3 2 15,-2 0-3-15,3-2 1 16,2 0-1-16,-1 9 0 15,7 1 0-15,3 1 0 16,3 5 0-16,-5-3 0 16,2 0 3-16,0-2-2 15,-3-9-1-15,-1 2 0 16,1-4 0-16,0 6 0 16,3 2 0-16,-2 7 2 15,-1 0-2-15,-2 3 0 16,1 2 0-16,4 2 0 0,5-4 2 15,4 1 1-15,-2-6-3 16,1 3 0-16,-3-3 1 16,0 0-1-16,0 5 1 15,4-3 0-15,-7 8-1 16,-2-2 0-16,2 1-1 16,-3 3 1-16,3 2 2 15,-5-1-1-15,3-2 2 16,-7 4-3-16,2-3 0 15,-2 0 2-15,2 1-2 16,5 1 0-16,-2 0-1 16,11 1 0-16,-1 1 0 0,3-1 1 15,-1 3 0 1,1 0 0-16,3 0-2 0,-4 0 2 16,7 0 0-16,0 0 0 15,-3 0 0-15,-1 5 3 16,-2-2-3-16,-1 1-2 15,-2 5 2-15,1-3-1 16,-1 3 3-16,2-2-2 16,1 2 0-16,2-3-1 15,-1-1 1-15,-5 0 2 16,-2 1-2-16,0-3 0 16,-2-1-1-16,-1 0-1 0,1 0 1 15,5 6-1-15,-3 5-2 16,0 4 4-1,1 9-4-15,-1 1 2 0,-3 4-6 16,-2 5-20-16,-1-4-22 16,-3 0-29-16,4-7-36 15,5-9-69-15,7-14-37 16,7-2-391-16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58.382"/>
    </inkml:context>
    <inkml:brush xml:id="br0">
      <inkml:brushProperty name="width" value="0.00882" units="cm"/>
      <inkml:brushProperty name="height" value="0.0088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2D12F3D1-7B9C-4799-B5C2-7D2DF4684141}" emma:medium="tactile" emma:mode="ink">
          <msink:context xmlns:msink="http://schemas.microsoft.com/ink/2010/main" type="inkDrawing" rotatedBoundingBox="26326,14109 29535,11227 32314,14322 29105,17204" hotPoints="31669,14287 29557,16399 27445,14287 29557,12175" semanticType="enclosure" shapeName="Circle">
            <msink:sourceLink direction="with" ref="{3E9A8AD9-16C5-4E61-9C39-B18A9C5C49DE}"/>
            <msink:sourceLink direction="with" ref="{66502664-9D94-4017-AAE3-108C1B94C8AA}"/>
            <msink:sourceLink direction="with" ref="{E919C8F4-6129-4BBD-AB63-0B250D317C88}"/>
            <msink:sourceLink direction="with" ref="{3D4BF059-08BA-41F0-8BDE-AA976979E999}"/>
          </msink:context>
        </emma:interpretation>
      </emma:emma>
    </inkml:annotationXML>
    <inkml:trace contextRef="#ctx0" brushRef="#br0">80 2701 337 0,'0'0'158'0,"0"0"-132"16,0 0 52-16,0 0 53 0,0 0-51 16,0 0-39-16,-27 4 15 15,20-4 10-15,2-12-22 16,0-7-21-16,-2-9-7 15,5-13 0-15,-1-10 6 16,-2 0-9-16,-2-7-1 16,-1-1-4-16,6 4 0 15,-1-1 2-15,3 6 0 16,0-2-3-16,0 5 0 16,0-4 0-16,3-2 6 15,14-1 1-15,-7-2-8 16,-1 3 5-16,-1 6-3 15,-5-4-1-15,3 6-1 16,2-1-2-16,-1 1 3 16,3 1-3-16,2 0-2 0,2 1 2 15,-1 3 0-15,-1 2-3 16,2 5 2-16,-3 0-3 16,-2-1 0-16,2 1 0 15,0-7 0-15,1-3 0 16,2-5 0-16,0 0 0 15,-3 2 1-15,4 4-1 16,2 3 0-16,2 6-3 16,1 5 3-16,2 3 0 15,3 3 0-15,-2-1-2 16,0-6 3-16,-1-6-1 16,4-6 0-16,-4-5-1 0,3 1-7 15,-3 1-3-15,-1 7 7 16,1 4-1-16,-2 5 5 15,5 3 1-15,-2 8-1 16,0-7-1-16,2 1 1 16,-3-2 0-16,7-2 0 15,2-1 0-15,-4-3-1 16,5 4 1-16,-4 1 0 16,3 3-1-16,0 2 0 15,0 9 1-15,-1-3 0 16,-1 5 0-16,5-3 0 15,-3 0 1-15,0 1-1 16,3-1 0-16,-3 0 0 16,3 1 1-16,5-3-2 15,-2-3 2-15,7 3-1 0,7-1 0 16,-2-2 1-16,2 6 3 16,-10 2-4-16,-4 1 0 15,-6 6-2-15,-3 3 0 16,3 0 0-16,-6 0 2 15,4 0 0-15,-1 3 0 16,0 6 2-16,3-5-1 16,1-1-1-16,4-3 1 15,-3 0 1-15,4 0 0 16,-3 0 0-16,-6 0-2 16,0 0 1-16,-2 0 3 15,-1 0-3-15,4 0 1 0,1 0 0 16,1 0-2-16,3 0 0 15,3 0 1-15,-1 0 1 16,3 0 0-16,-2 0-1 16,-3 0 2-16,-3 0-1 15,-6 0 3-15,1 3-3 16,-3-1 1-16,-1 4 0 16,4-2 1-16,-4 2-1 15,6-1 1-15,-2-1-3 16,-1 2 2-16,-3-2-1 15,4 5 2-15,-4-3-2 16,3 5 2-16,-1 0 0 16,-2 0-2-16,0 0 4 0,0 3-5 15,-1-3 4-15,1 0-4 16,1 0 0-16,1 1 2 16,0 1-1-16,1-1-2 15,-3 0 1-15,7 3 2 16,-2-1-3-16,2-5 1 15,2 2-1-15,-6-4 2 16,4 2 0-16,-7 2-1 16,0 0 3-16,5 1-3 15,-3 9 5-15,5-1-3 16,-4 5 3-16,0 3-1 16,1-5 0-16,-1 2-4 0,1-5 0 15,1 1-1-15,0-6 2 16,-3 0 1-16,1 1-3 15,-5 1 4-15,-1 3-3 16,5 3 0-16,-2-1 4 16,0 5-3-16,1 1-2 15,3-6 2-15,-4 3-2 16,0-2 2-16,2-2-1 16,-5-1-1-16,4-2-1 15,-4 2 1-15,1 0 0 16,-3 1 1-16,0 3 1 15,-3 5 0-15,1 1-1 0,-5 3 0 16,4 0 0 0,1-2 0-16,-5 0 0 15,2-6-1-15,0-5 2 0,-2 0-2 16,2 0 0-16,2 1 0 16,-1 4 1-16,-1 3-1 15,0 5 0-15,-4 0 0 16,4 2 0-16,-5 1 2 15,0 2-2-15,1 2 1 16,0-2-1-16,1-3 1 16,-1-1-2-16,1-4 1 15,-1-2 0-15,1 0 1 16,-4-1-1-16,-2 1 0 0,3 4 2 16,-6 3-2-1,0 4 0-15,0 5 0 0,0-3 1 16,0-1 0-16,0-3-1 15,0-3 1-15,0 2-1 16,0-3 0-16,0-4 1 16,0 2-2-16,3-2 1 15,-3-6-1-15,0-4 1 16,0 1 2-16,0 2-2 16,0 3 1-16,0 2-1 15,0 7 1-15,-3 4 0 16,-6-1-1-16,1 7 1 15,-1-4-1-15,1 0 0 16,-4 1 0-16,5-8 1 16,-5 0 0-16,0-6-1 0,2 4 0 15,-5-4 0-15,3 6 1 16,2-4-1-16,-7-2 0 16,5 6 1-16,-5-8-1 15,3 2 0-15,1 4 0 16,-4-4 0-16,0 4 0 15,0-3 0-15,2-3 0 16,1 1 0-16,-3 3 0 16,0 0 0-16,-5 5-2 15,0 0 4-15,-3-3-2 16,-1 2 2-16,-2-6-1 16,2 1-1-16,-1 6-1 0,-5-7-4 15,3 1 5-15,-5 2 0 16,2 1-1-16,0 0 1 15,1-2-1-15,4 0 2 16,0-5-1-16,3 1 0 16,1 1-3-16,-3-4 2 15,1 3 1-15,-1 4-1 16,-1 0-2-16,-5-2-3 16,1-1 1-16,1 4 5 15,-7-8 0-15,-3 6-3 16,1 1 2-16,-1-2-3 15,1-2 4-15,-3-3 0 0,-1 5-2 16,1-5 1-16,3 2 2 16,0-2-1-1,5-6 0-15,0-2 0 0,3 1 0 16,-1-2 0-16,2 3 0 16,-4-9 0-16,0 6-2 15,-5 0 2-15,0-8-2 16,-7 8 2-16,2-1 1 15,-2 3-1-15,1-2 0 16,0 2 0-16,3-3 0 16,-1-1 0-16,3-1-1 15,1-7-2-15,3 2-5 16,-1-5-1-16,-2 0 4 0,2 0-4 16,-5 0 3-1,-1 0 3-15,-1 0-8 0,-7-3 9 16,-3-2-5-16,1-1-4 15,-4 2 0-15,4 0 4 16,4-12-2-16,8 7 3 16,1 0-2-16,6-1 6 15,6 2 2-15,-3 1 0 16,0-1 0-16,-3 1-2 16,0-4 1-16,-2-2-3 15,-1-3 0-15,6 0-1 16,3-1 3-16,2-8 2 15,-1 6-1-15,-2-4 1 16,1 3 0-16,0-1 1 0,0 4-1 16,-1-5 0-16,-5-3 1 15,0 0 0-15,0 1-1 16,7 0 0-16,2 2 0 16,8 1 0-16,3 4-1 15,2-1 1-15,-2-2 0 16,0-4-1-16,3 2 2 15,-9-1-1-15,-2-2 0 16,-7 3 0-16,4-2 1 16,-3 2-1-16,5 1 2 15,4 3-2-15,2-1 1 16,0 0 3-16,5 2 0 16,-1-1 3-16,-4 0-5 0,-3-2 1 15,-1 2-3 1,2-4 0-16,6 7 1 0,-2-1-1 15,6 3 2-15,4 6-2 16,2-9 2-16,-2 10 5 16,1-10-7-16,2 5 5 15,-1-2-4-15,3 1 1 16,0-3 2-16,0-1-4 16,0 1 7-16,0 3-4 15,0 0 3-15,0-2-5 16,-3-3 5-16,-2-6-5 15,-7 0 2-15,1-10-3 16,-3 2 1-16,0 0 0 0,2 2 0 16,2 6 1-16,3 1 0 15,2 4 7-15,0 5-2 16,1-2-1-16,-1-1-1 16,-3-1-3-16,1-4 2 15,-1-1 0-15,-1-2-2 16,7 0 0-16,-4 3 2 15,6 1 5-15,0 7-4 16,-2 6 2-16,2 0 0 16,0 1 0-16,-3 1-1 15,1 1-1-15,-2-5 3 16,-4-1-6-16,-1-2-1 0,1-2-1 16,3 1 0-1,-4 7 0-15,6-3-1 0,-2 2 0 16,-2 4-2-16,7 3-7 15,-2 0-9-15,2 0-35 16,0 0-30-16,0 0-49 16,0-4-276-16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47.5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5D300AC-7CFE-4176-A6FB-83E0171DC41B}" emma:medium="tactile" emma:mode="ink">
          <msink:context xmlns:msink="http://schemas.microsoft.com/ink/2010/main" type="writingRegion" rotatedBoundingBox="27047,11667 27194,16679 26109,16710 25962,11699"/>
        </emma:interpretation>
      </emma:emma>
    </inkml:annotationXML>
    <inkml:traceGroup>
      <inkml:annotationXML>
        <emma:emma xmlns:emma="http://www.w3.org/2003/04/emma" version="1.0">
          <emma:interpretation id="{213AE65F-D15B-4CB4-8F08-7095B17F7B42}" emma:medium="tactile" emma:mode="ink">
            <msink:context xmlns:msink="http://schemas.microsoft.com/ink/2010/main" type="paragraph" rotatedBoundingBox="27047,11667 27194,16679 26109,16710 25962,11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5853DF-EFED-4BC3-94FE-5FACBC45252D}" emma:medium="tactile" emma:mode="ink">
              <msink:context xmlns:msink="http://schemas.microsoft.com/ink/2010/main" type="line" rotatedBoundingBox="27047,11667 27194,16679 26109,16710 25962,11699"/>
            </emma:interpretation>
          </emma:emma>
        </inkml:annotationXML>
        <inkml:traceGroup>
          <inkml:annotationXML>
            <emma:emma xmlns:emma="http://www.w3.org/2003/04/emma" version="1.0">
              <emma:interpretation id="{339B7EAB-6969-49D1-86AA-43C06B73CD03}" emma:medium="tactile" emma:mode="ink">
                <msink:context xmlns:msink="http://schemas.microsoft.com/ink/2010/main" type="inkWord" rotatedBoundingBox="27047,11667 27068,12393 26089,12422 26067,116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-862 59 379 0,'0'0'295'16,"0"0"-143"-16,0 0-12 15,0 0-41-15,0 0-63 16,0 0-15-16,68 111-8 16,6-98-3-16,25-13 2 15,13 0-12-15,3-43-1 16,-10-16-4-16,-17-10-9 16,-27-9 5-16,-22 0 2 0,-32-2-27 15,-7 3 34 1,-49 7 10-16,-35 6 22 0,-32 12-11 15,-27 15 4-15,-6 25 4 16,7 12 2-16,27 14 16 16,28 48 5-16,27 16-29 15,30 11-23-15,30 5-3 16,0-8-5-16,53-13-51 16,23-12-75-16,26-23-150 15,21-10-469-15</inkml:trace>
          <inkml:trace contextRef="#ctx0" brushRef="#br0" timeOffset="-477.4553">-689-337 203 0,'0'0'630'15,"0"0"-472"-15,0 0-89 16,0 0 21-16,0 0-33 15,0 0-42-15,129 122-15 16,-109-122 0-16,-11-25 0 16,-9-8 0-16,0-3 16 15,-6 8 1-15,-19 8 21 16,-1 10 6-16,6 10-1 16,0 0-27-16,6 12-16 15,6 24-9-15,8 4-19 0,0-3-124 16,25-10-343-16</inkml:trace>
        </inkml:traceGroup>
        <inkml:traceGroup>
          <inkml:annotationXML>
            <emma:emma xmlns:emma="http://www.w3.org/2003/04/emma" version="1.0">
              <emma:interpretation id="{08729060-DF6C-4ED4-A0AB-11727D16B3F7}" emma:medium="tactile" emma:mode="ink">
                <msink:context xmlns:msink="http://schemas.microsoft.com/ink/2010/main" type="inkWord" rotatedBoundingBox="26538,13124 26560,13876 26036,13891 26014,13139"/>
              </emma:interpretation>
            </emma:emma>
          </inkml:annotationXML>
          <inkml:trace contextRef="#ctx0" brushRef="#br0" timeOffset="115233.9924">-835 1180 583 0,'-212'202'162'0,"209"-174"-51"0,3 2 46 0,0 9-53 15,8 3-68-15,21 3-12 16,2-6-5-16,11-5 0 16,9-14-1-16,3-20-14 15,7 0-4-15,-2-38-2 16,-6-26 2-16,-9-14 1 16,-25-16-1-16,-19-8 8 0,-6-4-6 15,-51 7 3-15,-13 15 2 16,-9 28 0-16,6 29 5 15,12 27 18-15,7 18 24 16,14 42-29-16,7 24-15 16,9 12-10-16,11 6-9 15,9-1-38-15,4-5-54 16,0-4-62-16,0-9-227 16</inkml:trace>
          <inkml:trace contextRef="#ctx0" brushRef="#br0" timeOffset="114808.8633">-835 1180 931 0,'0'0'163'16,"0"0"-141"-16,0 0 23 16,0 0 3-16,0 0-35 15,0 0-8-15,0 0-1 16,0 0-1-16,41-39 3 16,-41 36 4-16,0 3 9 15,0 0 16-15,0 0-8 0,-11 8-27 16,-2 5-8-16,-2-1-34 15,3-6-73-15,2-3-172 16,1-3-467-16</inkml:trace>
          <inkml:trace contextRef="#ctx0" brushRef="#br0" timeOffset="114996.9409">-835 1180 583 0</inkml:trace>
          <inkml:trace contextRef="#ctx0" brushRef="#br0" timeOffset="116481.1673">-757 1271 155 0,'0'0'383'0,"0"0"-163"15,0 0-35-15,0 0-11 0,0 0-92 16,0 0-4-16,-29 65-9 15,29-52-15-15,0-2-29 16,0-7-9-16,0-1-13 16,0-3-3-16,9 0-10 15,3-3 5-15,-7-15-10 16,-5-4 1-16,0-1 8 16,0 3-4-16,-19 5 3 15,2 7 6-15,8 6 1 16,1 2 5-16,5 0 6 15,1 0 3-15,-2 10-9 16,-2 5-5-16,1-3 0 0,5 4-2 16,0-4-3-16,0 1-27 15,0 5-44-15,11 2-74 16,-5 9-401-16</inkml:trace>
        </inkml:traceGroup>
        <inkml:traceGroup>
          <inkml:annotationXML>
            <emma:emma xmlns:emma="http://www.w3.org/2003/04/emma" version="1.0">
              <emma:interpretation id="{BD932EBD-A063-4279-B6CF-1D551CF1699B}" emma:medium="tactile" emma:mode="ink">
                <msink:context xmlns:msink="http://schemas.microsoft.com/ink/2010/main" type="inkWord" rotatedBoundingBox="26665,14576 26686,15277 26068,15295 26047,14594"/>
              </emma:interpretation>
            </emma:emma>
          </inkml:annotationXML>
          <inkml:trace contextRef="#ctx0" brushRef="#br0" timeOffset="117994.8098">-962 2918 488 0,'0'0'186'0,"0"0"-64"0,0 0 40 16,0 0-34-1,0 0-82-15,0 0-25 0,34 137 12 16,10-127-5-16,12-10-13 15,10-3-6-15,7-34-2 16,-2-16-4-16,-7-9 1 16,-13-3 0-16,-26-3-2 15,-22-1-2-15,-3-5 3 16,-51 1-1-16,-14 4 2 16,-13 8-1-16,-1 19 2 15,5 20 1-15,4 22 23 16,8 0 13-16,8 37-8 15,12 24-9-15,13 17-11 16,19 9-8-16,10-1-5 0,0-6-1 16,8-8-1-16,18-10-1 15,7-10-8-15,3-17-28 16,7-9-47-16,-3-14-74 16,-4-6-396-16</inkml:trace>
          <inkml:trace contextRef="#ctx0" brushRef="#br0" timeOffset="117464.9968">-791 2603 620 0,'0'0'214'16,"0"0"-95"-16,0 0 7 16,0 0-53-16,0 0-43 15,0 0-16-15,-3 33-3 16,11-33-6-16,-1 0-2 16,-7 0-1-16,0 0 3 0,0 0 2 15,0 0 4-15,0 0 24 16,-9 0 3-16,-4-4-25 15,-2 2-7-15,3-3-6 16,5-1-1-16,0 6-33 16,7 0-37-16,0 0-74 15,0 0-209-15</inkml:trace>
        </inkml:traceGroup>
        <inkml:traceGroup>
          <inkml:annotationXML>
            <emma:emma xmlns:emma="http://www.w3.org/2003/04/emma" version="1.0">
              <emma:interpretation id="{D2F508B1-CDA9-4A03-82C5-A6C3E06B2DF9}" emma:medium="tactile" emma:mode="ink">
                <msink:context xmlns:msink="http://schemas.microsoft.com/ink/2010/main" type="inkWord" rotatedBoundingBox="26954,16045 26973,16685 26394,16702 26375,160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9112.3392">-554 4246 230 0,'0'0'474'16,"0"0"-368"-16,0 0-38 0,0 0 66 15,0 0-78-15,73 140-40 16,-22-122-3-16,5-16-3 15,0-2-10-15,-2-13-1 16,-11-28-4-16,-18-14 1 16,-13-6 0-16,-12-7-8 15,-17-6 6-15,-34 5 6 16,-20-1 0-16,-5 9 4 16,0 18 1-16,8 26 16 15,17 17 67-15,10 5-4 16,7 40-33-16,8 13-14 15,3 14-12-15,9-3-12 0,1 4 0 16,4-5-11-16,6-4-2 16,3-4-2-16,0-15 2 15,34-3-11-15,25-18-41 16,21-11-85-16,6-13-224 16</inkml:trace>
          <inkml:trace contextRef="#ctx0" brushRef="#br0" timeOffset="118679.1381">-450 3967 949 0,'0'0'183'0,"0"0"-163"15,0 0 66-15,0 0 34 16,0 0-80-16,0 0-40 16,54 49-3-16,-46-49 0 15,-8 0-10-15,0-13-8 16,0-9-3-16,-16-7 17 16,-15 7 7-16,2 6 2 15,1 11-1-15,5 5-1 16,10 0-15-16,4 16-34 0,9 6-43 15,0 7-21 1,6-2-236-16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2:27.11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D6D8B55-6068-404E-B8EB-AB6B444E8E07}" emma:medium="tactile" emma:mode="ink">
          <msink:context xmlns:msink="http://schemas.microsoft.com/ink/2010/main" type="writingRegion" rotatedBoundingBox="14354,3908 20625,3468 20788,5799 14517,6238">
            <msink:destinationLink direction="with" ref="{CEB2F654-0083-42FE-828E-FD57B00DEFC4}"/>
          </msink:context>
        </emma:interpretation>
      </emma:emma>
    </inkml:annotationXML>
    <inkml:traceGroup>
      <inkml:annotationXML>
        <emma:emma xmlns:emma="http://www.w3.org/2003/04/emma" version="1.0">
          <emma:interpretation id="{2A0E8A5B-D720-4C41-8AA9-B4C2C3137210}" emma:medium="tactile" emma:mode="ink">
            <msink:context xmlns:msink="http://schemas.microsoft.com/ink/2010/main" type="paragraph" rotatedBoundingBox="14354,3908 20625,3468 20788,5799 14517,6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797D72-ECAB-4695-9CAD-261C0D763B62}" emma:medium="tactile" emma:mode="ink">
              <msink:context xmlns:msink="http://schemas.microsoft.com/ink/2010/main" type="line" rotatedBoundingBox="14354,3908 20625,3468 20788,5799 14517,6238"/>
            </emma:interpretation>
          </emma:emma>
        </inkml:annotationXML>
        <inkml:traceGroup>
          <inkml:annotationXML>
            <emma:emma xmlns:emma="http://www.w3.org/2003/04/emma" version="1.0">
              <emma:interpretation id="{43819FC4-E181-4A3F-9089-297028A24F58}" emma:medium="tactile" emma:mode="ink">
                <msink:context xmlns:msink="http://schemas.microsoft.com/ink/2010/main" type="inkWord" rotatedBoundingBox="14418,4832 14553,4822 14624,5844 14490,58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12767 2584 36 0,'0'0'168'16,"0"0"-102"-16,0 0 30 0,0 0-2 16,0 0-22-16,0 0-10 15,0 0 3-15,0 0 5 16,0 7 5-16,0-2 5 15,0-2-13-15,0-2-22 16,0 7-14-16,0-3-7 16,3 3-5-16,0 3-3 15,-1 3-3-15,1 4 0 16,0 0-6-16,-1 2-5 16,2-2 2-16,-1 0-3 15,2-3-1-15,-2 6 0 16,3-4 0-16,-3 3 0 15,-3 1 1-15,0 0-1 0,0 4 0 16,0-3-1-16,2 1 1 16,1-1 0-16,2-4 0 15,2 1 0-15,1-5-3 16,-3-3 3-16,1-2 0 16,0-1-2-16,-1 1 0 15,4 1 1-15,-4-1 2 16,4-2-1-16,-3 2 0 15,-1-3-1-15,1 5 1 16,0 0-1-16,-4 0 2 16,3 0 0-16,2 3-1 15,-2 1 2-15,3-3-4 16,-4 5 3-16,1-3-2 0,-2 1 2 16,-1-3 1-16,1 0-2 15,-3 2 0-15,0-3 3 16,4 3-3-16,-4-1-2 15,0 2 2-15,0-3 0 16,0 3 2-16,0 1 0 16,0-1-2-16,0 1 0 15,0-7 4-15,0 4-5 16,0-4 1-16,0 7-1 16,0-1 1-16,0 3 0 15,0-3 0-15,0 1 0 16,0-1 0-16,0-3 0 15,0-1 0-15,0-7 0 0,0 2 0 16,0-2 0-16,0 0-1 16,0 1 1-16,0 1 0 15,0-2-1-15,5 3 1 16,-2-2 0-16,-1-3-5 16,-2 4-24-16,0-1-91 15,0 2-124-15,0 6-286 16</inkml:trace>
        </inkml:traceGroup>
        <inkml:traceGroup>
          <inkml:annotationXML>
            <emma:emma xmlns:emma="http://www.w3.org/2003/04/emma" version="1.0">
              <emma:interpretation id="{25DB960E-27BF-44A0-A006-9ECF02F72FF6}" emma:medium="tactile" emma:mode="ink">
                <msink:context xmlns:msink="http://schemas.microsoft.com/ink/2010/main" type="inkWord" rotatedBoundingBox="15715,3812 20625,3468 20788,5799 15878,61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8144.2742">14126 2489 588 0,'0'0'281'0,"0"0"-163"15,0 0 6-15,0 0-9 16,0 0-28-16,0 0-24 15,146 115-27-15,-79-115 0 16,1-8-15-16,-9-22-12 16,-14-14 0-16,-17-4-4 15,-22-4 1-15,-6-6 0 16,-14 6 3-16,-30 12-9 16,-7 16-7-16,-3 20 2 15,3 4-5-15,9 25-8 16,2 23-5-16,15 10-9 15,8 8-6-15,9-2 7 16,8-6 12-16,0-4 14 0,0-16 2 16,22-11-2-16,12-14 4 15,11-13 1-15,11-20 3 16,0-44 12-16,2-30 12 16,-11-26 3-16,-8-18-9 15,-13-14 7-15,-12 5-1 16,-6 25-6-16,-3 36-10 15,-1 35 14-15,-1 35 9 16,-3 16 6-16,0 31-15 16,0 56-11-16,-3 39-7 15,-20 31-7-15,1 1-1 16,5-14-34-16,11-21-56 0,6-23-65 16,0-24-114-16,20-20-521 15</inkml:trace>
          <inkml:trace contextRef="#ctx0" brushRef="#br0" timeOffset="-67008.7584">14492 1541 830 0,'0'0'184'0,"0"0"-63"16,0 0 22-16,0 0-15 16,0 0-58-16,0 0-46 15,51-10 8-15,22 10 25 0,15 0-23 16,7-2-26-16,10-11-8 16,-7 2-66-16,-23 11-155 15,-29 0-470-15</inkml:trace>
          <inkml:trace contextRef="#ctx0" brushRef="#br0" timeOffset="-67617.4108">14770 2563 249 0,'0'0'415'0,"0"0"-252"15,0 0-42-15,0 0 28 16,0 0-42-16,-47 128-36 16,47-112-19-16,0-5-13 15,5-9-18-15,20-2-6 0,12-10-2 16,11-40 22-16,3-25 11 16,-4-18-14-16,-10-16-15 15,-11-8-7-15,-9-5 2 16,-12 9 0-16,-5 16-6 15,0 24 2-15,0 28-1 16,0 21 7-16,-8 21 19 16,-6 3 4-16,-12 49-3 15,1 49-30-15,0 42-4 16,6 25-4-16,15-11 0 16,4-27-25-16,6-36-37 15,28-35-18-15,5-34-55 16,1-22-69-16,-6-11-176 15</inkml:trace>
          <inkml:trace contextRef="#ctx0" brushRef="#br0" timeOffset="-66185.8346">15692 2335 824 0,'0'0'196'0,"0"0"-98"16,0 0-29-16,0 0-14 16,0 0-45-16,0 0-10 15,155-13-158-15</inkml:trace>
          <inkml:trace contextRef="#ctx0" brushRef="#br0" timeOffset="-66335.0211">15723 2517 845 0,'0'0'223'0,"0"0"-140"15,0 0-31-15,0 0 13 16,0 0-42-16,0 0-21 15,141-20-2-15,-107 12-59 16,-6-1-85-16,-14 3-221 16</inkml:trace>
          <inkml:trace contextRef="#ctx0" brushRef="#br0" timeOffset="164575.2945">16245 2508 268 0,'0'0'124'16,"0"0"-46"-16,0 0 21 16,0 0-24-16,0 0-30 15,0 0-1-15,-29 0 11 16,26 0-7-16,1 2-7 0,-1-1 0 16,3-1-1-16,0 0-5 15,0 0-3-15,0 0-9 16,0 0 1-16,0 0 3 15,0 0-5-15,0 0-5 16,0 0-6-16,0 0-3 16,22 0 6-16,6 0 10 15,3 0 3-15,3 0-4 16,-2 0 0-16,-5 0-1 16,-3 0-6-16,-2 0-2 15,-3 0-1-15,1 0-8 16,-6 0 3-16,-3 0-4 15,-7 0-4-15,-4 0 0 0,0 0-2 16,0 0-26-16,-7 0-38 16,-20 11-77-16,-5 5-327 15</inkml:trace>
          <inkml:trace contextRef="#ctx0" brushRef="#br0" timeOffset="-60550.9647">16596 2139 440 0,'0'0'206'0,"0"0"-38"15,0 0 25-15,0 0-46 16,0 0-29-16,0 0-16 15,0 0-12-15,0-20-2 16,-2 20-9-16,2 0-12 0,0-2-10 16,0 2-12-16,0-3-7 15,0 3-3-15,0 0-8 16,0 0-8-16,0 0-7 16,0 25-12-16,14 28-2 15,6 24 1-15,2 22 1 16,-2-1 0-16,-6-4-5 15,-6-10-31-15,-2-15-26 16,0-18-12-16,-1-22-23 16,-1-15-1-16,-4-14 2 15,0-5 49-15,0-33 9 16,-9-19 37-16,-8-8 1 16,2 4 10-16,7 6 12 0,6 15 9 15,2 16-4 1,0 11-11-16,10 11-6 0,22 2-8 15,7 0 4-15,9 0 4 16,3 0 1-16,0 2 2 16,-4 6-13-16,-8-1-23 15,-15 6-119-15,-11 9-279 16</inkml:trace>
          <inkml:trace contextRef="#ctx0" brushRef="#br0" timeOffset="-59238.2256">17306 2802 176 0,'0'0'557'15,"0"0"-431"-15,0 0-66 16,0 0 16-16,0 0-31 16,0 0-41-16,136 11-2 15,-116-53 12-15,-6-4 5 0,-11 1-1 16,-3 1 16 0,0 7-14-16,-20 7-3 0,-9 5-10 15,5 16 3-15,-8 9-10 16,5 0-2-16,1 28-4 15,3 13-28-15,4 7-36 16,10 0-63-16,6-2-22 16,3-8 67-16,0-6 88 15,7-10 0-15,15-13 41 16,5-9 35-16,7-9 25 16,0-33-18-16,3-19-15 15,-6-14-32-15,1-19-17 16,-5-19-4-16,-7-13-3 15,-3-6 15-15,-8 11 14 16,-4 30 11-16,-5 37-4 0,0 36 0 16,0 18 17-16,0 28-1 15,-5 51-21-15,-12 28-42 16,2 22 1-16,13-4-2 16,2-18-3-16,0-15-6 15,0-21-56-15,25-20-47 16,3-18-73-16,6-15-218 15</inkml:trace>
          <inkml:trace contextRef="#ctx0" brushRef="#br0" timeOffset="-58895.0379">17679 2687 257 0,'0'0'737'0,"0"0"-545"15,0 0-64-15,0 0 3 16,2 133-48-16,27-100-34 16,8-8-27-16,10-10-11 15,6-15-11-15,10 0-4 16,-7-36-5-16,-5-14-18 16,-11-6-15-16,-23-4-14 15,-17-4-3-15,-15 3 18 16,-36 0 26-16,-5 9 15 15,2 18 1-15,13 19 4 0,4 15 16 16,15 0 16-16,1 34-4 16,16 10-14-16,5 0-19 15,0-10-2-15,17-9 0 16,22-11-12-16,12-14-78 16,8 0-120-16,1 0-640 15</inkml:trace>
          <inkml:trace contextRef="#ctx0" brushRef="#br0" timeOffset="-51513.5415">18535 2497 468 0,'0'0'171'15,"0"0"-14"-15,0 0 25 16,0 0-29-16,0 0-58 0,0 0-24 15,0 0-17 1,-36 88-19-16,33-46 4 0,3 4-3 16,0 6-14-16,0 2-12 15,9 5-8-15,18-1-1 16,7-9-2-16,8-5 0 16,7-17-5-16,2-14-2 15,7-13-4-15,1-2-20 16,4-43-8-16,-1-22 12 15,-9-14 10-15,-14-7-1 16,-22-3-9-16,-17-4 11 16,0 1 5-16,-34 1 12 15,-13 6 5-15,-6 18 1 16,2 27 6-16,9 26 24 0,1 16-1 16,9 67-7-16,3 34-19 15,9 36-6-15,15 12-2 16,5 3-1-16,0-2 0 15,8-10 0-15,14-15 0 16,4-18 0-16,4-15-1 16,2-18 1-16,-1-19-1 15,-3-19-2-15,-2-16-7 16,-4-20-29-16,-2 0-43 16,-3-20-69-16,-6-17-127 15,-8-11-234-15</inkml:trace>
          <inkml:trace contextRef="#ctx0" brushRef="#br0" timeOffset="-50905.6416">18586 1884 481 0,'0'0'353'0,"0"0"-154"15,0 0-75-15,0 0-1 16,0 0-51-16,0 0-47 16,12-108 11-16,7 48 11 15,-2 4-6-15,-2 16 1 16,-10 15-7-16,-2 14-9 15,-3 11-13-15,2 0-12 16,10 33-1-16,-1 19 0 16,6 6 8-16,2-9-8 15,2-9-48-15,6-15-39 16,5-10-46-16,2-8-74 0,0-5-265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6:16.59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FB5370D-2B4C-4B06-8218-B2BD3DE9CCD6}" emma:medium="tactile" emma:mode="ink">
          <msink:context xmlns:msink="http://schemas.microsoft.com/ink/2010/main" type="writingRegion" rotatedBoundingBox="27823,10274 30882,12217 30199,13294 27140,11350">
            <msink:destinationLink direction="with" ref="{82E23A13-FB0B-4AC1-9782-57E348C355C2}"/>
            <msink:destinationLink direction="with" ref="{99C2A1A5-81F4-466C-BCDD-D94079D98855}"/>
            <msink:destinationLink direction="with" ref="{38F50547-69BE-4366-AF0E-D0DE9DE39005}"/>
          </msink:context>
        </emma:interpretation>
      </emma:emma>
    </inkml:annotationXML>
    <inkml:traceGroup>
      <inkml:annotationXML>
        <emma:emma xmlns:emma="http://www.w3.org/2003/04/emma" version="1.0">
          <emma:interpretation id="{3B291E48-266D-49AD-BA53-357E684EE8CA}" emma:medium="tactile" emma:mode="ink">
            <msink:context xmlns:msink="http://schemas.microsoft.com/ink/2010/main" type="paragraph" rotatedBoundingBox="27823,10274 30882,12217 30199,13294 27140,11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327AE7-70A1-434D-B943-E9899F1B4119}" emma:medium="tactile" emma:mode="ink">
              <msink:context xmlns:msink="http://schemas.microsoft.com/ink/2010/main" type="line" rotatedBoundingBox="27823,10274 30882,12217 30199,13294 27140,11350"/>
            </emma:interpretation>
          </emma:emma>
        </inkml:annotationXML>
        <inkml:traceGroup>
          <inkml:annotationXML>
            <emma:emma xmlns:emma="http://www.w3.org/2003/04/emma" version="1.0">
              <emma:interpretation id="{4163AC3A-6B4F-4F13-9FDD-95BAA1DDEF91}" emma:medium="tactile" emma:mode="ink">
                <msink:context xmlns:msink="http://schemas.microsoft.com/ink/2010/main" type="inkWord" rotatedBoundingBox="27299,11589 27413,10784 28168,10891 28055,11696"/>
              </emma:interpretation>
            </emma:emma>
          </inkml:annotationXML>
          <inkml:trace contextRef="#ctx0" brushRef="#br0">23426 2316 420 0,'0'0'327'0,"0"0"-153"0,0 0-55 16,0 0-40-1,20 137-34-15,9-100-23 0,10-6-14 16,15-7-8-16,16-15-5 16,11-9 5-16,7-16 1 15,2-35-1-15,-14-14 2 16,-13-10-1-16,-27-8 0 15,-23-3 2-15,-13 3 3 16,-13 4-3-16,-40 5 4 16,-21 4 2-16,-16 9-3 15,-6 12-2-15,0 24-3 16,9 20 20-16,11 5 20 16,10 38 1-16,13 28-9 15,23 18-13-15,18 12-15 0,12 5-5 16,9 4-6-16,30-14-2 15,15-21-41-15,13-24-56 16,18-33-51-16,7-13-327 16</inkml:trace>
          <inkml:trace contextRef="#ctx0" brushRef="#br0" timeOffset="-509.1121">23528 1895 872 0,'0'0'298'16,"0"0"-216"-16,0 0-47 15,40 138 26-15,11-69-38 16,7-11-22-16,10-16-1 15,8-17-53-15,-3-19-117 16,-2-6-423-16</inkml:trace>
          <inkml:trace contextRef="#ctx0" brushRef="#br0" timeOffset="-679.821">23585 2297 252 0,'0'0'702'16,"0"0"-553"-16,0 0-66 15,0 0 31-15,0 0-58 16,0 0-38-16,44-79 2 16,7 27 6-16,0-3-16 15,3 3-9-15,-10 12-1 16,-7 10-18-16,-15 11-63 16,-10 13-62-16,-12 6-185 15,0 0-428-15</inkml:trace>
        </inkml:traceGroup>
        <inkml:traceGroup>
          <inkml:annotationXML>
            <emma:emma xmlns:emma="http://www.w3.org/2003/04/emma" version="1.0">
              <emma:interpretation id="{1C2B1A26-0401-4081-89A5-85ACE40AD601}" emma:medium="tactile" emma:mode="ink">
                <msink:context xmlns:msink="http://schemas.microsoft.com/ink/2010/main" type="inkWord" rotatedBoundingBox="29100,11085 29649,11434 29223,12104 28674,11755"/>
              </emma:interpretation>
            </emma:emma>
          </inkml:annotationXML>
          <inkml:trace contextRef="#ctx0" brushRef="#br0" timeOffset="-1311.9144">24912 2680 741 0,'0'0'236'15,"0"0"-154"-15,0 0 21 0,0 0-14 16,2 152-44-16,24-127-34 15,14-6-11-15,13-14 0 16,14-5 0-16,6-16 2 16,7-28-1-16,-7-12 1 15,-9-11-1-15,-13-4-1 16,-22-5-9-16,-24-6-5 16,-5 2-3-16,-25-2 3 15,-28 8 14-15,-8 14 7 16,-3 14-3-16,-4 21 5 15,7 20-6-15,-4 5 7 16,6 20-1-16,3 29-9 0,16 16-1 16,21 20-2-16,15 6-6 15,4 7 3 1,23-3-4-16,19-18-74 0,12-16-87 16,-1-25-99-16,6-23-383 15</inkml:trace>
          <inkml:trace contextRef="#ctx0" brushRef="#br0" timeOffset="-1753.3639">25087 2275 862 0,'0'0'163'0,"0"0"-81"15,0 0 15-15,-12 130-51 16,37-72-24-16,11 0-17 15,13-10-5-15,4-10-20 0,1-13-80 16,-6-10-230 0</inkml:trace>
          <inkml:trace contextRef="#ctx0" brushRef="#br0" timeOffset="-1914.4271">24936 2707 473 0,'0'0'539'16,"0"0"-434"-16,0 0-86 16,0 0 73-16,0 0-22 15,200-151-55-15,-137 111-11 16,-7 9-4-16,-7 13-8 16,-19 7-48-16,-11 11-70 15,-12 0-201-15,-7 0-360 16</inkml:trace>
        </inkml:traceGroup>
        <inkml:traceGroup>
          <inkml:annotationXML>
            <emma:emma xmlns:emma="http://www.w3.org/2003/04/emma" version="1.0">
              <emma:interpretation id="{1D1FA936-0B0A-4682-BAA9-F020EC014A2D}" emma:medium="tactile" emma:mode="ink">
                <msink:context xmlns:msink="http://schemas.microsoft.com/ink/2010/main" type="inkWord" rotatedBoundingBox="29962,12277 30590,12677 30243,13224 29614,128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2700.0699">25743 3732 535 0,'0'0'206'16,"0"0"-112"-16,0 0 44 15,0 0-29-15,0 0-44 16,0 0-29-16,42 132 9 16,-13-111-14-16,12-1-18 15,13 0-2-15,14-7-9 16,5-6 0-16,3-7-2 15,0 0 0-15,-8-2-3 16,-9-23 1-16,-14-11 1 16,-17-7-9-16,-19-13-8 0,-9-10-3 15,-3-7 3 1,-37-4 3-16,-12-4 12 0,-16 6 3 16,-8 8 3-16,-1 22 3 15,1 22 4-15,12 23 19 16,10 0-5-16,11 30-14 15,16 19-5-15,10 11-5 16,11 0-4-16,6 7-7 16,0-9-14-16,11-2-13 15,18-10-4-15,10-8-12 16,9-9-29-16,-1-12-142 16,7-7-256-16</inkml:trace>
          <inkml:trace contextRef="#ctx0" brushRef="#br0" timeOffset="-3522.5984">25828 3771 684 0,'0'0'184'0,"0"0"-140"15,0 0 117-15,86-140-57 16,-43 89-60-16,2 0-31 16,-2 11-12-16,-10 11-1 15,-7 15-2-15,-12 12-25 16,-11 2-78-16,-3 0-167 15,-3 20-397-15</inkml:trace>
          <inkml:trace contextRef="#ctx0" brushRef="#br0" timeOffset="-3360.2951">25824 3420 620 0,'0'0'183'0,"0"0"-115"15,54 162 25-15,-11-113-30 16,1-6-51-16,-1-8-12 16,-6-6-33-16,-12-7-204 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9:39.76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3699B82-F783-4978-9F5A-E41CD4B451A2}" emma:medium="tactile" emma:mode="ink">
          <msink:context xmlns:msink="http://schemas.microsoft.com/ink/2010/main" type="inkDrawing" rotatedBoundingBox="29478,11801 29619,13936 29552,13940 29411,11805" semanticType="strikethrough" shapeName="Other">
            <msink:sourceLink direction="with" ref="{B4493BD9-27CC-472C-A6AB-D511553339F5}"/>
          </msink:context>
        </emma:interpretation>
      </emma:emma>
    </inkml:annotationXML>
    <inkml:trace contextRef="#ctx0" brushRef="#br0">46 477 10 0,'0'0'260'16,"0"0"-170"-16,-29-176 10 16,24 103 33-16,-3 6-2 15,4 5-16-15,4 22-17 0,0 12-2 16,0 11-25 0,0 8-13-16,0 4-11 0,0 5-13 15,0 0-13-15,0 0-5 16,0 0-8-16,4 22-8 15,13 55 0-15,5 40 30 16,6 42 15-16,-9 28-28 16,-2 17-1-16,-2 7-6 15,-6-1-2-15,-9-10-3 16,0-13-3-16,0-19-2 16,0-27 0-16,0-31 0 15,0-37-3-15,0-24-7 16,0-29-8-16,2-20-23 15,4 0-49-15,5-49-53 16,-5-24-70-16,-6-3-209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9:40.34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568B4DA-0DD2-4105-91AF-92C71CE15697}" emma:medium="tactile" emma:mode="ink">
          <msink:context xmlns:msink="http://schemas.microsoft.com/ink/2010/main" type="inkDrawing" rotatedBoundingBox="29336,14105 32255,13966 32258,14031 29340,14170" semanticType="strikethrough" shapeName="Other">
            <msink:sourceLink direction="with" ref="{66502664-9D94-4017-AAE3-108C1B94C8AA}"/>
          </msink:context>
        </emma:interpretation>
      </emma:emma>
    </inkml:annotationXML>
    <inkml:trace contextRef="#ctx0" brushRef="#br0">262 176 285 0,'0'0'150'0,"0"0"-111"0,0 0 47 16,0 0 28-16,-181-43-3 16,145 40-57-16,14 1 36 15,5-1 9-15,11 3-15 16,6 0-29-16,0 0-33 16,0 0-4-16,0 0 6 15,0 0-5-15,30-3-10 16,41 3 9-16,48 0 21 15,47 0-3-15,54-2-5 16,45-9 11-16,54-6-3 16,18-3-3-16,2-1-12 15,-24 1-6-15,-55 5-18 0,-63 5 0 16,-62 4-5-16,-50 6-29 16,-41 0-70-16,-27 0-41 15,-17 0-206-15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0:01.48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6DF8DFC-566D-46BF-8757-18852957EDAE}" emma:medium="tactile" emma:mode="ink">
          <msink:context xmlns:msink="http://schemas.microsoft.com/ink/2010/main" type="inkDrawing" rotatedBoundingBox="15145,6490 24928,8515 23746,14223 13963,12198" hotPoints="24145,8312 24156,12223 14836,12250 14825,8339" semanticType="enclosure" shapeName="Rectangle">
            <msink:sourceLink direction="with" ref="{E6EAE422-84A9-4B9E-87C8-E1843F4CB0E5}"/>
          </msink:context>
        </emma:interpretation>
      </emma:emma>
    </inkml:annotationXML>
    <inkml:trace contextRef="#ctx0" brushRef="#br0">29 72 167 0,'0'0'83'0,"0"0"-69"15,0 0 41-15,0 0 55 0,0 0-39 16,0 0-39-16,0 0-3 15,-17-54 14-15,14 47-6 16,3 2-13-16,0 2-3 16,0 3 9-16,0 0 2 15,0 0-5-15,0 18-27 16,0 47 9-16,8 44 21 16,7 49 21-16,-5 42-33 15,-3 30-7-15,-7 35 3 16,2 18-7-16,1 24-7 15,6 2 0-15,1-4 0 16,5-19-27-16,-1-31-1 0,3-36-5 16,5-31 6-1,3-30 15-15,4-30 3 0,-4-24 9 16,6-24 0-16,-9-24 0 16,1-19-2-16,-6-17 0 15,-3-18-58-15,-8-2-104 16,-6-20-179-16</inkml:trace>
    <inkml:trace contextRef="#ctx0" brushRef="#br0" timeOffset="3931.0374">29-328 300 0,'0'0'165'16,"0"0"-156"-16,0 0-8 16,0 0 9-16,0 0 23 15,0 0 0-15,76-21-12 16,-42 11-18-16,0-1 14 15,2 1 5-15,4 2-12 16,-1 1-4-16,6 5-1 16,3-3-5-16,5-3 0 15,1 1 1-15,2-4 0 16,3 9 0-16,6-3-1 16,1-1-1-16,-2 3 1 15,-2 3 0-15,-3 0 0 16,-3 0 0-16,3 0 1 0,-5 9-1 15,2 7 0-15,4-5 1 16,-1 0 1-16,9-6-1 16,3-5 0-16,2 0 0 15,3 0 3-15,-3 0 1 16,0 0 9-16,0 0 0 16,-5 0-3-16,5 0-4 15,1 0 9-15,4 0 1 16,4-3-5-16,-1-3-4 15,-1 5-2-15,1-2-1 16,-5 3-5-16,4 0 0 16,3 0 0-16,8 0 2 0,8 0 0 15,2 0-2 1,-5 0-2-16,0 0 2 0,-9 0 0 16,-6 0 0-16,2 0-1 15,-5 0 1-15,5 0 0 16,-2 0 1-16,4 0-1 15,-2 0 3-15,0 0-3 16,-8 0-1-16,-1 0 1 16,-4 0 2-16,3 0-2 15,3 0 0-15,4 0 0 16,1 0 0-16,4 0 0 16,5 0 0-16,-5 0 3 15,2 0-3-15,-3 0-1 16,-1 0-1-16,-2 0 4 15,1 15 0-15,-1 5-2 0,2 1 0 16,-5-4-2-16,7-1 2 16,-4-6-2-16,7-5 4 15,-1-3-2-15,3-2 1 16,3 2-1-16,0 1 0 16,0 3 1-16,-3-1-1 15,0 2 0-15,-2 1 0 16,2-1 2-16,-2-1-1 15,-1-1-1-15,3-3 1 16,1 1-1-16,2-3 0 0,2 0 1 16,0 0-2-1,7 0 2-15,0 0-3 0,8 2 5 16,3 0-4-16,2 0 1 16,4 4 0-16,-2-3-1 15,2 5 0-15,11-7 1 16,6 5 0-16,3-3 1 15,0 1-1-15,0 2 0 16,-7-1 0-16,0 2 1 16,-8 3-1-16,-8 5 0 15,-13 2-3-15,-15-3-9 16,-20-1-3-16,-17 0 1 16,-21-6-2-16,-13 0 5 15,-10-3-4-15,-7-4 15 16,0 0 7-16,0 0 30 0,0 0-5 15,0 0-20-15,0-8-11 16,-10-5-1-16,-9 5-13 16,-10 1-73-16,-10 4-310 15</inkml:trace>
    <inkml:trace contextRef="#ctx0" brushRef="#br0" timeOffset="1671.8407">280 3594 499 0,'0'0'96'0,"0"0"-96"16,0 0-8-16,0 0 6 0,0 0 2 15,0 0 0-15,112-9 1 16,-61 9-1-16,8 0 2 16,9 0-2-16,8 0 0 15,8 0 5-15,12 0 1 16,9-6-4-16,13-6 1 16,11-3-1-16,10-1 2 15,10 1 2-15,6 5 0 16,-1 4 1-16,5 6-5 15,4 0-1-15,3 0 3 16,0 0-1-16,9 0-4 16,0 0 2-16,-6 0 1 0,-6 0 0 15,-7 0-4-15,-12 0 3 16,-7 0-1-16,-8 0 0 16,-4 4 2-16,-16 3 0 15,-4 4 7-15,-12 4-8 16,-6-5 1-16,-2 3 0 15,-6-3-2-15,-3-2 2 16,-1-1-1-16,-1-3-1 16,-6 2 0-16,-6-1 0 15,-5 6 0-15,-6-4 1 16,-2 3-1-16,0 0-2 16,4-1 2-16,3-5 2 15,-2 1-2-15,8 1 0 16,0-3 0-16,-3 6 2 0,4 1-2 15,1 2 0-15,1 3 1 16,-3 1-1-16,3-3 0 16,3 0 0-16,-1-6 2 15,6-4-2-15,0-1 2 16,4-2-1-16,-1 0 4 16,5 0 5-16,1 0-3 15,0 0 0-15,3-5-6 16,-4-2 0-16,6-2 0 15,6-3 1-15,1-3-2 16,4 3 0-16,-2-4 3 0,0 3 3 16,-3 6-2-1,0 2 3-15,-3-1-4 0,-2 4-2 16,-5-3-1-16,-9-3 1 16,-4-2 0-16,-7-3 1 15,-7 4 0-15,-5-2 3 16,-1 6 3-16,-2 5-4 15,3 0-1-15,3 0-2 16,-1 0-1-16,1 5-1 16,2 8 1-16,3-4-1 15,0 0 1-15,1-7 0 16,1-2-1-16,7 0-3 16,3 0 4-16,2 0 0 15,6 0 4-15,0 0-2 16,2 0-2-16,-2 8 0 0,-6 9 0 15,-8 1-1-15,-11-2-8 16,-20 3-38-16,-22-1-96 16,-12 0-252-16</inkml:trace>
    <inkml:trace contextRef="#ctx0" brushRef="#br0" timeOffset="5091.7055">9280-314 371 0,'0'0'29'0,"0"0"-29"0,0 0 0 16,0 0 68-16,32 145 25 15,-15-31-54-15,0 23-14 16,5 19-12-16,-5 25 12 16,-7 20-6-16,0 16 0 15,-5 8-19-15,-3 1 0 16,5-10-1-16,1-5-13 15,0-17-9-15,-2-24-15 16,-6-15-18-16,0-21-53 16,0-9 86-16,0-6 22 15,-9-10 2-15,4-10 8 16,2-6 12-16,-2-9 13 16,5-5-10-16,-4-11-7 15,4-7-11-15,-3-8 0 16,3-13-4-16,0-7 5 0,-2-6 7 15,2-8 10-15,-3 4 11 16,1-7-5-16,-5 0-12 16,4-1-10-16,1-9 2 15,-1-1-1-15,1-2 3 16,-1-1 4-16,3 0 5 16,0-2-2-16,0 0-11 15,0 4-3-15,0-4 1 16,0 0 2-16,0 0 4 15,0 0-2-15,0 0 7 16,0 0 3-16,0 0-2 16,0 5 0-16,0 1-11 0,0 6 1 15,0-3-5-15,0-5-2 16,0 0 5-16,0-2-5 16,0-2 1-16,0 3 2 15,0-3 3-15,0 2 11 16,0 2 16-16,0-3-13 15,0-1-13-15,0 0 0 16,0 0-8-16,0 0 2 16,0 0-4-16,0 0 0 15,0 0 1-15,0 0 1 16,0 0 15-16,0 0 5 16,0 0-2-16,0 0-11 15,0 0-2-15,0 0-5 0,0 0-1 16,0 0-1-1,0 0 0-15,0 0-1 0,0 0-2 16,0 0 2-16,0 6 2 16,0 1 0-16,0 1 1 15,0 2-27-15,3 1-27 16,-1-5-3-16,1 0-73 16,-3-6-141-16</inkml:trace>
    <inkml:trace contextRef="#ctx0" brushRef="#br0" timeOffset="5499.3203">9410 3480 289 0,'0'0'263'16,"0"0"-204"-16,0 0-52 16,0 0 59-16,0 0 5 15,0 0-47-15,17 59-18 0,-17-51-3 16,0-3-2-16,0-3 2 15,0 1 3-15,-12 3 32 16,-30 0-38-16,-23 8-7 16,-14-3-11-16,-13 6 4 15,-6-3 13-15,1 4 1 16,21-3 16-16,17-6 22 16,28-6 10-16,23-3-48 15,8-7-12-15,42-31-98 16,31-9-107-16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0:37.58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EB2F654-0083-42FE-828E-FD57B00DEFC4}" emma:medium="tactile" emma:mode="ink">
          <msink:context xmlns:msink="http://schemas.microsoft.com/ink/2010/main" type="inkDrawing" rotatedBoundingBox="13976,190 14732,5337 14434,5381 13678,234" semanticType="verticalRange" shapeName="Other">
            <msink:sourceLink direction="with" ref="{1D6D8B55-6068-404E-B8EB-AB6B444E8E07}"/>
          </msink:context>
        </emma:interpretation>
      </emma:emma>
    </inkml:annotationXML>
    <inkml:trace contextRef="#ctx0" brushRef="#br0">177 0 595 0,'0'0'70'0,"0"0"-70"15,0 0 0-15,0 0 32 16,-122 141 23-16,103-70-31 16,8 11-4-16,-1 18-7 15,7 7-13-15,-1-1 3 16,6 0-2-16,0-1 2 16,6-2-3-16,24 9-3 15,9 2-10-15,10 0-16 16,2 0 16-16,0 5 9 15,-7 3 4-15,-1 7 3 0,-6 14 2 16,-7 19-5-16,1 19-1 16,-6 15 1-16,-1 8 0 15,-7-2-1-15,-4-12-15 16,1-16 2-16,1-14 8 16,4-12 3-16,1-12 1 15,-3-4-3-15,2 2 1 16,-7 6-2-16,-4 4-1 15,1 3-3-15,-6-4 5 16,2-14 0-16,0-20 5 16,7-13 7-16,2-16-3 15,1-16-4-15,2-3-1 0,0-8-7 16,-2-10-13 0,0-10-93-16,-3-9-180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45.475"/>
    </inkml:context>
    <inkml:brush xml:id="br0">
      <inkml:brushProperty name="width" value="0.00882" units="cm"/>
      <inkml:brushProperty name="height" value="0.00882" units="cm"/>
      <inkml:brushProperty name="fitToCurve" value="1"/>
    </inkml:brush>
    <inkml:brush xml:id="br1">
      <inkml:brushProperty name="width" value="0.00882" units="cm"/>
      <inkml:brushProperty name="height" value="0.0088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919C8F4-6129-4BBD-AB63-0B250D317C88}" emma:medium="tactile" emma:mode="ink">
          <msink:context xmlns:msink="http://schemas.microsoft.com/ink/2010/main" type="writingRegion" rotatedBoundingBox="31425,11336 31111,16020 27285,15763 27600,11079">
            <msink:destinationLink direction="with" ref="{B15C0D7D-0DC8-4749-A8CF-D7DDC218770B}"/>
            <msink:destinationLink direction="with" ref="{2D12F3D1-7B9C-4799-B5C2-7D2DF4684141}"/>
          </msink:context>
        </emma:interpretation>
      </emma:emma>
    </inkml:annotationXML>
    <inkml:traceGroup>
      <inkml:annotationXML>
        <emma:emma xmlns:emma="http://www.w3.org/2003/04/emma" version="1.0">
          <emma:interpretation id="{D39FD29A-9044-4E02-8D43-BD1EF140ED39}" emma:medium="tactile" emma:mode="ink">
            <msink:context xmlns:msink="http://schemas.microsoft.com/ink/2010/main" type="paragraph" rotatedBoundingBox="31425,11336 31111,16020 27285,15763 27600,11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FD7A5B-FE8B-47F6-8242-4BA617FD8863}" emma:medium="tactile" emma:mode="ink">
              <msink:context xmlns:msink="http://schemas.microsoft.com/ink/2010/main" type="line" rotatedBoundingBox="31425,11336 31111,16020 27285,15763 27600,11079"/>
            </emma:interpretation>
          </emma:emma>
        </inkml:annotationXML>
        <inkml:traceGroup>
          <inkml:annotationXML>
            <emma:emma xmlns:emma="http://www.w3.org/2003/04/emma" version="1.0">
              <emma:interpretation id="{ED52182D-94C6-45F4-9CD8-125BC1EDB342}" emma:medium="tactile" emma:mode="ink">
                <msink:context xmlns:msink="http://schemas.microsoft.com/ink/2010/main" type="inkWord" rotatedBoundingBox="31425,11336 31111,16020 27285,15763 27600,11079"/>
              </emma:interpretation>
            </emma:emma>
          </inkml:annotationXML>
          <inkml:trace contextRef="#ctx0" brushRef="#br0">2940 2763 249 0,'0'0'528'16,"0"0"-357"-1,0 0-67-15,0 0 2 0,0 0 5 16,0 0-44-16,144-111-25 16,-91 84-13-16,-2 1-14 15,-5 5-15-15,-9 1-3 16,-18 3-59-16,-13 5-105 15,-6 1-221-15</inkml:trace>
          <inkml:trace contextRef="#ctx0" brushRef="#br0" timeOffset="27808.7097">1258-789 551 0,'0'0'330'15,"0"0"-183"-15,0 0-15 16,0 0 37-16,0 0-50 16,0 0-48-16,0 0-4 15,3 0-4-15,-3 0-9 16,6 4-18-16,2 21-11 0,3 10-3 15,4 8-8 1,2 5-6-16,0 4-4 0,-4 1-3 16,-1-1 2-16,-1 5-3 15,-3-2-1-15,-3-3-13 16,2-7-9-16,-4-12-5 16,-1-13-13-16,-2-15-3 15,0-5 6-15,0 0 7 16,0-18-10-16,-2-22 5 15,-21-16 21-15,0-7 10 16,3-4 5-16,1 3 0 16,8 0 1-16,-1 6-1 15,10 6 2-15,2 4 7 16,0 5 5-16,0 8-3 16,0 8-3-16,10 11 1 15,14 10 1-15,6 6-10 0,6 0 10 16,5 22-2-16,-5 7-4 15,-11 9-4-15,-8 0 0 16,-9 0-7-16,-8 3-8 16,0-4-45-16,-5-6-6 15,-15-5-12-15,3-10-15 16,0-10 14-16,3-6 40 16,4 0 23-16,7 0 16 15,-1 0 1-15,4 0 2 16,0 0 19-16,23 0-6 15,17 0 0-15,13 12 44 0,6 7-35 16,-5 4 11 0,-3 0-14-16,-17-3-5 0,-12 2-10 15,-17 0-7-15,-5 2 16 16,-2 4-3-16,-32-2 4 16,-11 2-10-16,-1-9-1 15,5 3-1-15,1-7 4 16,9-3 3-16,6-2 0 15,13-5-8-15,4-5-1 16,8 0-3-16,0 0-6 16,0-15-30-16,0-21-37 15,0-7-69-15,20-5-144 16,2 7-520-16</inkml:trace>
          <inkml:trace contextRef="#ctx0" brushRef="#br0" timeOffset="28589.2818">1135-1029 250 0,'0'0'205'16,"0"0"-66"-16,0 0 27 15,0 0-17-15,0 0-25 16,0 0-27-16,-32 0-7 16,32 0-8-16,0 0-13 15,0 0-15-15,0 0-11 16,0 0-4-16,8 0 1 15,18 0 12-15,11 0 1 16,10 0-11-16,9 0-15 16,10-10-5-16,-1-5-8 15,-4 4-6-15,-12 7-8 16,-19 4 0-16,-16 0-21 16,-14 0-81-16,-5 15-68 15,-51 20-234-15</inkml:trace>
          <inkml:trace contextRef="#ctx0" brushRef="#br0" timeOffset="-2483.8338">497-59 449 0,'0'0'188'15,"0"0"-37"-15,0 0 28 16,0 0-48-16,0 0-47 15,0 0-19-15,-54 19-30 16,69-19-28-16,24 0 8 16,17-21 22-16,9-14 14 15,9-4-2-15,-4-3-19 16,-11 20 4-16,-8 13-14 16,-14 9-10-16,-6 42-2 0,-9 28 2 15,-13 9 2 1,-6 2-12-16,-3-13-13 0,0-14-71 15,0-19-83-15,0-17-131 16,0-18-705-16</inkml:trace>
          <inkml:trace contextRef="#ctx0" brushRef="#br1" timeOffset="13939.8357">179 2914 250 0,'0'0'192'15,"0"0"-105"-15,0 0 19 16,0 0 20-16,0 0-49 15,0 0-22-15,0 22 11 16,0-22-5-16,0 0-24 16,8-3-15-16,4-22 5 0,2-20 36 15,-1-10 0-15,4-12-16 16,0-2-3-16,3 6-6 16,-3 1-6-16,0 20-7 15,0 22-8-15,0 15-4 16,11 5-7-16,6 45-2 15,8 17 13-15,0 8-8 16,1-6-5-16,-4-17-4 16,-5-13 0-16,-9-17-19 15,-2-17-57-15,-6 0-36 16,-8-11-53-16,-9-20-314 16</inkml:trace>
          <inkml:trace contextRef="#ctx0" brushRef="#br1" timeOffset="17024.6204">2205 2039 182 0,'0'0'473'16,"0"0"-355"-16,0 0-41 15,0 0 124-15,0 0-67 16,0 0-60-16,0 0-32 16,3 0 0-16,-3 7 9 0,0 9-15 15,-5-1-10 1,-10 3 0-16,1 1-5 0,-3 2-3 15,0 0-4-15,-3 4-6 16,1 3-6-16,-3-1-1 16,-5 1 0-16,3 2 1 15,-1 1-2-15,-1 0 0 16,1-1 0-16,-1-2 0 16,3 2 0-16,-1-2 0 15,0 0 0-15,-1 1 0 16,-4-4 0-16,2 2 1 15,-4 1-1-15,-3 2 0 16,0-2 0-16,1-1 0 0,2-5 0 16,2 0-1-16,4-4 1 15,5 0-2-15,-2 2 2 16,-1-2 0-16,3 2-1 16,-2-2 1-16,0 2-2 15,5 0 2-15,-3 0-2 16,0 0 0-16,-3 2 1 15,3-2-2-15,3 2-1 16,0-3 4-16,4 0-1 16,-4-1 0-16,3-3 0 15,-1 3 1-15,-2-2-1 16,3 1 0-16,-2 2-3 16,-1-4 4-16,3 1-3 15,0 0 0-15,-1-1 3 0,7-3-3 16,-1-1 2-16,1-1 1 15,3-5 0-15,-1 2 1 16,-2 4-1-16,-1-7 3 16,1 7-3-16,-4 3 1 15,4-5-4-15,-4 6 5 16,4-6-3-16,-3 2 1 16,5-3-1-16,-3-2 1 15,4-2 4-15,-4 7-4 16,-2-7 0-16,-3 8-2 15,2-1 4-15,-1-4-5 16,-1 8 5-16,2-6-3 0,2 1 1 16,1-2-3-16,3-4 3 15,1 1 4-15,1 1-4 16,2-1 1-16,-1-5 0 16,0 5 0-16,3-5-1 15,-2 0 2-15,2 0-1 16,-3 0-1-16,3 2 1 15,-4 2 0-15,2-4-1 16,-1 6-1-16,-2-1 0 16,2 0 1-16,0-5-1 15,3 0 1-15,0 0-2 16,0 0 2-16,0 0-2 16,0 0 0-16,0 0 2 0,0 0-2 15,0 3-3-15,0 0-11 16,-3 0-5-16,3-3-19 15,0 0-18-15,0 0-23 16,0 0-70-16,0-14-244 16</inkml:trace>
          <inkml:trace contextRef="#ctx0" brushRef="#br1" timeOffset="20594.8081">767 3373 256 0,'0'0'102'0,"0"0"-33"15,0 0 73-15,0 0-26 16,0 0-24-16,0 0-15 0,17-33 26 16,-14 30-31-1,-3 3-8-15,0 0-1 0,0 0-12 16,0 0-10-16,0 0-4 15,0 0-7-15,0 0 1 16,0 0-9-16,0 3-7 16,0 12-4-16,0 7-3 15,0 5 0-15,0 2-7 16,0-4-1-16,-5-2-11 16,-1-2-9-16,-3-3 0 15,4-3 2-15,2 1 2 16,-2 0-4-16,5-3-5 0,0-11-9 15,0-2 16 1,0 0 10-16,5 0-3 0,27 0 11 16,4-13 0-16,9-5 5 15,6-2-3-15,2 3 1 16,4 5-1-16,-9-3-2 16,-6 6-6-16,-20 9-70 15,-19 0-228-15</inkml:trace>
          <inkml:trace contextRef="#ctx0" brushRef="#br0" timeOffset="123133.5061">1001 2456 175 0,'0'0'491'0,"0"0"-368"16,0 0-61-16,0 0 64 16,0 0-31-16,0 0-55 15,119 122-17-15,-60-122-1 16,9-12-4-16,3-34-13 16,-5-15-2-16,-8-9-1 15,-14-10-2-15,-19 0-8 16,-13 1-14-16,-12 9 3 0,-5 8 14 15,-41 10 5 1,-15 8 8-16,-15 15 11 0,-7 15 9 16,2 14 6-16,4 0 2 15,21 36 3-15,14 27-4 16,22 14-19-16,18 10-16 16,2-3 0-16,5-5-6 15,29-13-13-15,8-15-21 16,17-21-33-16,6-20-77 15,3-10-335-15</inkml:trace>
          <inkml:trace contextRef="#ctx0" brushRef="#br0" timeOffset="122509.6792">1055 2367 466 0,'0'0'367'0,"0"0"-229"16,0 0-62-16,0 0 24 15,0 0 9-15,0 0-1 16,163-107-37-16,-109 67 3 0,-3 4-20 16,-12 10-25-16,-13 14-20 15,-13 4-9-15,-6 8-4 16,-7 0-78-16,0 0-128 15,0 15-238-15</inkml:trace>
          <inkml:trace contextRef="#ctx0" brushRef="#br0" timeOffset="122674.4882">1137 1991 881 0,'0'0'257'0,"0"0"-222"15,0 0-12-15,0 0 77 0,62 171-84 16,-34-113-16-16,6-6-70 16,-1-12-47-16,-4-10-247 15</inkml:trace>
          <inkml:trace contextRef="#ctx0" brushRef="#br1" timeOffset="18735.5862">2213 2117 566 0,'0'0'172'15,"0"0"-60"-15,0 0 30 16,0 0-90-16,0 0-42 16,0 0 0-16,29 11-6 15,-9-11-4-15,-6-11-1 16,-4-4 0-16,-3 5 1 15,-7 2 1-15,0 6 5 0,0 0 23 16,-9 2-1 0,-13 0-9-16,-1 0-3 0,2 0-5 15,8 7-1-15,4 6-8 16,4-6-2-16,5 0-3 16,0-1-2-16,0-6-18 15,0 0-58-15,8 0-147 16,-4 0-314-16</inkml:trace>
          <inkml:trace contextRef="#ctx0" brushRef="#br0" timeOffset="-6385.5234">827 1043 549 0,'0'0'110'0,"-94"144"-105"16,67-63 31-16,5 5 83 16,10 6-21-16,12 6-33 15,0 6-20-15,5 7-7 16,27 1-6-16,7 10-2 15,9 8-12-15,0 7-9 16,11 7 4-16,9-1-7 16,13 0 6-16,7-3-4 15,10-9-4-15,7-15 2 16,7-14-2-16,15-26 4 16,9-25 1-16,8-23 2 15,-1-18-8-15,4-10 1 16,2 0 0-16,0-25 0 15,4-6-2-15,-13-4-1 0,-2 2 4 16,-8-3-5-16,-6-7 3 16,-9-5-2-16,-11-10-1 15,-4-7-1-15,-17-6 1 16,2-5 3-16,-6-12-3 16,1-5 2-16,-2-8-2 15,-10-9 0-15,-9-3 0 16,-13 1 1-16,-16-5 0 15,-7-2 1-15,-15-5-2 16,-8-9 1-16,0-3-1 0,-8-1 0 16,-32 6 0-16,-10 9-5 15,-15 15 5-15,-11 18-2 16,0 11 2-16,-6 12-1 16,3 8 5-16,-1 5-2 15,-6 2-2-15,-11-1-5 16,-7-4-2-16,1-4 0 15,1 4 0-15,11 10 5 16,10 9 2-16,-1 9-1 16,4 11 1-16,-2 7 0 15,-1 10 0-15,-2-3-2 16,5 3 2-16,0 0-1 16,7 0-2-16,8 0 1 15,7 0 2-15,2 3 1 16,3 13-1-16,4 9 0 0,-1-1 4 15,0 0-4-15,3 1 0 16,-6-1 0-16,0-3 0 16,-5-1-2-16,2-2 2 15,5 0 0-15,-2 0 0 16,8-3 2-16,1 5-2 16,5 0 0-16,1 8-3 15,-4 5 3-15,1 1 0 16,2 3 0-16,-8 6 0 15,3 6 0-15,-4 3-2 16,2 2-1-16,1-6 2 16,6-4 1-16,10-7-4 0,0-4 4 15,8 0-3-15,-1 2 2 16,1 1-11-16,4 4 2 16,5 4-1-16,1 4-19 15,1 5-33-15,2-5-45 16,-3-7-137-16,-2-18-238 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7:13.96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D501B9-22EB-4B29-9253-125BF4591199}" emma:medium="tactile" emma:mode="ink">
          <msink:context xmlns:msink="http://schemas.microsoft.com/ink/2010/main" type="writingRegion" rotatedBoundingBox="28972,9013 32243,9759 32097,10398 28826,9653"/>
        </emma:interpretation>
      </emma:emma>
    </inkml:annotationXML>
    <inkml:traceGroup>
      <inkml:annotationXML>
        <emma:emma xmlns:emma="http://www.w3.org/2003/04/emma" version="1.0">
          <emma:interpretation id="{173B5C9B-F822-4C7A-93DC-BB987CC2D7D7}" emma:medium="tactile" emma:mode="ink">
            <msink:context xmlns:msink="http://schemas.microsoft.com/ink/2010/main" type="paragraph" rotatedBoundingBox="28972,9013 32243,9759 32097,10398 28826,9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71BBA8-15F2-45D8-9979-FF86DD00131C}" emma:medium="tactile" emma:mode="ink">
              <msink:context xmlns:msink="http://schemas.microsoft.com/ink/2010/main" type="line" rotatedBoundingBox="28972,9013 32243,9759 32097,10398 28826,9653"/>
            </emma:interpretation>
          </emma:emma>
        </inkml:annotationXML>
        <inkml:traceGroup>
          <inkml:annotationXML>
            <emma:emma xmlns:emma="http://www.w3.org/2003/04/emma" version="1.0">
              <emma:interpretation id="{3370333A-E989-4294-9486-6FE24316DFEA}" emma:medium="tactile" emma:mode="ink">
                <msink:context xmlns:msink="http://schemas.microsoft.com/ink/2010/main" type="inkWord" rotatedBoundingBox="28972,9013 32243,9759 32097,10398 28826,96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0 605 567 0,'0'0'119'16,"0"0"-76"-16,0 0 93 15,0 0 17-15,0 0-2 16,37-173-37-16,-29 75-24 15,-3-2-13-15,1 6-14 16,5 21-14-16,-2 27-9 16,-1 24-13-16,1 22-12 15,8 25-15-15,5 51 0 16,6 28 5-16,6 12-3 16,2-9-2-16,1-18-45 15,6-22-19-15,-1-24 9 0,-6-21 17 16,-7-14 21-16,-4-8 1 15,-5-28 3-15,-3-33 13 16,-6-23 13-16,-8-15 1 16,-3 2 7-16,0 17 0 15,0 29 4-15,-3 28-6 16,-6 23-6-16,4 28-13 16,0 43-16-16,5 17-64 15,0 12-159-15,13-17-431 16</inkml:trace>
          <inkml:trace contextRef="#ctx0" brushRef="#br0" timeOffset="300.081">890 693 715 0,'0'0'183'0,"0"0"-131"15,0 0 32-15,0 0-13 16,0 0-46-16,144 40-25 15,-105-40-1-15,-7-7-40 16,-19-2-157-16,-9 3-218 16</inkml:trace>
          <inkml:trace contextRef="#ctx0" brushRef="#br0" timeOffset="470.3564">805 528 855 0,'0'0'310'0,"0"0"-242"0,0 0-57 16,0 0 13-16,0 0-24 16,173 0-18-16,-89-38-162 15,-5 2-690-15</inkml:trace>
          <inkml:trace contextRef="#ctx0" brushRef="#br0" timeOffset="1025.5634">1775 347 830 0,'0'0'253'0,"0"0"-149"16,0 0 46-16,0 0-5 15,0 0-44-15,0 0-60 16,-90-31-33-16,44 25-3 0,7 3-5 15,8 3 0 1,9 0 0-16,7 0 0 0,1 13-5 16,6 3 3-16,5 7-4 15,3 2 3-15,0 3-6 16,15 2 5-16,24 4-10 16,8-4 4-16,4-2 5 15,-3 0 0-15,-6-4 0 16,-13 4 3-16,-12-5 1 15,-9-1 1-15,-8 5 0 16,0 1-4-16,-8 6 3 16,-23-7-2-16,-9-5-18 15,-8-4-8-15,-6-8 9 16,-2-2 8-16,8-6 8 16,9 0 4-16,16-2 0 0,16 0 0 15,7 0-52-15,0 0-59 16,30 0-52-16,23 0-27 15,18 0-237-15</inkml:trace>
          <inkml:trace contextRef="#ctx0" brushRef="#br0" timeOffset="1379.0194">1944 868 808 0,'0'0'370'0,"0"0"-266"0,0 0-19 16,0 0-4-16,0 0-52 16,0 0-25-16,51 56-4 15,5-52 0-15,15-4 2 16,-1 0 0-16,-6-11-2 16,-18-11 0-16,-24-7-7 15,-22-4-18-15,0-8 11 16,-39-9-2-16,-26-4 8 15,-6 8 6-15,1 11-3 16,8 14 5-16,14 20 9 16,15 1 10-16,4 10-7 15,10 21-12-15,10 8-2 16,9 7-4-16,0-3-18 16,26-2-63-16,21-8-48 15,18-15-78-15,11-14-126 0,9-4-204 16</inkml:trace>
          <inkml:trace contextRef="#ctx0" brushRef="#br0" timeOffset="1716.3892">2383 853 602 0,'0'0'261'16,"0"0"-115"-16,0 0-30 15,0 0-31-15,0 0-23 16,0 0-28-16,195 111 3 0,-136-111-13 16,1 0-13-16,-16-14-9 15,-10-14-2-15,-19-11-6 16,-15-5-12-16,-24-3 17 16,-32 7-2-16,-17 7 3 15,-3 20-9-15,0 13 3 16,8 0 6-16,17 24 11 15,15 13 7-15,13 6 1 16,12-3-19-16,11 5-2 16,0-8-4-16,9-1-23 15,33-7-27-15,18-9-22 16,13-9-89-16,8-9-246 16</inkml:trace>
          <inkml:trace contextRef="#ctx0" brushRef="#br0" timeOffset="2069.7663">2873 1023 512 0,'0'0'434'15,"0"0"-318"-15,0 0-35 16,0 0 0-16,0 0-31 15,0 0-21-15,178 104-16 0,-112-109 1 16,2-23-1 0,-12-13-13-16,-17-1 0 0,-17-7-6 15,-22-2 5-15,0-5 1 16,-36 7 8-16,-15 7 14 16,-3 20 20-16,3 22 6 15,7 0 4-15,7 28-2 16,12 17-11-16,8 8-17 15,13 1-22-15,4-7-6 16,0-11-45-16,21-11-30 16,16-17-38-16,10-8-69 15,6-5-265-15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9:26.90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6EAE422-84A9-4B9E-87C8-E1843F4CB0E5}" emma:medium="tactile" emma:mode="ink">
          <msink:context xmlns:msink="http://schemas.microsoft.com/ink/2010/main" type="writingRegion" rotatedBoundingBox="15496,8435 23457,9774 23006,12456 15045,11117">
            <msink:destinationLink direction="with" ref="{A6DF8DFC-566D-46BF-8757-18852957EDAE}"/>
          </msink:context>
        </emma:interpretation>
      </emma:emma>
    </inkml:annotationXML>
    <inkml:traceGroup>
      <inkml:annotationXML>
        <emma:emma xmlns:emma="http://www.w3.org/2003/04/emma" version="1.0">
          <emma:interpretation id="{736691EC-A04D-4B1C-B4B4-F860C5235B66}" emma:medium="tactile" emma:mode="ink">
            <msink:context xmlns:msink="http://schemas.microsoft.com/ink/2010/main" type="paragraph" rotatedBoundingBox="15496,8435 23457,9774 23184,11399 15223,10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173E1D-D84A-4AE8-A23A-260D8E6E04DF}" emma:medium="tactile" emma:mode="ink">
              <msink:context xmlns:msink="http://schemas.microsoft.com/ink/2010/main" type="line" rotatedBoundingBox="15496,8435 23457,9774 23184,11399 15223,10060"/>
            </emma:interpretation>
          </emma:emma>
        </inkml:annotationXML>
        <inkml:traceGroup>
          <inkml:annotationXML>
            <emma:emma xmlns:emma="http://www.w3.org/2003/04/emma" version="1.0">
              <emma:interpretation id="{C6C62997-F284-4AFE-8424-EED7C6CFE031}" emma:medium="tactile" emma:mode="ink">
                <msink:context xmlns:msink="http://schemas.microsoft.com/ink/2010/main" type="inkWord" rotatedBoundingBox="15490,8472 16648,8667 16431,9959 15272,976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13872 6386 350 0,'0'0'186'16,"0"0"-72"-16,0 0 23 15,0 0 2-15,0 0-32 0,0 0-20 16,0 0-14-16,-36 0-8 16,32 0 0-16,-2 0-1 15,1 0 0-15,-1 0-10 16,3 0 0-16,3 0-12 15,-3 0-1-15,3 0-10 16,0 0-8-16,0 0-5 16,0 0-5-16,0 0-3 15,0 0-3-15,27 0-5 16,17 0 5-16,29-3 14 16,15-3-4-16,14 3-2 15,8-3-8-15,-3 1-2 16,-9 2-3-16,-20 2-1 15,-22 1-1-15,-27 0-4 16,-14 0-40-16,-15 0-67 0,-3 0-72 16,-43 17-225-16</inkml:trace>
          <inkml:trace contextRef="#ctx0" brushRef="#br0" timeOffset="-21191.5936">14162 6657 149 0,'0'0'296'16,"0"0"-140"-16,0 0-8 15,0 0 48-15,0 0-32 16,0 0-58-16,0 0-11 16,0-23-16-16,0 23-3 15,0 0-11-15,0 0-10 16,0 0-12-16,0 0-14 15,0 0-12-15,0 34-13 16,0 24-4-16,8 25 14 16,14 15-9-16,-2 9-5 15,4-1-1-15,-5 2 1 16,-2-7 0-16,-4-12-1 16,-1-19-14-16,-3-22-15 15,-4-19-14-15,1-20 6 0,-4-9 16 16,-2 0 5-16,0-31-15 15,-2-24 16-15,-18-15 8 16,-5-12 2-16,-1-9-6 16,-4-15-16-16,-11-10 10 15,5 4 0-15,-1 10 3 16,10 26 15-16,10 30 2 16,12 21-2-16,5 16 3 15,0 9 3-15,36 12-4 16,18 27 21-16,10 13 5 15,-1 4-7-15,-5-2-11 0,-11-2-9 16,-6 4-1-16,-14 2 4 16,-4 6-8-16,-12-4 3 15,-8-1-30-15,-3-11-26 16,0-10-40-16,0-10-34 16,-17-16-41-16,0-9-46 15,0-3 97-15,4-3 51 16,4-22 63-16,9 3 7 15,0-1 21-15,0 7 29 16,29 4 52-16,12 3 13 16,8 9-22-16,7 0 3 15,0 0-21-15,-2 13-13 16,-10 16-22-16,-7 3-5 0,-11 7-5 16,-12 4 0-1,-11 3-14-15,-3-1 0 0,-12 1-7 16,-30-6-3-16,-9-6-4 15,-14-10-2-15,-8-8-19 16,0-13-16-16,2-3-10 16,15 0 0-16,14-14 20 15,17-3 0-15,16 1-8 16,9 4 4-16,9-1-26 16,33 2-49-16,17 11-79 15,11 0-314-15</inkml:trace>
        </inkml:traceGroup>
        <inkml:traceGroup>
          <inkml:annotationXML>
            <emma:emma xmlns:emma="http://www.w3.org/2003/04/emma" version="1.0">
              <emma:interpretation id="{D189A7F2-F8F7-4BF8-AE7B-CC34AD606A11}" emma:medium="tactile" emma:mode="ink">
                <msink:context xmlns:msink="http://schemas.microsoft.com/ink/2010/main" type="inkWord" rotatedBoundingBox="17303,9100 20346,9612 20135,10869 17091,1035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0775.8543">15528 7597 861 0,'0'0'210'0,"0"0"-142"16,0 0-9-16,0 0-29 16,0 0-28-16,0 0-1 15,147-5-1-15,-94-2-27 16,-2-6-57-16,-11-2-137 15,-21 4-103-15,-12 4-251 0</inkml:trace>
          <inkml:trace contextRef="#ctx0" brushRef="#br0" timeOffset="-20636.9965">15555 7414 746 0,'0'0'182'0,"0"0"-97"16,0 0-5-16,0 0-19 15,0 0-47-15,166-15-14 16,-105 8-85-16,4 5-561 16</inkml:trace>
          <inkml:trace contextRef="#ctx0" brushRef="#br0" timeOffset="-16765.4277">16072 8209 710 0,'0'0'184'16,"0"0"-47"-16,0 0-35 15,0 0-39-15,0 0 34 16,102-138-17-16,-51 60-26 15,-4-13-19-15,2-15-8 0,-10-13-3 16,-8-9-2-16,-6 9-8 16,-11 18 2-16,-2 30-4 15,-7 38-2-15,1 28 0 16,0 7-10-16,-1 59 0 16,-2 21-4-16,5 16 0 15,6-4-1-15,3-23-19 16,12-20-6-16,-2-22 1 15,5-16 6-15,-1-13 9 16,-3-7 11-16,8-41 3 16,-4-13 6-16,-4-10-1 15,-3 3-3-15,-8 12 3 16,-5 18-2-16,-7 20 1 0,-2 16 0 16,-3 2 1-1,0 17-1-15,0 28-4 0,-8 4-5 16,-4 4-56-16,10-8-66 15,2-14-63-15,0-10-141 16,22-6-143-16</inkml:trace>
          <inkml:trace contextRef="#ctx0" brushRef="#br0" timeOffset="-16472.802">16952 7638 261 0,'0'0'314'16,"0"0"-197"-16,0 0 16 15,0 0 27-15,0 0-72 16,0 0-38-16,64 33 9 0,-38-36 4 16,4-19-19-16,-4-5-1 15,-3 0-21-15,-12 5-12 16,-11 1-2-16,0 4 1 16,-17 4 5-16,-22 6-14 15,-7 7-18-15,-1 0 7 16,4 0-4-16,7 9 1 15,13 6 2-15,9 1 8 16,11-1 1-16,3 1 2 16,0-2-4-16,25 2-4 15,21-6-12-15,8-10-95 16,10 0-300-16</inkml:trace>
          <inkml:trace contextRef="#ctx0" brushRef="#br0" timeOffset="-15918.3933">17521 7808 711 0,'0'0'343'16,"0"0"-214"-16,0 0-40 15,0 0-7-15,0 0-39 16,43-174-3-16,-21 101-11 16,-2 3 1-16,-3 6-6 15,-3 17-1-15,-6 21-3 16,-3 19-1-16,4 7-18 0,6 28-1 16,2 33-2-1,5 15-7-15,-3 4-1 0,1-13-43 16,2-18 3-16,4-20-5 15,-1-16 15-15,-3-13 26 16,-2 0 7-16,-3-18 7 16,0-28 3-16,-5-6 27 15,-4-10 3-15,-4 4-3 16,-2 13-5-16,-2 17-5 16,0 14-6-16,0 14-14 15,0 12-1-15,3 36-55 16,2 8-46-16,9 4-172 15</inkml:trace>
          <inkml:trace contextRef="#ctx0" brushRef="#br0" timeOffset="-15550.416">18228 7488 777 0,'0'0'181'16,"0"0"-25"-16,0 0-55 15,6 146-69-15,-3-112-32 16,8-3-19-16,6-16-69 16,6-8-61-16,-3-7-57 15,2 0 67-15,-5-25 56 16,-12-10 6-16,-5-5-1 16,0-7 57-16,-39 0 21 0,-15-8 20 15,1 3 21-15,4 1 65 16,7 7 28-16,11 13 11 15,9 10 35-15,5 9-35 16,12 6-19-16,2 6-36 16,3 0-17-16,0 0-24 15,0 0-42-15,11 12-7 16,32 15 0-16,18 2 2 16,7 0-2-16,8-6-5 15,-3-6-70-15,-5-7-85 16,-17 2-199-16</inkml:trace>
          <inkml:trace contextRef="#ctx0" brushRef="#br0" timeOffset="-15325.2394">18115 7735 794 0,'0'0'214'16,"0"0"-141"-16,0 0-11 16,0 0-16-16,0 0 11 15,169 4-31-15,-89-4-25 16,1 0-1-16,-8-7-30 16,-10-4-125-16,-16 11-271 15</inkml:trace>
          <inkml:trace contextRef="#ctx0" brushRef="#br0" timeOffset="-14545.3781">16128 8226 439 0,'0'0'99'0,"0"0"-5"0,0 0 43 16,0 0-49-16,0 0 24 15,0 0-16-15,-117-26-16 16,110 22-4-16,7 4 5 16,0 0-17-16,0 0-21 15,4 0-19-15,33 0-23 16,19 0 27-16,22 17 13 15,22 10 5-15,27-5-15 16,29 0-3-16,31-13 8 16,19-9-12-16,13 0-10 15,1-26-4-15,-6-4-1 16,-5 0-8-16,-12 5 1 0,-17 7-2 16,-30 2-7-16,-35 5-70 15,-44 4-65-15,-37 7-82 16,-34 0-343-16</inkml:trace>
        </inkml:traceGroup>
        <inkml:traceGroup>
          <inkml:annotationXML>
            <emma:emma xmlns:emma="http://www.w3.org/2003/04/emma" version="1.0">
              <emma:interpretation id="{E011D975-2C60-4AC5-A908-042572505E1E}" emma:medium="tactile" emma:mode="ink">
                <msink:context xmlns:msink="http://schemas.microsoft.com/ink/2010/main" type="inkWord" rotatedBoundingBox="21076,9374 23457,9774 23184,11399 20802,1099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783.873">20347 7899 680 0,'0'0'225'0,"0"0"-82"16,0 0-26-16,0 0-29 15,0 0-26-15,0 0-29 16,-69 172-16-16,69-121-6 16,0 9-5-16,5 4-4 15,26 5-2-15,11 5 1 16,9-9-1-16,8-10 0 16,6-15 0-16,5-18-1 0,7-22-3 15,-4 0-2-15,-6-37-2 16,-5-27-5-16,-13-17-7 15,-19-8-10-15,-16-2-7 16,-14 0-4-16,0 12 21 16,-25 13 18-16,-11 17 4 15,-5 19 2-15,-3 20 2 16,2 10 14-16,-4 18 17 16,2 35 4-16,7 23-12 15,6 17-4-15,14 12-6 16,14 1 0-16,3-5-9 15,3-9-6-15,28-13 2 16,6-11-1-16,2-14-5 0,-2-13-1 16,-3-19-4-16,-4-17-15 15,-4-5-84-15,-9-27-138 16,-9-20-564-16</inkml:trace>
          <inkml:trace contextRef="#ctx0" brushRef="#br0" timeOffset="6293.4158">20381 7534 159 0,'0'0'614'0,"0"0"-433"15,0 0-64-15,0 0-25 16,0 0-23-16,0 0-7 16,102-4 1-16,-58-32-12 15,2-4-11-15,-7 0-9 16,-10 3-9-16,-12 14 0 15,-9 9-4-15,-5 10 1 16,-3 4-8-16,2 14 2 16,2 28-11-16,7 14 0 15,0 2-2-15,4-15-40 16,0-9-62-16,2-14-97 16,0-7-312-16</inkml:trace>
          <inkml:trace contextRef="#ctx0" brushRef="#br0" timeOffset="7577.9731">21205 7516 646 0,'0'0'155'0,"0"0"-26"16,0 0 59-16,0 0-63 15,0 0-53-15,0 0-39 16,27 81-13-16,16-10 16 15,11 13-1-15,7 5-1 16,1 5-6-16,-2 2-2 16,-13 0-9-16,-11 1-9 15,-15-1-6-15,-15 2-2 16,-6-1-3-16,0-3-50 16,-20-10-37-16,-6-5-39 15,1-9-57-15,3-9-167 16,-2-3-214-16</inkml:trace>
          <inkml:trace contextRef="#ctx0" brushRef="#br0" timeOffset="26653.5987">19759 8200 371 0,'0'0'226'15,"0"0"-105"-15,0 0 16 16,0 0-9-16,0 0-43 16,0 0-24-16,-15 0-16 15,15 0 0-15,0 0-18 16,32 0 12-16,7 0 28 15,9 0-17-15,2 0-8 16,4-2-15-16,-3 2-11 16,-12 0-11-16,-10 0-5 0,-22 0-9 15,-7 13-114-15,-44 27-157 16</inkml:trace>
          <inkml:trace contextRef="#ctx0" brushRef="#br0" timeOffset="6854.8005">19442 7530 669 0,'0'0'179'15,"0"0"-42"-15,-100 136 20 16,77-63-37-16,9 16-48 16,14 11-29-16,0 7-17 15,0 6-8-15,25 10-14 16,9 2-4-16,12-3-8 0,7-9-60 15,3-8-83 1,15-16-266-16</inkml:trace>
        </inkml:traceGroup>
      </inkml:traceGroup>
    </inkml:traceGroup>
    <inkml:traceGroup>
      <inkml:annotationXML>
        <emma:emma xmlns:emma="http://www.w3.org/2003/04/emma" version="1.0">
          <emma:interpretation id="{467727F2-DD39-4529-906B-08EC4F61B099}" emma:medium="tactile" emma:mode="ink">
            <msink:context xmlns:msink="http://schemas.microsoft.com/ink/2010/main" type="paragraph" rotatedBoundingBox="18202,11158 20207,10924 20289,11631 18285,118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D6CE38-1E55-4F7F-91D2-87DBB946B1F9}" emma:medium="tactile" emma:mode="ink">
              <msink:context xmlns:msink="http://schemas.microsoft.com/ink/2010/main" type="line" rotatedBoundingBox="18202,11158 20207,10924 20289,11631 18285,11865"/>
            </emma:interpretation>
          </emma:emma>
        </inkml:annotationXML>
        <inkml:traceGroup>
          <inkml:annotationXML>
            <emma:emma xmlns:emma="http://www.w3.org/2003/04/emma" version="1.0">
              <emma:interpretation id="{BBCE4D94-5DB4-4A71-B30C-1F378407E598}" emma:medium="tactile" emma:mode="ink">
                <msink:context xmlns:msink="http://schemas.microsoft.com/ink/2010/main" type="inkWord" rotatedBoundingBox="18202,11158 20207,10924 20289,11631 18285,1186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13810.3386">16653 9061 615 0,'0'0'372'16,"0"0"-219"-16,0 0-52 16,0 0 20-16,0 0-50 15,60-152-14-15,-28 131 2 16,9 16-2-16,6 5-21 15,4 15-13-15,-5 37-10 0,-14 8-1 16,-15 8-8 0,-10 3-4-16,-7-7-32 0,0-6-49 15,-24-7-17-15,-8-7-26 16,-14-13-4-16,-5-10-23 16,0-15-28-16,-3-6 171 15,13 0 8-15,4-16 66 16,10-2 25-16,12 5 17 15,9 2-4-15,6 11-35 16,0-4-27-16,31 4-33 16,20 0 9-16,10 0 12 15,7 0 0-15,0 0-17 16,-6-2-9-16,-11-7-4 0,-9-3-22 16,-11-5-90-1,-11-6-110-15,-3-3-293 0</inkml:trace>
          <inkml:trace contextRef="#ctx0" brushRef="#br0" timeOffset="-13306.3599">17332 8894 763 0,'0'0'287'0,"0"0"-143"16,0 0-21-16,0 0-57 15,0 0-4-15,0 0-29 16,183-13-10-16,-115 13-10 16,8 0-13-16,-5 0-36 15,-12 13-201-15,-14 9-738 16</inkml:trace>
          <inkml:trace contextRef="#ctx0" brushRef="#br0" timeOffset="-13636.4593">17374 8966 786 0,'0'0'218'16,"0"0"-78"-16,32 133-6 15,-30-86-47-15,3-3-67 16,5-12-20-16,0-6-7 0,4-8-67 15,1-11-73 1,4-7-189-16,1 0-247 0</inkml:trace>
          <inkml:trace contextRef="#ctx0" brushRef="#br0" timeOffset="-13496.6632">17608 8921 549 0,'0'0'264'0,"0"0"-114"16,0 0-26-16,0 0-71 15,0 0-6-15,0 0-36 16,15 142-11-16,-10-106-93 16,4-9-185-16,1-12-206 15</inkml:trace>
          <inkml:trace contextRef="#ctx0" brushRef="#br0" timeOffset="-9512.2451">18157 8807 212 0,'0'0'243'0,"0"0"-101"15,0 0 23-15,0 0 18 16,0 0-23-16,0 0-30 0,0-10-7 16,0 10-26-16,-5 0-25 15,2 0-7-15,1 0-17 16,2 0-9-16,0 0-9 16,0 0-9-16,0 0-3 15,0 0-6-15,0 0-11 16,0 12-1-16,0 24-2 15,10 11 2-15,2 15 2 16,-3 1 1-16,2 6-2 16,-6-3-1-16,-1 1-2 15,-2-3-16-15,-2-8-7 16,6-13-6-16,-4-12 0 0,1-16 4 16,1-10 7-16,-4-5 2 15,0 0 9-15,0-9 6 16,0-25 3-16,0-10 0 15,0-7 0-15,-4 2 2 16,1-3-1-16,3 4 2 16,0 5 3-16,0 6 2 15,15 10 1-15,13-2 2 16,5 11 7-16,10 9-5 16,2 5 1-16,3 4-8 15,-3 8 2-15,-2 19 0 16,-13 0-7-16,-4 0-1 15,-7-7-29-15,-4-7-81 0,-10-11-180 16,-5-2-434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8:55.48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D8A3EB9-DAEE-4EAF-8C6F-CDA06E6FC891}" emma:medium="tactile" emma:mode="ink">
          <msink:context xmlns:msink="http://schemas.microsoft.com/ink/2010/main" type="inkDrawing" rotatedBoundingBox="1927,10305 2327,15883 2142,15896 1742,10318" semanticType="callout" shapeName="Other"/>
        </emma:interpretation>
      </emma:emma>
    </inkml:annotationXML>
    <inkml:trace contextRef="#ctx0" brushRef="#br0">80 240 37 0,'0'0'18'0,"0"0"-18"0,0 0 40 15,0 0 16-15,0 0-2 16,-37-145-5-16,30 125-5 15,-3 1 37-15,3 3-15 16,0 1 18-16,2 3-14 16,0 5 2-16,2 3 10 15,3 4-16-15,0 0-13 16,0-2-24-16,0 2-11 16,0 0 0-16,0 0-12 15,0 0 1-15,0 0-1 16,0 0-2-16,0 0 7 15,0 0 10-15,0 0-3 16,0 20-2-16,0 22 0 16,0 30 11-16,3 25-11 0,7 13-4 15,2 10 0-15,-3-1-10 16,-6 13 5-16,-3 4-2 16,0 10-2-16,0 6 0 15,0-5-3-15,0-5-7 16,0-4 7-16,0 0 1 15,0-4 5-15,0 0-6 16,0-2 1-16,2 0 4 16,13-3-5-16,2-10 0 15,-2-12-1-15,9-10-2 16,-5-7 3-16,1 7 0 16,0 1 1-16,-3 4-1 0,-3 5 3 15,-1-1-2-15,-1-2-1 16,0 3-1-16,-2 1 0 15,-1 1 1-15,2-2-4 16,-2-3 2-16,3-5-4 16,-2-3 4-16,-1 10 2 15,2-1 1-15,-9-2 0 16,2-1 3-16,-4-9-3 16,0-6 0-16,5 0 1 15,1-2-1-15,3 2-1 16,1-8 5-16,-1-17-2 15,-3-8 6-15,-1-5-9 16,-1-8 1-16,-2 7-1 16,-2 4 1-16,0-2-2 15,0 1-13-15,0-5-3 0,0-15-51 16,-2-7-74-16,-10-15-143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8:57.12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68DD87E-1F86-48E8-92F2-C72E5B633B5C}" emma:medium="tactile" emma:mode="ink">
          <msink:context xmlns:msink="http://schemas.microsoft.com/ink/2010/main" type="inkDrawing" rotatedBoundingBox="2293,15635 9723,15725 9720,15953 2290,15863" semanticType="underline" shapeName="Other"/>
        </emma:interpretation>
      </emma:emma>
    </inkml:annotationXML>
    <inkml:trace contextRef="#ctx0" brushRef="#br0">22 187 217 0,'0'0'72'0,"0"0"-30"15,0 0 11-15,0 0 49 16,0 0-13-16,0 0-14 15,-44 0 5-15,40 0 6 16,1 0-18-16,3 0-2 16,0 0-14-16,0 0-6 15,0 0-21-15,0 0-8 16,0 0-11-16,0 0-3 0,29 0-2 16,16 0 11-16,15 0 1 15,13 0 0-15,15 0-4 16,7 0 13-16,6-2-5 15,6-2-9-15,0-5 3 16,0-3 5-16,10 2-5 16,-2-6 1-16,0 9 3 15,-6 0-5-15,-1 3 0 16,-1 2-7-16,0 2 3 16,0-2-1-16,0-3-1 15,-9-4 4-15,-1-7-7 16,-7-2 4-16,-6 7-3 0,1-4-2 15,-9 5-2-15,-3 7 2 16,-2 3 0-16,-3 0 2 16,-3 0 0-16,-4 0 0 15,10 0 1-15,2 0-3 16,8 0 1-16,7 0-1 16,5 0 0-16,3 0 0 15,2-5 2-15,2 0 1 16,-7 3-3-16,2-2 0 15,-5 4 1-15,0 0 1 16,1 0-1-16,1 0-1 16,-1 0 0-16,-9 0 0 15,-6 6 0-15,-8 10 2 16,-4 2-3-16,1-9 1 16,-6 4-3-16,6-1 3 0,-3-3 0 15,6-3 1 1,5-3-1-16,3 0 2 0,0 2-1 15,3 0 0-15,-3 1 3 16,-5 1-3-16,-10-3 1 16,-10 3-1-16,-9-3-1 15,-8-4 0-15,-5 8 0 16,-2-8 1-16,-4 6-1 16,0-2 0-16,2-2 1 15,0 8 0-15,6-10 1 16,3 6-2-16,3-1 0 15,11-3 0-15,8-2 0 16,12 0 0-16,8 0 0 16,3 0 1-16,8 0 4 0,9 0 2 15,11 4-2-15,14 3-5 16,1-7 1-16,-2 0 11 16,-1 0 2-16,-6 0-14 15,-1 0-1-15,0 4 1 16,-7 10 18-16,-12 1-14 15,-11-3-2-15,-14-2-2 16,-18-2-2-16,-10-6 2 16,-17-2-5-16,-9 0-2 15,-11 0-2-15,-3 0-13 16,0 0-6-16,0 0-25 16,0 0-69-16,0-20-161 15,-7-3-348-15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8:34.06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4A2766C-A841-4AB9-90AC-0D2C8D9C7390}" emma:medium="tactile" emma:mode="ink">
          <msink:context xmlns:msink="http://schemas.microsoft.com/ink/2010/main" type="writingRegion" rotatedBoundingBox="3689,4947 4385,11940 3496,12029 2801,5035"/>
        </emma:interpretation>
      </emma:emma>
    </inkml:annotationXML>
    <inkml:traceGroup>
      <inkml:annotationXML>
        <emma:emma xmlns:emma="http://www.w3.org/2003/04/emma" version="1.0">
          <emma:interpretation id="{594798CE-DEA4-4AAA-B53E-953EBA470A85}" emma:medium="tactile" emma:mode="ink">
            <msink:context xmlns:msink="http://schemas.microsoft.com/ink/2010/main" type="paragraph" rotatedBoundingBox="3689,4947 4385,11940 3496,12029 2801,5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8F01F8-874C-4EDD-A9EF-AC0CE7DB84F6}" emma:medium="tactile" emma:mode="ink">
              <msink:context xmlns:msink="http://schemas.microsoft.com/ink/2010/main" type="line" rotatedBoundingBox="3689,4947 4385,11940 3496,12029 2801,5035"/>
            </emma:interpretation>
          </emma:emma>
        </inkml:annotationXML>
        <inkml:traceGroup>
          <inkml:annotationXML>
            <emma:emma xmlns:emma="http://www.w3.org/2003/04/emma" version="1.0">
              <emma:interpretation id="{95928958-F6A1-455A-995C-2CD665859524}" emma:medium="tactile" emma:mode="ink">
                <msink:context xmlns:msink="http://schemas.microsoft.com/ink/2010/main" type="inkWord" rotatedBoundingBox="3689,4947 3737,5422 2848,5510 2801,503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1198 2960 263 0,'0'0'545'0,"0"0"-387"16,0 0-17-16,0 0-9 15,0 0-23-15,0 0-48 16,-30 36-29-16,30-47-7 16,0-23 6-16,8-12 27 15,14-2-1-15,4 7-20 16,2 14-13-16,6 12 6 0,2 15-13 16,4 0-6-1,0 17-3-15,-7 30 2 0,-10 5-2 16,-10 3-8-16,-13 0-22 15,0-6-39-15,0-6-3 16,-10-3 4-16,-16-7-14 16,-4-6-5-16,-4-10 21 15,5-6 33-15,7-8 21 16,5-3 4-16,9 0 5 16,4 0 5-16,4-3 6 15,0-10 15-15,0 0-11 16,12 0-4-16,10 3-2 15,12 4 5-15,3 0 4 16,-3 6-8-16,0 0 1 16,-10 0-14-16,-7 0-2 0,-7 0-16 15,-5 0-70-15,-5 0-63 16,0 0-166-16,2 0-448 16</inkml:trace>
          <inkml:trace contextRef="#ctx0" brushRef="#br0" timeOffset="185.7054">1692 2898 201 0,'0'0'677'16,"0"0"-543"-16,0 0-39 0,0 0 5 15,23 151-53-15,-18-104-47 16,4-5-2-16,4-6-92 15,1-16-145-15,3-9-244 16</inkml:trace>
          <inkml:trace contextRef="#ctx0" brushRef="#br0" timeOffset="350.9094">1858 2786 475 0,'0'0'203'15,"0"0"-101"-15,47 132-4 16,-30-68-17-16,-2-3-43 0,4-12-38 16,1-12-126-16,6-15-187 15,-4-8-245-15</inkml:trace>
          <inkml:trace contextRef="#ctx0" brushRef="#br0" timeOffset="548.2354">1641 2900 809 0,'0'0'163'15,"0"0"-54"-15,0 0-22 16,0 0-20-16,0 0 23 0,0 0 18 16,172-56-37-1,-104 56-29-15,-3 0-42 0,-11 9 0 16,-22 13-156-16,-8 5-338 15</inkml:trace>
        </inkml:traceGroup>
        <inkml:traceGroup>
          <inkml:annotationXML>
            <emma:emma xmlns:emma="http://www.w3.org/2003/04/emma" version="1.0">
              <emma:interpretation id="{C3EE4B9C-1437-47A6-9443-18A117D6B9D5}" emma:medium="tactile" emma:mode="ink">
                <msink:context xmlns:msink="http://schemas.microsoft.com/ink/2010/main" type="inkWord" rotatedBoundingBox="3715,8335 3758,8770 3395,8806 3351,83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074.1245">1722 6350 834 0,'0'0'136'16,"0"0"-54"-16,0 0-18 15,0 0-22-15,12 137-34 16,16-116-6-16,6-8 1 16,9-11-6-16,-1-2 0 15,6-8 3-15,-4-30 11 16,-2-13 7-16,-10-7 17 15,-10 0-16-15,-18 2-4 16,-4 8 17-16,-29 8 19 0,-25 6-4 16,-7 16-9-16,1 16-24 15,10 2-14-15,16 23 0 16,15 27-7-16,15 14 6 16,4 6-5-16,9-3-23 15,22-9-36-15,-1-9-9 16,4-19-39-16,0-14-198 15,-5-15-458-15</inkml:trace>
        </inkml:traceGroup>
        <inkml:traceGroup>
          <inkml:annotationXML>
            <emma:emma xmlns:emma="http://www.w3.org/2003/04/emma" version="1.0">
              <emma:interpretation id="{D5A5998B-F435-4098-A599-7364BE4FB45C}" emma:medium="tactile" emma:mode="ink">
                <msink:context xmlns:msink="http://schemas.microsoft.com/ink/2010/main" type="inkWord" rotatedBoundingBox="3858,11957 3861,11992 3828,11996 3824,11960">
                  <msink:destinationLink direction="with" ref="{160E43CF-B2FF-4946-B822-67622EF34375}"/>
                </msink:context>
              </emma:interpretation>
              <emma:one-of disjunction-type="recognition" id="oneOf2"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642511.8293">2171 9715 54 0,'0'0'534'15,"0"0"-400"-15,0 0-8 16,0 0 27-16,0 0-89 15,0 0-31-15,0 0-1 0,12 25-7 16,-2-23 1-16,-3 1-9 16,-2-3-10-16,-3 0-3 15,-2 0 0-15,0 0 8 16,0 0-3-16,0-7-6 16,-2-9-2-16,-10 9 4 15,7 3 5-15,2 4-1 16,3 0 7-16,0 0-9 15,0 0-7-15,0 4-2 16,0 5 2-16,0 0 0 16,0-7-29-16,5 1-143 15,5-3-337-15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2.9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858DA5-3281-46FE-AC62-13ED171C1B1C}" emma:medium="tactile" emma:mode="ink">
          <msink:context xmlns:msink="http://schemas.microsoft.com/ink/2010/main" type="inkDrawing" rotatedBoundingBox="5017,10820 5263,9244 5465,9276 5220,10852" semanticType="callout" shapeName="Other">
            <msink:sourceLink direction="with" ref="{99E2E647-337F-400B-9B25-48A2CB112902}"/>
            <msink:sourceLink direction="with" ref="{A54B15E5-57B6-4948-ADB8-EACDA3F2F712}"/>
          </msink:context>
        </emma:interpretation>
      </emma:emma>
    </inkml:annotationXML>
    <inkml:trace contextRef="#ctx0" brushRef="#br0">1428 188 269 0,'0'0'123'15,"0"0"-74"-15,0 0 58 16,0 0 41-16,0 0-41 16,0 0 1-16,-42 78-24 15,0-23-37-15,-4 5 2 16,5 6-3-16,-1 10 7 15,8 16-47-15,2 9 1 16,10 18-7-16,8 15-3 16,11 15-8-16,3 16-47 0,8 8-61 15,26-8-136-15,3-21-172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8:59.96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129161D-9D3D-4C0B-AC6A-3081860B3623}" emma:medium="tactile" emma:mode="ink">
          <msink:context xmlns:msink="http://schemas.microsoft.com/ink/2010/main" type="writingRegion" rotatedBoundingBox="1045,9430 2146,10422 1815,10789 714,9798"/>
        </emma:interpretation>
      </emma:emma>
    </inkml:annotationXML>
    <inkml:traceGroup>
      <inkml:annotationXML>
        <emma:emma xmlns:emma="http://www.w3.org/2003/04/emma" version="1.0">
          <emma:interpretation id="{FE3ABCF7-05C2-474F-BC04-5655E899E8E3}" emma:medium="tactile" emma:mode="ink">
            <msink:context xmlns:msink="http://schemas.microsoft.com/ink/2010/main" type="paragraph" rotatedBoundingBox="1045,9430 2146,10422 1815,10789 714,9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B58A20-DAC4-459C-8363-14993E845F9C}" emma:medium="tactile" emma:mode="ink">
              <msink:context xmlns:msink="http://schemas.microsoft.com/ink/2010/main" type="line" rotatedBoundingBox="1045,9430 2146,10422 1815,10789 714,9798"/>
            </emma:interpretation>
          </emma:emma>
        </inkml:annotationXML>
        <inkml:traceGroup>
          <inkml:annotationXML>
            <emma:emma xmlns:emma="http://www.w3.org/2003/04/emma" version="1.0">
              <emma:interpretation id="{7768A33F-A746-4BAB-B672-747FC6DB6A4E}" emma:medium="tactile" emma:mode="ink">
                <msink:context xmlns:msink="http://schemas.microsoft.com/ink/2010/main" type="inkWord" rotatedBoundingBox="1045,9430 1567,9900 1236,10267 714,9798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D</emma:literal>
                </emma:interpretation>
              </emma:one-of>
            </emma:emma>
          </inkml:annotationXML>
          <inkml:trace contextRef="#ctx0" brushRef="#br0">9 57 695 0,'0'0'135'0,"0"0"-41"16,0 0 89-16,0 0-49 15,0 0-64-15,0 0-21 0,-6-8-9 16,6 8-13-16,0 8-4 15,0 20-11-15,0 12-6 16,0 14 11-16,0 10-7 16,17 0-7-16,5 8 0 15,1-3-3-15,2-1 0 16,-2-7 0-16,-3-12 0 16,-3-7-3-16,-4-20-7 15,-7-6-9-15,0-13-8 16,-6-3-7-16,0 0 11 0,0-6 8 15,0-24-4-15,-17-13 17 16,-6-17 2-16,-3-2 0 16,4-4 1-16,0-2 1 15,5-5-2-15,0-3 2 16,6 7-1-16,7 9 3 16,4 15-1-16,0 17 2 15,7 14 1-15,18 6-2 16,6 8 0-16,3 0 0 15,0 20 8-15,-6 8-7 16,-9 2 1-16,-4 2-6 16,-10-3-2-16,-3 1-17 15,-2-2-7-15,0 0-25 16,0-2-46-16,0-4-46 16,-13-1-72-16,-4-6 4 0,6-5-3 15,3-4 38-15,8-4 142 16,0-2 34-16,2 0 53 15,26 4 89-15,8 2-17 16,7 4-16-16,5 5 2 16,-3 6 2-16,-3 0-9 15,-10 4-36-15,-13-3-20 16,-11 1-9-16,-8 5 3 16,0 3-1-16,-5 2-18 15,-23-3-11-15,-8-5-7 16,2-5-2-16,2-7-1 15,7 0-1-15,8-6 1 0,8-4-2 16,7-3 0 0,2 0-1-16,0 0-37 0,0-10-140 15,8-5-171-15</inkml:trace>
        </inkml:traceGroup>
        <inkml:traceGroup>
          <inkml:annotationXML>
            <emma:emma xmlns:emma="http://www.w3.org/2003/04/emma" version="1.0">
              <emma:interpretation id="{05CCB75A-C4D4-4296-91D2-FA8561866DE7}" emma:medium="tactile" emma:mode="ink">
                <msink:context xmlns:msink="http://schemas.microsoft.com/ink/2010/main" type="inkWord" rotatedBoundingBox="1876,10192 2139,10430 1871,10728 1608,1049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104.8515">674 971 489 0,'0'0'197'16,"0"0"-77"-16,0 0 25 15,0 0-11-15,0 0-56 16,0 0-41-16,-12 67-8 16,32-78-5-16,11-26 24 15,6-11 5-15,2-8-9 16,0 1-12-16,-7 5 2 15,-8 17-8-15,-12 18-6 16,-4 14-10-16,4 1-10 0,7 27-6 16,10 20 6-16,8 8 0 15,2-8-57-15,5-18-70 16,2-13-119-16,-9-16-568 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8:57.61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DDA26A2-9EA0-4B43-87E6-1FA2B5B9F7A7}" emma:medium="tactile" emma:mode="ink">
          <msink:context xmlns:msink="http://schemas.microsoft.com/ink/2010/main" type="writingRegion" rotatedBoundingBox="9789,15538 10970,16710 10533,17151 9352,15979"/>
        </emma:interpretation>
      </emma:emma>
    </inkml:annotationXML>
    <inkml:traceGroup>
      <inkml:annotationXML>
        <emma:emma xmlns:emma="http://www.w3.org/2003/04/emma" version="1.0">
          <emma:interpretation id="{B2DAC35B-43E5-4C42-AA13-0710DD185FCC}" emma:medium="tactile" emma:mode="ink">
            <msink:context xmlns:msink="http://schemas.microsoft.com/ink/2010/main" type="paragraph" rotatedBoundingBox="9789,15538 10970,16710 10533,17151 9352,15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1C2727-75C7-4FDF-8D57-56A766E9CC8B}" emma:medium="tactile" emma:mode="ink">
              <msink:context xmlns:msink="http://schemas.microsoft.com/ink/2010/main" type="line" rotatedBoundingBox="9789,15538 10970,16710 10533,17151 9352,15979"/>
            </emma:interpretation>
          </emma:emma>
        </inkml:annotationXML>
        <inkml:traceGroup>
          <inkml:annotationXML>
            <emma:emma xmlns:emma="http://www.w3.org/2003/04/emma" version="1.0">
              <emma:interpretation id="{02024DEA-2783-4CE7-895B-D0CF87FA6C56}" emma:medium="tactile" emma:mode="ink">
                <msink:context xmlns:msink="http://schemas.microsoft.com/ink/2010/main" type="inkWord" rotatedBoundingBox="9660,15669 10062,16068 9754,16378 9352,159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5734-57 346 0,'0'0'331'16,"0"0"-194"-16,0 0-24 15,0 0 63-15,0 0-42 16,0 0-20-16,-144-40-55 16,144 40-27-16,0 0-32 15,0 0-5-15,33 0-15 16,24 23 20-16,14 17 3 16,2 5 4-16,-6 7 0 0,-16 1-5 15,-20-1-1-15,-16-4 3 16,-15-3-4-16,0-9-5 15,-24-3-17-15,-13-10-28 16,1-8-28-16,-1 3-19 16,1-7-1-16,6 5 13 15,3 8 53-15,5-6 30 16,3 2 2-16,4-15-145 16,1-5-418-16</inkml:trace>
        </inkml:traceGroup>
        <inkml:traceGroup>
          <inkml:annotationXML>
            <emma:emma xmlns:emma="http://www.w3.org/2003/04/emma" version="1.0">
              <emma:interpretation id="{EA41E97C-8344-4AE1-89F6-F2144355A8B2}" emma:medium="tactile" emma:mode="ink">
                <msink:context xmlns:msink="http://schemas.microsoft.com/ink/2010/main" type="inkWord" rotatedBoundingBox="10553,16296 10970,16710 10564,17120 10146,16705"/>
              </emma:interpretation>
            </emma:emma>
          </inkml:annotationXML>
          <inkml:trace contextRef="#ctx0" brushRef="#br0" timeOffset="6112.7528">6478 595 559 0,'0'0'185'0,"0"0"-37"16,0 0 24-16,0 0-43 15,0 0-29-15,0 0-24 16,0 0-19-16,-20-36-5 15,16 36-1-15,4 0-4 16,0 0-13-16,0 0-7 16,0 0-12-16,0 0-1 15,0 18 0-15,7 22-5 16,12 12 3-16,4 18-1 16,-6 4-7-16,0 2-1 0,-6 1-6 15,-5-4 3-15,-6-9-11 16,0-3-11-16,0-16-21 15,0-16 0-15,0-13 19 16,-3-10 9-16,0-6 15 16,-6 0 2-16,-5-18-2 15,3-15-12-15,-3-5 7 16,9-8 3-16,5 6 4 16,0-1 1-16,0 3 2 15,25 5 2-15,14 4 1 16,12 11 9-16,8 3-5 15,3-1 11-15,0 3-4 0,-9 2-9 16,-7 4-10-16,-16 7 0 16,-10 0-1-16,-8 0-29 15,-7 0-90-15,-5 0-139 16,0 22-696-16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8:08.45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60DFD2A-37A7-4521-AC64-6E60899A5DE4}" emma:medium="tactile" emma:mode="ink">
          <msink:context xmlns:msink="http://schemas.microsoft.com/ink/2010/main" type="writingRegion" rotatedBoundingBox="2663,5522 21882,6022 21805,8978 2586,8477"/>
        </emma:interpretation>
      </emma:emma>
    </inkml:annotationXML>
    <inkml:traceGroup>
      <inkml:annotationXML>
        <emma:emma xmlns:emma="http://www.w3.org/2003/04/emma" version="1.0">
          <emma:interpretation id="{B07F40F5-FAAB-4D3F-A74F-4DB3CC9B6661}" emma:medium="tactile" emma:mode="ink">
            <msink:context xmlns:msink="http://schemas.microsoft.com/ink/2010/main" type="paragraph" rotatedBoundingBox="2663,5522 21882,6022 21805,8978 2586,8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BEDBC3-34A6-4B8C-9221-E3AD3C2D8E85}" emma:medium="tactile" emma:mode="ink">
              <msink:context xmlns:msink="http://schemas.microsoft.com/ink/2010/main" type="line" rotatedBoundingBox="2663,5522 21882,6022 21805,8978 2586,8477"/>
            </emma:interpretation>
          </emma:emma>
        </inkml:annotationXML>
        <inkml:traceGroup>
          <inkml:annotationXML>
            <emma:emma xmlns:emma="http://www.w3.org/2003/04/emma" version="1.0">
              <emma:interpretation id="{9F20A8DC-BBB8-4209-A5CA-4A5BCC6203B0}" emma:medium="tactile" emma:mode="ink">
                <msink:context xmlns:msink="http://schemas.microsoft.com/ink/2010/main" type="inkWord" rotatedBoundingBox="2663,5522 6203,5614 6135,8242 2594,81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1824 4142 808 0,'0'0'229'0,"0"0"-97"0,0 0 5 16,0 0-16 0,0 0-40-16,0 0-35 0,20 129-2 15,0-62-19-15,-3-1-10 16,2-1-10-16,-2-5-2 16,0-6-1-16,-2-10-2 15,-2-14-1-15,-2-11-3 16,-1-13-10-16,-8-6-7 15,-2 0-4-15,0 0-3 16,0-30-22-16,0-16 19 16,-26-15 26-16,-4-4-2 15,-7-17 5-15,-6-7-4 16,4 7 6-16,8 5 1 0,8 18 0 16,13 23-1-1,10 9 11-15,0 15 0 0,13 9-4 16,33 3 8-16,7 9 12 15,11 24 7-15,-7 7-8 16,-12 0-9-16,-11-2-12 16,-11-3-4-16,-12-7-1 15,-8 0-2-15,-3 2-20 16,0-4-19-16,-22-3-37 16,-10-8-29-16,1-8-37 15,9-4-12-15,7-3 14 16,10 0 75-16,5 0 45 15,0 0 22-15,0 0 1 16,22 0 59-16,15 0 43 0,11 3-20 16,6 4 2-16,0-3-10 15,-5 10-5-15,-8 3 1 16,-9 4-17-16,-8 10-14 16,-7 4 5-16,-7 5-8 15,-3 8-24-15,-7-2-3 16,0-4-8-16,-26-1-2 15,-19-4-22-15,-8-12-21 16,-3-10 4-16,-5-11 1 16,8-4 10-16,8 0 2 15,14 0 4-15,21 0 3 16,10-8-40-16,0-1-57 16,27 2-56-16,19 1-213 0</inkml:trace>
          <inkml:trace contextRef="#ctx0" brushRef="#br0" timeOffset="648.8801">2726 4776 834 0,'0'0'272'16,"0"0"-187"-16,0 0 7 15,0 0-22-15,0 0-40 16,0 0-12-16,40-27-11 0,-40 12 1 16,0 4 6-16,0 5-6 15,0 6-2-15,0 0-2 16,0 0-4-16,0 17-6 16,0 5-14-16,5-4-88 15,14-11-120-15,8-7-636 16</inkml:trace>
          <inkml:trace contextRef="#ctx0" brushRef="#br0" timeOffset="7994.3961">3044 4287 198 0,'0'0'161'0,"0"0"-42"16,0 0 4-16,0 0 8 15,0 0-1-15,0 0 18 16,0 0-36-16,-3-12-5 16,3 12-13-16,0 0-19 15,0 0-7-15,0-4-8 16,0 4-9-16,0-2-10 15,0 2-8-15,0 0-2 0,0-3-6 16,0 3-3-16,0 0-1 16,0 0-3-16,0 0 1 15,0 0 2-15,0 0-8 16,0 10-6-16,3 16-7 16,17 21 1-16,3 5 8 15,7 16-4-15,-4 1-2 16,-3-5-3-16,-4 1-12 15,-4-7-16-15,-8-4-13 16,3-19-18-16,-5-10 8 16,0-19 3-16,-1-6 30 15,-4 0 16-15,0-13-3 0,0-23-1 16,0-6 6 0,-7-9 4-16,-3 5-2 0,1 10 2 15,6 9 0-15,3 3 0 16,0 8-2-16,0 10-2 15,3-2 0-15,26 6 0 16,12-1 0-16,5 0 16 16,1 3-5-16,-4 0-5 15,-10 0-6-15,-9 3-12 16,-11 7-80-16,-13 3-217 16,0 5-480-16</inkml:trace>
          <inkml:trace contextRef="#ctx0" brushRef="#br0" timeOffset="10065.5803">3834 4738 684 0,'0'0'200'16,"0"0"-107"-16,0 0-6 16,0 0-25-16,0 0-28 0,0 0-10 15,112 79-16 1,-86-79-8-16,-1-3-3 0,-8-30 1 16,-9-8 2-16,-8-7 2 15,0-1 9-15,-34-3-11 16,-5 12-8-16,2 12-11 15,0 17 19-15,7 11-26 16,4 0-16-16,4 26-21 16,2 12-52-16,6 2-55 15,11-4-4-15,3-3 65 16,0-6 109-16,0-4 39 16,6-8 38-16,11-4 32 15,5-11-4-15,1 0-1 16,7-36-18-16,2-29-1 15,-1-21-34-15,-6-25-34 0,-5-19-2 16,-3-1-12-16,-6 13 3 16,0 29 8-16,-5 38 6 15,-3 31 2-15,0 20 9 16,-3 13 21-16,0 53-30 16,0 27-7-16,0 24-7 15,-3 3-8-15,-2-4-3 16,5-14-16-16,0-14-11 15,0-17-11-15,25-20-19 16,11-20-73-16,1-22-249 16</inkml:trace>
          <inkml:trace contextRef="#ctx0" brushRef="#br0" timeOffset="10464.1434">4183 4717 656 0,'0'0'341'0,"0"0"-207"16,0 0-24-16,0 0 8 15,-11 137-40-15,16-112-36 16,18-8-24-16,8-10-17 0,11-7 1 15,11-2-4 1,4-34 4-16,-4-12-2 0,-10-4 2 16,-15-1 0-16,-19 2-2 15,-9 4-1-15,-17 3 1 16,-34 6 10-16,-14 11 5 16,-11 9-7-16,8 12-3 15,6 6 4-15,14 0-2 16,18 24 8-16,9 3 0 15,18 4-14-15,3 0-1 16,17-9-8-16,32-14-3 16,15-8-14-16,16-10-129 15,3-19-223-15</inkml:trace>
          <inkml:trace contextRef="#ctx0" brushRef="#br0" timeOffset="23608.0445">1173 3279 330 0,'0'0'270'0,"0"0"-158"16,0 0 35-16,0 0 46 15,0 0-75-15,0 0-46 16,-14 8-9-16,-6 13-15 15,-2 5-18-15,0 4-10 16,-2 7 3-16,5-1-4 16,2 13-7-16,2 7-4 0,5 12 2 15,5 13-7-15,-4 8 2 16,9 6-1-16,0-6-4 16,2 5 0-16,32 6 1 15,12-2 5-15,8 9-2 16,4 1-3-16,4 0 9 15,1 3-5-15,-5 0 0 16,-4 6 2-16,-12 2-3 16,-11-3 1-16,-11-1-3 15,-6-3-1-15,-9-8 0 16,-5-3 1-16,0-12 0 16,0-11-1-16,0-12 0 15,0-23-1-15,0-13 1 16,0-12-1-16,0-13 2 0,0-1-1 15,0-4 0-15,0 0 0 16,0 0-1-16,0 0-1 16,0 0-3-16,0-4-24 15,0-21-88-15,0-10-99 16,0-7-280-16</inkml:trace>
        </inkml:traceGroup>
        <inkml:traceGroup>
          <inkml:annotationXML>
            <emma:emma xmlns:emma="http://www.w3.org/2003/04/emma" version="1.0">
              <emma:interpretation id="{612F202F-D820-441C-95D2-C34C3A8C3A60}" emma:medium="tactile" emma:mode="ink">
                <msink:context xmlns:msink="http://schemas.microsoft.com/ink/2010/main" type="inkWord" rotatedBoundingBox="6821,6757 7191,6766 7186,6958 6816,694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334.2467">5167 4701 526 0,'0'0'228'0,"0"0"-81"0,0 0 7 15,0 0-26-15,0 0-25 16,0 0-36-16,0 0-20 16,-4 0-11-16,4 0-15 15,29 0-14-15,15 0 3 16,14 0-3-16,1 0-6 15,-3-6-1-15,-12-2-35 16,-7 6-75-16,-14 2-60 16,-9 0-162-16,-8 0-444 15</inkml:trace>
          <inkml:trace contextRef="#ctx0" brushRef="#br0" timeOffset="15646.4756">5248 4565 505 0,'0'0'126'0,"0"0"16"16,0 0 18-16,0 0-27 0,0 0-54 16,0 0-20-16,-8-7-10 15,8 7-12-15,0 0-18 16,25 0-5-16,14 0 4 16,10 0-12-16,4-10-6 15,3-6-31-15,-5 2-189 16</inkml:trace>
        </inkml:traceGroup>
        <inkml:traceGroup>
          <inkml:annotationXML>
            <emma:emma xmlns:emma="http://www.w3.org/2003/04/emma" version="1.0">
              <emma:interpretation id="{3A089F96-6C22-4A8B-BDA0-6E77BA4CDC3C}" emma:medium="tactile" emma:mode="ink">
                <msink:context xmlns:msink="http://schemas.microsoft.com/ink/2010/main" type="inkWord" rotatedBoundingBox="7795,6383 10354,6450 10324,7627 7764,756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108.9208">6111 5313 482 0,'0'0'215'16,"0"0"-119"-16,0 0-26 15,0 0 25-15,0 0-8 16,154-160 10-16,-115 44-32 16,-10-15-17-16,-7-7-21 15,-13 4 3-15,-6 5-7 0,-3 15 8 16,0 32-5-16,0 33-6 16,0 27-1-16,0 22 0 15,0 0-6-15,0 33-11 16,0 27 3-16,0 13-5 15,8 4-1-15,9-13-12 16,9-10-4-16,4-19 7 16,-1-15 3-16,2-14-2 15,-1-6-4-15,2-13-5 16,-4-31 8-16,-5-11 10 16,-6-3 0-16,-12 2 4 15,-2 15-1-15,-3 16 5 16,0 15 8-16,0 10 13 15,0 7-1-15,0 35-18 16,-6 7-10-16,1 7-7 0,5-5 1 16,0-11-32-16,0-6-33 15,11-10-64-15,17 0-101 16,4-6-320-16</inkml:trace>
          <inkml:trace contextRef="#ctx0" brushRef="#br0" timeOffset="17408.4266">6823 4676 593 0,'0'0'208'0,"0"0"-92"15,0 0 20 1,0 0-18-16,0 0-38 0,0 0-30 16,40 132-25-16,-4-126-7 15,13-6-5-15,2 0-1 16,-7-18-10-16,-10-13-2 15,-17-4 0-15,-14-8-9 16,-3-1-17-16,-23-3 10 16,-30-1 5-16,-6 10 2 15,3 13 2-15,5 14 5 16,22 11-2-16,12 16 4 16,9 26 0-16,8 9-2 15,0 9 2-15,22-11-21 16,18-7-72-16,11-17-201 15</inkml:trace>
          <inkml:trace contextRef="#ctx0" brushRef="#br0" timeOffset="18285.6473">7421 4850 92 0,'0'0'705'16,"0"0"-522"-16,0 0-54 0,0 0-26 16,0 0-36-16,0 0-12 15,34-138 33-15,-12 60-11 16,4-2-12-16,-9-3-19 15,0 16-8-15,-4 16-9 16,-4 25-5-16,2 19-10 16,1 7-10-16,5 23-4 15,7 25 2-15,8 15 4 16,-1 6-6-16,-1-13-34 16,-1-6-7-16,0-12-8 15,-2-15 9-15,-1-10 13 16,-6-13 8-16,-3 0 5 15,-7-21 14-15,0-27 4 16,-5-16 7-16,-5-10 9 0,0 0 10 16,0 7-7-16,0 19-8 15,0 23-3-15,0 25-1 16,0 3-1-16,0 50-10 16,5 20 0-16,2 16-2 15,0-6-72-15,3-12-111 16,3-13-119-16,6-14-675 15</inkml:trace>
          <inkml:trace contextRef="#ctx0" brushRef="#br0" timeOffset="19044.6996">7987 4834 796 0,'0'0'174'16,"0"0"-43"-16,161 0-20 16,-84 8-34-16,12 0-26 15,7-8-27-15,-3 0-24 16,-12 0-5-16,-15 0-113 15,-32 4-374-15</inkml:trace>
          <inkml:trace contextRef="#ctx0" brushRef="#br0" timeOffset="18738.8367">8179 4285 229 0,'0'0'559'0,"0"0"-361"15,0 0-32-15,0 0 1 16,0 0-27-16,0 0-46 15,-102-99-48-15,114 137-25 16,22 9 4-16,8-2-21 16,11-12-4-16,13-11-9 15,4-13-48-15,3-9-88 16,-14 0-86-16,-17 0-184 0</inkml:trace>
          <inkml:trace contextRef="#ctx0" brushRef="#br0" timeOffset="18529.4564">8244 4333 582 0,'0'0'404'0,"0"0"-279"15,13 130-31-15,-13-68 4 16,0 1-58-16,0-4-35 16,0-5-5-16,4-1-35 15,4-9-76-15,7-3-69 16,4-15-217-16</inkml:trace>
        </inkml:traceGroup>
        <inkml:traceGroup>
          <inkml:annotationXML>
            <emma:emma xmlns:emma="http://www.w3.org/2003/04/emma" version="1.0">
              <emma:interpretation id="{DB81B8B9-582F-4A1C-AA66-4FA9801CD53C}" emma:medium="tactile" emma:mode="ink">
                <msink:context xmlns:msink="http://schemas.microsoft.com/ink/2010/main" type="inkWord" rotatedBoundingBox="11664,6356 13510,6404 13490,7183 11644,713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1888.9349">10247 4407 365 0,'0'0'252'16,"0"0"-169"-16,-183-73 0 0,149 66 75 15,14 7 13-15,15 0-51 16,5 0-33-16,0 0-38 15,28 13-17-15,32 12 3 16,35 8 45-16,27 1-29 16,29-17-21-16,22-14-19 15,3-3-4-15,-3-14-7 16,-27-13-17-16,-36 14-53 16,-31 11-64-16,-39 2-74 15,-35 11-247-15</inkml:trace>
          <inkml:trace contextRef="#ctx0" brushRef="#br0" timeOffset="31596.0949">10061 4634 442 0,'0'0'166'0,"0"0"-64"16,0 0 52-16,0 0 3 15,0 0-52-15,0 0-39 16,0 0-15-16,-28 0-13 16,49 0-2-16,35 9 8 15,27 9 45-15,31 3-32 16,23 2-13-16,16-11-23 15,13-12-10-15,-2 0-10 16,-10-16-1-16,-18-20-23 16,-24 0-60-16,-27 3-74 0,-37 0-71 15,-37 8-159-15</inkml:trace>
          <inkml:trace contextRef="#ctx0" brushRef="#br0" timeOffset="32369.6403">11268 4169 581 0,'0'0'259'16,"0"0"-95"-16,0 0-17 0,0 0 6 16,-183-31-10-1,149 31-36-15,3-3-32 0,11 3-18 16,6 0 8-16,11 0 2 15,3 0-18-15,0 0-21 16,0 0-16-16,45 40-12 16,42 21 1-16,35 12 8 15,24-2-1-15,-7-13-3 16,-22-6-5-16,-26-10-2 16,-29 0 2-16,-25-10-1 15,-24 1-6-15,-13 4-12 16,0-3-11-16,-28 2-18 15,-20-14 10-15,-8 0 15 16,-3-14-4-16,-4 2 0 16,7 5 11-16,17-4 10 0,11 5 1 15,17 2-27-15,11 1-54 16,0 2-85-16,36-3-177 16</inkml:trace>
        </inkml:traceGroup>
        <inkml:traceGroup>
          <inkml:annotationXML>
            <emma:emma xmlns:emma="http://www.w3.org/2003/04/emma" version="1.0">
              <emma:interpretation id="{9FF1170F-AA90-4BCC-ACF8-958B6E208361}" emma:medium="tactile" emma:mode="ink">
                <msink:context xmlns:msink="http://schemas.microsoft.com/ink/2010/main" type="inkWord" rotatedBoundingBox="15227,6254 15806,8520 14734,8794 14155,652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6592.6154">12705 4340 376 0,'0'0'252'16,"0"0"-105"-16,0 0 21 15,0 0 17-15,0 0-51 16,0 0-26-16,0 0-11 16,0 0-16-16,-20-18-13 15,20 18-11-15,0 0-9 16,0 0-11-16,0 0-8 16,0 0-5-16,0 18-8 15,0 22-5-15,0 21-7 16,20 21 5-16,-1 9-3 15,4 5-4-15,0 2-2 16,-3 4 0-16,-3 0-2 16,0-13-11-16,-4-21-7 0,-4-23-6 15,-4-24-7-15,-2-17 1 16,-3-4 11-16,0-9-3 16,0-40 10-16,-13-21 14 15,-16-24 0-15,-5-11-1 16,-3 0 1-16,1-1-1 15,4 8 0-15,8 9 1 16,16 13-1-16,4 14 1 16,4 8-2-16,0 12 0 15,17 11-1-15,17 15-1 16,14 16 0-16,11 0 4 16,12 38 18-16,-1 11-2 0,-11 7-5 15,-17 2-5-15,-16-5-1 16,-21 0-4-16,-5-2-1 15,0-5-28-15,-22-11-23 16,-9-6-11-16,-3-13-22 16,-3-8-2-16,0-5 2 15,7-3 7-15,4 0 24 16,12 0 29-16,9-3 21 16,5-5 3-16,0 7 0 15,28 1 3-15,19 0 25 16,16 0 9-16,10 0 15 15,1 0 0-15,-7 18-3 16,-10 4-12-16,-15 6-6 16,-14 5-5-16,-11 2 5 15,-14 6-9-15,-3-1-4 0,0 1-7 16,-24-5-5-16,-15-6-6 16,-17-2-2-16,-8-4-19 15,-1-8-8-15,-3-1 4 16,14-7 10-16,12-6 8 15,17 0 1-15,14-2-11 16,11 0 2-16,0 0-29 16,14 0-85-16,28-9-70 15,23-16-218-15</inkml:trace>
          <inkml:trace contextRef="#ctx0" brushRef="#br0" timeOffset="47021.4785">13829 5133 331 0,'0'0'411'16,"0"0"-251"-16,0 0-36 15,0 0-18-15,0 0-41 16,0 0-23-16,22 23-24 15,-18-23-9-15,-4-6 3 16,0-16 24-16,0 2 2 16,-6 4-5-16,-11 10 0 15,6 3 15-15,5 3-13 16,0 0-15-16,4 0-20 16,2 12-6-16,0 1-37 0,0-4-97 15,14-3-130 1</inkml:trace>
          <inkml:trace contextRef="#ctx0" brushRef="#br0" timeOffset="115760.3744">13085 6540 229 0,'0'0'79'0,"0"0"23"0,0 0 16 15,0 0-5-15,0 0-15 16,0 0-20-16,-5 6-14 16,5-6-4-16,0-13 5 15,-5-25-7-15,-2-20-37 16,5-11 1-16,2-4 1 15,0-4 1-15,0 11-7 16,0 13-15-16,0 19-2 16,0 15 0-16,0 14 0 15,0 5-18-15,0 0-42 16,0 0-77-16,0 0-53 16,0 20-78-16,0 18-118 0</inkml:trace>
        </inkml:traceGroup>
        <inkml:traceGroup>
          <inkml:annotationXML>
            <emma:emma xmlns:emma="http://www.w3.org/2003/04/emma" version="1.0">
              <emma:interpretation id="{38EA5CB9-F177-46E5-9FA9-201A021ED667}" emma:medium="tactile" emma:mode="ink">
                <msink:context xmlns:msink="http://schemas.microsoft.com/ink/2010/main" type="inkWord" rotatedBoundingBox="16006,6694 19918,6884 19864,7994 15952,780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48641.1485">15019 4581 239 0,'0'0'530'16,"0"0"-350"-16,0 0-59 16,0 0-16-16,0 162-21 15,0-113-38-15,0-4-30 16,5-1-15-16,4-7-1 16,-1-1-26-16,4-9-83 15,5-7-225-15</inkml:trace>
          <inkml:trace contextRef="#ctx0" brushRef="#br0" timeOffset="48833.9083">15182 4637 538 0,'0'0'253'15,"0"0"-119"-15,0 0 1 16,31 137-42-16,-20-79-56 15,3-3-29-15,3-5-8 16,3-11-16-16,2-9-80 16,4-8-124-16,-1-7-213 15</inkml:trace>
          <inkml:trace contextRef="#ctx0" brushRef="#br0" timeOffset="49066.5623">14923 4682 362 0,'0'0'393'0,"0"0"-181"16,-180-76-25-16,154 72-24 15,15 1-23-15,5 3-34 16,6 0-43-16,0 0-28 16,0 0-24-16,31 17-10 15,32 6-2-15,26-13-1 16,24-10-26-16,8 0-102 15,-5-6-171-15,-18 6-665 16</inkml:trace>
          <inkml:trace contextRef="#ctx0" brushRef="#br0" timeOffset="49726.3688">15577 4558 11 0,'0'0'742'16,"0"0"-517"-16,0 0-65 0,0 0 11 16,0 0-25-1,0 0-47-15,-29-29-33 0,29 29-8 16,0 0-21-16,0 3-8 16,0 25-14-16,12 15-7 15,7 15 14-15,6 16-14 16,-5 3-5-16,-8-4-3 15,-1-4-18-15,-8-17-22 16,0-14-20-16,-3-14-11 16,0-15 17-16,0-9-8 15,0 0 11-15,0 0 9 16,-12-22 4-16,-5-11 25 16,9-13 13-16,8-2 2 15,0 2 31-15,0 6 7 0,5 10 16 16,12 10-6-16,9 9-8 15,2 6-18-15,8 5 4 16,10 0 1-16,4 5-13 16,1 10-16-16,2-7-34 15,-2-5-115-15,-11-2-209 16</inkml:trace>
          <inkml:trace contextRef="#ctx0" brushRef="#br0" timeOffset="50470.8814">16419 4812 180 0,'0'0'702'0,"0"0"-560"16,0 0-48-16,0 0-49 16,189-4-45-16,-133 4-52 15,-2 0-449-15</inkml:trace>
          <inkml:trace contextRef="#ctx0" brushRef="#br0" timeOffset="50305.4063">16625 4988 882 0,'0'0'240'16,"0"0"-168"-16,0 0 8 16,0 0-5-16,0 0-47 15,0 0-27-15,147-29-1 16,-108 18-62-16,-3-4-61 15,-4 0-142-15,-13 9-305 16</inkml:trace>
          <inkml:trace contextRef="#ctx0" brushRef="#br0" timeOffset="51248.2518">17213 5698 702 0,'0'0'277'15,"0"0"-166"-15,0 0-47 16,0 0-7-16,0 0-20 0,0 0 4 16,147-149-7-16,-91 17-3 15,-5-17-17-15,-12-11-7 16,-7 7-1-16,-18 21 3 16,-11 30 10-16,-3 30 4 15,0 37 0-15,0 23 5 16,-3 12 0-16,-6 16-12 15,-2 31-16-15,2 9-12 16,7 4-3-16,2-7-7 16,0-5 5-16,17-9 4 15,11-15 0-15,6-10-4 16,8-14 10-16,0 0-6 16,4-16 7-16,-10-15 6 15,-8 1 1-15,-11 5 4 0,-11 10 0 16,-6 7 13-16,0 8 27 15,-9 0-1-15,-13 36-23 16,0 6-10-16,5 5-11 16,8-5-1-16,9-9-6 15,0-8-31-15,0-11-46 16,17-10-76-16,14-4-213 16,11 0-496-16</inkml:trace>
          <inkml:trace contextRef="#ctx0" brushRef="#br0" timeOffset="51533.7531">17998 5106 248 0,'0'0'759'15,"0"0"-578"-15,0 0-59 16,0 0 24-16,0 0-62 16,0 0-58-16,22 56-24 15,22-56-2-15,2-11 0 16,1-14 3-16,-6-3-3 15,-11 0-13-15,-13 1-11 16,-17 1-10-16,0 1 4 16,-34 3 7-16,-25 0 18 15,-5 13-10-15,1 9 1 16,12 0 4-16,17 15 2 16,15 23 4-16,13 4-8 15,6 1 0-15,17-3-77 16,32-15-90-16,21-8-405 0</inkml:trace>
          <inkml:trace contextRef="#ctx0" brushRef="#br0" timeOffset="48414.0292">14368 4679 627 0,'0'0'233'16,"0"0"-66"-16,0 0-19 15,0 0-25-15,0 0-40 16,0 0-32-16,-23-22-25 16,23-1-3-16,0-8 7 15,11 7 5-15,18-1-3 0,10 14-1 16,9 11-1-16,3 0 0 15,-1 20-4-15,-10 23-17 16,-15 11 2-16,-17 7-3 16,-8 8-8-16,-3-9-31 15,-31 2-34-15,-5-10-13 16,-5-10-15-16,-5-8-4 16,8-9 17-16,1-4 18 15,9-12 29-15,9-6 25 16,7-3 8-16,13 0 1 15,2 0 15-15,0 0 5 16,34-18 3-16,18-3 34 16,11 2 5-16,5 4-13 0,-2 0-11 15,-5 6 4-15,-14 7-10 16,-16 2-15-16,-11 0-12 16,-11 0-6-16,-4 0-1 15,-5 11-59-15,3 4-71 16,-1-6-123-16,7 0-372 15</inkml:trace>
        </inkml:traceGroup>
        <inkml:traceGroup>
          <inkml:annotationXML>
            <emma:emma xmlns:emma="http://www.w3.org/2003/04/emma" version="1.0">
              <emma:interpretation id="{9D0E9C52-FDB9-441A-A2EF-9126ACE9275E}" emma:medium="tactile" emma:mode="ink">
                <msink:context xmlns:msink="http://schemas.microsoft.com/ink/2010/main" type="inkWord" rotatedBoundingBox="20551,6806 21861,6840 21846,7414 20536,7380"/>
              </emma:interpretation>
              <emma:one-of disjunction-type="recognition" id="oneOf6">
                <emma:interpretation id="interp6" emma:lang="" emma:confidence="0">
                  <emma:literal>MI</emma:literal>
                </emma:interpretation>
                <emma:interpretation id="interp7" emma:lang="" emma:confidence="0">
                  <emma:literal>NI</emma:literal>
                </emma:interpretation>
                <emma:interpretation id="interp8" emma:lang="" emma:confidence="0">
                  <emma:literal>VI</emma:literal>
                </emma:interpretation>
                <emma:interpretation id="interp9" emma:lang="" emma:confidence="0">
                  <emma:literal>MII</emma:literal>
                </emma:interpretation>
                <emma:interpretation id="interp10" emma:lang="" emma:confidence="0">
                  <emma:literal>MVI</emma:literal>
                </emma:interpretation>
              </emma:one-of>
            </emma:emma>
          </inkml:annotationXML>
          <inkml:trace contextRef="#ctx0" brushRef="#br0" timeOffset="52546.1651">19505 4574 757 0,'0'0'223'15,"0"0"-54"-15,0 0 3 0,0 0-43 16,0 0-69-16,0 0-50 16,8 28 2-16,52-1-5 15,13-7-7-15,8-2-16 16,4-6-91-16,-9 1-162 15,-17 2-634-15</inkml:trace>
          <inkml:trace contextRef="#ctx0" brushRef="#br0" timeOffset="52839.2779">19542 5150 452 0,'0'0'520'0,"0"0"-397"16,0 0-73-16,0 0 33 15,163-22-20-15,-73 22-25 16,8 0-37-16,2 0-1 0,-10 0-84 16,-26 0-181-16,-18 14-593 15</inkml:trace>
          <inkml:trace contextRef="#ctx0" brushRef="#br0" timeOffset="52362.3981">19778 4710 678 0,'0'0'205'15,"0"0"-86"-15,0 160-25 16,0-109-36-16,0-11-57 16,3-6-1-16,19-12-88 15,7-10-127-15,2-9-37 16,3-3-248-16</inkml:trace>
          <inkml:trace contextRef="#ctx0" brushRef="#br0" timeOffset="52150.9256">18885 5032 176 0,'0'0'736'0,"0"0"-537"15,0 0-141-15,0 0-6 16,0 0 17-16,48-164 14 15,-22 92-29-15,-7 4-12 16,1 12-1-16,-10 21-1 16,-1 19-9-16,-1 16-15 15,4 11-16-15,5 39 7 16,5 17-6-16,4 7 0 16,-1-4-1-16,4-15-43 15,-1-19 1-15,3-16-14 16,-4-20 20-16,2 0 6 15,0-34 28-15,-7-26 2 16,-5-8 6-16,-6-6 5 16,-9 9 15-16,2 14 8 15,-4 20 0-15,0 22-14 0,3 9-10 16,-1 17-10-16,6 33-10 16,4 17-24-16,5 10-97 15,3-10-135-15,4-2-545 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9:29.40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60E43CF-B2FF-4946-B822-67622EF34375}" emma:medium="tactile" emma:mode="ink">
          <msink:context xmlns:msink="http://schemas.microsoft.com/ink/2010/main" type="inkDrawing" rotatedBoundingBox="3838,11951 7341,14517 7115,14826 3612,12260" semanticType="callout" shapeName="Other">
            <msink:sourceLink direction="with" ref="{D5A5998B-F435-4098-A599-7364BE4FB45C}"/>
            <msink:sourceLink direction="with" ref="{A00DEEFE-FABF-4AF8-AFBA-4F32CD516B8E}"/>
          </msink:context>
        </emma:interpretation>
      </emma:emma>
    </inkml:annotationXML>
    <inkml:trace contextRef="#ctx0" brushRef="#br0">31 0 7 0,'0'0'125'16,"0"0"-104"-16,0 0-12 15,0 0 23-15,0 0-12 16,0 0 3-16,0 0 9 16,0 9 8-16,0-9 1 15,0 0-2-15,0 0-7 16,0 0-11-16,0 0 12 16,0 0 16-16,0 0-3 15,-4 0-1-15,1 0 12 16,0 0-5-16,-2 0 0 0,3 0-10 15,-5 0-7-15,2 2 0 16,2-2-3-16,3 3 7 16,0 1-4-16,0-2-11 15,0-2-11-15,0 0-6 16,0 3 0-16,0-1-2 16,0 0-4-16,0 7 8 15,0 5 1-15,0 3 8 16,17 10 7-16,0 4-4 15,5-4-6-15,1 4 0 16,-1-4-6-16,4-2-7 16,-4 1 0-16,-2 2 2 15,2-3-3-15,2 2-1 16,0-1 4-16,3-1-1 16,-3 2 10-16,1-5-8 0,-1 3 5 15,1 3 0-15,-3 2-2 16,4 8 0-16,-1 2-1 15,4 2 4-15,-7-4-5 16,3-5-5-16,-3-2 5 16,1-4 3-16,0-7-1 15,-4 0-5-15,1-2 0 16,6 4-1-16,1 2-2 16,-2 1 6-16,4 0-4 15,2 3 3-15,-1 1-4 0,4-2 2 16,0 2 1-16,-5-5-4 15,1 1 5 1,-1-1-4-16,0-2 4 0,-4-1-1 16,-3-4 0-16,4 3-1 15,-4-2 1-15,3 3 0 16,-1-4-2-16,0 1 1 16,1 5 1-16,4-6 3 15,-2 3 1-15,0 1-6 16,-3 2 0-16,3 0 1 15,0-1-2-15,-1 4 0 16,4-6 0-16,-1 3 2 16,-2-5 5-16,5-1-4 15,-6 1 4-15,1-3 3 16,0 4 0-16,-5-2-8 0,0 0 5 16,0 1-7-16,0 0 3 15,2 1-3-15,-2-7 1 16,0 3-1-16,1 0-1 15,3-2 3-15,-4-1-1 16,-2 1 0-16,-3-2-2 16,2-2 1-16,-2 0-1 15,5 5 4-15,-1-1-2 16,-5 0 1-16,1-1 0 16,0-2-1-16,0 0 1 15,0 3 2-15,0 0-2 16,3 2 0-16,-1-3-1 15,1 1 1-15,-3 0-3 0,0-2 0 16,-3-1 0-16,1-4 1 16,2 5-1-16,-3-1 1 15,2 0-1-15,1 1 1 16,-3-1-1-16,0 2 1 16,1-2-1-16,2 1 0 15,0-1 1-15,0-3-1 16,-1 4 0-16,-2-4 1 15,3 4-1-15,-3-4 0 16,1 2 1-16,2 0-1 16,2-2 0-16,1 6 0 15,2-2 0-15,0 1 1 0,-2 0-1 16,3 1 0 0,-3-3-1-16,0 1 0 0,-1 1 1 15,-4-4 0-15,-5 1-1 16,4-4 1-16,-2 4 0 15,3-3 0-15,-2 0 0 16,-2 1 0-16,1 1 1 16,1 0-1-16,2-1 0 15,-1 3 0-15,3-2 0 16,3 0 0-16,-3 3 0 16,2-2-1-16,-2 0 2 15,0 0-1-15,0 1 0 0,-2-4 0 16,-5 0 1-16,2 3-1 15,-2-2 1-15,2 1-1 16,0-3 0-16,1 4 0 16,-1-4 0-16,-1 6 0 15,-3-4-1-15,-2-4 1 16,0 2-1-16,-1-3 1 16,-2 1 0-16,3 3-1 15,0-3 0-15,-1 1 0 16,0-2 1-16,2 1-2 15,-2-1 2-15,0 2 0 16,-1-3-1-16,1 5 1 16,-2-6 0-16,5 5-1 15,1-3 1-15,3 2-1 16,-2 2 1-16,4-1 2 0,-2 0-2 16,5 1 0-16,-4 1 0 15,-1-2 2-15,0-2-2 16,-4 0-2-16,0-3-1 15,1 0 2-15,-4 0-2 16,7 1 2-16,-4 2 1 16,6 0 0-16,0 0 0 15,1-1 0-15,-5 1 0 16,2 0 0-16,-7-3 0 16,4 4 0-16,2-2 1 0,-2 1-1 15,-1-1 0 1,6-2 1-16,-2 4-1 0,1-4 0 15,1 0-1-15,1 0 1 16,-4 0 1-16,-5 0-1 16,-1 1 0-16,4-1 0 15,-4 3 0-15,4 3 0 16,2-4 0-16,1 1 2 16,-4-2-2-16,1 2 0 15,-4-3-2-15,3 0 1 16,1 0 1-16,-1 0 0 15,-2 3 0-15,2-3 0 16,-5 3 0-16,3-1 0 16,-3 0 1-16,0 1-1 15,-1-3 0-15,-2 0 3 0,0 0-2 16,0 0-1-16,0 0 4 16,0 0-4-16,0 0-7 15,0 0-45-15,0 0-79 16,0-5-110-16,0-15-557 15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9:30.49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03AA26D-B6EB-4EB6-ADBA-6FDFA5A7A7F3}" emma:medium="tactile" emma:mode="ink">
          <msink:context xmlns:msink="http://schemas.microsoft.com/ink/2010/main" type="writingRegion" rotatedBoundingBox="7221,14483 7350,14483 7350,14535 7221,14535"/>
        </emma:interpretation>
      </emma:emma>
    </inkml:annotationXML>
    <inkml:traceGroup>
      <inkml:annotationXML>
        <emma:emma xmlns:emma="http://www.w3.org/2003/04/emma" version="1.0">
          <emma:interpretation id="{68309B01-52C1-4CED-BA49-92A9C56140BD}" emma:medium="tactile" emma:mode="ink">
            <msink:context xmlns:msink="http://schemas.microsoft.com/ink/2010/main" type="paragraph" rotatedBoundingBox="7221,14483 7350,14483 7350,14535 7221,14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BD415F-8408-428A-9D41-D90CD9ADFA0A}" emma:medium="tactile" emma:mode="ink">
              <msink:context xmlns:msink="http://schemas.microsoft.com/ink/2010/main" type="line" rotatedBoundingBox="7221,14483 7350,14483 7350,14535 7221,14535"/>
            </emma:interpretation>
          </emma:emma>
        </inkml:annotationXML>
        <inkml:traceGroup>
          <inkml:annotationXML>
            <emma:emma xmlns:emma="http://www.w3.org/2003/04/emma" version="1.0">
              <emma:interpretation id="{A00DEEFE-FABF-4AF8-AFBA-4F32CD516B8E}" emma:medium="tactile" emma:mode="ink">
                <msink:context xmlns:msink="http://schemas.microsoft.com/ink/2010/main" type="inkWord" rotatedBoundingBox="7221,14483 7350,14483 7350,14535 7221,14535">
                  <msink:destinationLink direction="with" ref="{160E43CF-B2FF-4946-B822-67622EF34375}"/>
                </msink:context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=</emma:literal>
                </emma:interpretation>
                <emma:interpretation id="interp3" emma:lang="" emma:confidence="0">
                  <emma:literal>..</emma:literal>
                </emma:interpretation>
                <emma:interpretation id="interp4" emma:lang="" emma:confidence="0">
                  <emma:literal>.-</emma:literal>
                </emma:interpretation>
              </emma:one-of>
            </emma:emma>
          </inkml:annotationXML>
          <inkml:trace contextRef="#ctx0" brushRef="#br0">0 0 347 0,'0'0'228'0,"0"0"-118"16,0 0-4-16,0 0-24 15,0 0-45-15,0 0-19 16,28 20-15-16,0-13-3 0,2-5-67 16,2 2-217-16</inkml:trace>
          <inkml:trace contextRef="#ctx0" brushRef="#br0" timeOffset="781.9837">129 48 480 0,'0'0'273'0,"0"0"-126"16,0 0-15-16,0 0-60 16,0 0-29-16,0 0-37 15,-5 1-6-15,5-1-8 0,0 0-5 16,0 0 1-16,0 0-27 16,0 0-40-16,-4 0-21 15,-9 0 14-15,-8 0-56 16,-3 3-259-16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48.67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D0D8EAD-0286-457C-BA3A-6755F6DC9D15}" emma:medium="tactile" emma:mode="ink">
          <msink:context xmlns:msink="http://schemas.microsoft.com/ink/2010/main" type="writingRegion" rotatedBoundingBox="31353,16573 31738,11542 33717,11693 33332,16725"/>
        </emma:interpretation>
      </emma:emma>
    </inkml:annotationXML>
    <inkml:traceGroup>
      <inkml:annotationXML>
        <emma:emma xmlns:emma="http://www.w3.org/2003/04/emma" version="1.0">
          <emma:interpretation id="{2F38B0FC-E93C-4EB9-8F3F-755D9AC59DEF}" emma:medium="tactile" emma:mode="ink">
            <msink:context xmlns:msink="http://schemas.microsoft.com/ink/2010/main" type="paragraph" rotatedBoundingBox="31353,16573 31738,11542 33717,11693 33332,16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3B61DD-4C22-4E1D-A66F-FE2439DF08BF}" emma:medium="tactile" emma:mode="ink">
              <msink:context xmlns:msink="http://schemas.microsoft.com/ink/2010/main" type="line" rotatedBoundingBox="31353,16573 31738,11542 33717,11693 33332,16725"/>
            </emma:interpretation>
          </emma:emma>
        </inkml:annotationXML>
        <inkml:traceGroup>
          <inkml:annotationXML>
            <emma:emma xmlns:emma="http://www.w3.org/2003/04/emma" version="1.0">
              <emma:interpretation id="{BD19D72A-3B5F-4DB2-96CF-4C36AE754CFF}" emma:medium="tactile" emma:mode="ink">
                <msink:context xmlns:msink="http://schemas.microsoft.com/ink/2010/main" type="inkWord" rotatedBoundingBox="31615,16594 31685,15688 32578,15756 32509,16662"/>
              </emma:interpretation>
            </emma:emma>
          </inkml:annotationXML>
          <inkml:trace contextRef="#ctx0" brushRef="#br0">-285 2514 505 0,'0'0'50'0,"0"0"-36"16,0 0 55-16,0 0-56 16,0 0-11-16,0 0-2 15,-40-95 11-15,40 95 11 16,0 0 29-16,0 0 56 0,0 0 31 16,-2 0-53-1,2 0-30-15,0 0-30 0,0 0-19 16,0 0-6-16,0 0-3 15,0 0-1-15,10 0 4 16,-1-3 2-16,-1-1-1 16,-5 4 2-16,1 0-1 15,-4 0-1-15,0 0-1 16,0 0-27-16,-21 0-162 16,-21 0-375-16</inkml:trace>
          <inkml:trace contextRef="#ctx0" brushRef="#br0" timeOffset="531.1758">-434 2588 120 0,'0'0'262'0,"0"0"-182"15,0 0 43-15,0 0 34 16,0 0-45-16,0 0-17 16,-63 107 1-16,60-76-7 0,3 5-40 15,0-3-10 1,15 7-10-16,21-1-14 0,15-4-7 15,16-14-4-15,13-14-2 16,5-7-2-16,5 0-1 16,-4-44 1-16,2-8 1 15,-9-21 2-15,-12 0-3 16,-21-12 1-16,-24-4 1 16,-22-5 10-16,-8-6 2 15,-49 5-4-15,-27 10 6 16,-15 18-6-16,-11 31-10 15,0 25 16-15,5 18 10 16,5 56-4-16,12 33-15 0,18 15-7 16,25 1-1-1,22-4-3-15,20-17 1 0,3-8-4 16,14-13-2-16,37-16-7 16,23-25 8-16,18-23-19 15,13-6-53-15,-7-33-127 16,-16-13-548-16</inkml:trace>
        </inkml:traceGroup>
        <inkml:traceGroup>
          <inkml:annotationXML>
            <emma:emma xmlns:emma="http://www.w3.org/2003/04/emma" version="1.0">
              <emma:interpretation id="{C888C60F-C64F-47C5-ACE4-A4440BE5DE5E}" emma:medium="tactile" emma:mode="ink">
                <msink:context xmlns:msink="http://schemas.microsoft.com/ink/2010/main" type="inkWord" rotatedBoundingBox="31508,14548 31738,11542 33717,11693 33487,14700"/>
              </emma:interpretation>
              <emma:one-of disjunction-type="recognition" id="oneOf0">
                <emma:interpretation id="interp0" emma:lang="" emma:confidence="0">
                  <emma:literal>77</emma:literal>
                </emma:interpretation>
                <emma:interpretation id="interp1" emma:lang="" emma:confidence="0">
                  <emma:literal>7x</emma:literal>
                </emma:interpretation>
                <emma:interpretation id="interp2" emma:lang="" emma:confidence="0">
                  <emma:literal>Ex</emma:literal>
                </emma:interpretation>
                <emma:interpretation id="interp3" emma:lang="" emma:confidence="0">
                  <emma:literal>721</emma:literal>
                </emma:interpretation>
                <emma:interpretation id="interp4" emma:lang="" emma:confidence="0">
                  <emma:literal>"x</emma:literal>
                </emma:interpretation>
              </emma:one-of>
            </emma:emma>
          </inkml:annotationXML>
          <inkml:trace contextRef="#ctx0" brushRef="#br0" timeOffset="352254.3813">51 12 648 0,'0'0'259'0,"0"0"-102"16,0 0 22-16,0 0 10 15,0 0-77-15,0 0-60 16,-51-13-24-16,51 13-3 16,17 0-7-16,22 0-8 15,17 20 41-15,9 7-13 16,-8 4-15-16,-16 0-15 16,-9-3-4-16,-19-8-3 15,-13 2-1-15,0 1-9 16,-11 8-17-16,-25 7-33 15,-3 0-6-15,-2 5-5 0,11 3-7 16,4 7 15 0,9 2 14-16,9-1-11 0,8-8-33 15,0-18-78-15,0-19-402 16</inkml:trace>
          <inkml:trace contextRef="#ctx0" brushRef="#br0" timeOffset="352792.7312">624 620 757 0,'0'0'234'0,"0"0"-195"16,0 0 56-16,0 0 54 15,0 0-55-15,0 0-31 16,167-122-10-16,-136 107-3 16,-12 12-14-16,1 3-10 15,6 18-13-15,2 40 11 16,6 19 24-16,0 9-34 15,-3-6-13-15,-1-10-1 16,8-18-26-16,4-13-26 16,0-14 4-16,-6-10 12 15,-10-10 17-15,-9 0 8 16,-9-5-1-16,-5 0-12 0,-3 0-61 16,0 0-45-16,-20 0-61 15,-28 0-200-15</inkml:trace>
          <inkml:trace contextRef="#ctx0" brushRef="#br0" timeOffset="352960.3441">834 939 814 0,'0'0'318'16,"0"0"-212"-16,177-192-7 15,-101 133-17-15,-5 7-40 16,-12 10-31-16,-15 14-11 15,-20 6-23-15,-22 14-137 0,-2 5-348 16</inkml:trace>
          <inkml:trace contextRef="#ctx0" brushRef="#br0" timeOffset="623670.33">470-303 218 0,'0'0'145'16,"0"0"-144"-16,0 0 14 15,0 0 7-15,0 0 75 16,0 0-40-16,0 0-36 16,0 0 6-16,0 0 21 15,0 0 13-15,0 0-8 16,13-23-8-16,-9-5 26 0,-4-10-22 16,0-13-15-16,-19-8 10 15,-15-14-1-15,-10-5-8 16,-3-13-17-16,-9-13-6 15,-7-15 7-15,-7-8-1 16,-3 9-4-16,-1 11-1 16,4 12 9-16,6 19-11 15,4 8 1-15,13 14-3 16,3 11 13-16,8 12-5 16,8 6 4-16,2 10-13 15,4 3-1-15,5 2-1 0,0-1-4 16,7 4 0-1,-2 2 0-15,7 5-2 0,5-2 1 16,0 2-1-16,0 0-2 16,0 0-1-16,0 0-2 15,0 0-16-15,0 0-45 16,0 0-73-16,0 20-198 16,-3 11-245-16</inkml:trace>
          <inkml:trace contextRef="#ctx0" brushRef="#br0" timeOffset="624906.9756">439-1686 669 0,'0'0'119'16,"0"0"-97"-16,0 0 57 16,-29 131 49-16,29-70-60 15,0 1-47-15,0 7-1 16,4-1-2-16,18 4 5 16,12-1-7-16,8-6-8 0,9-6 0 15,5-16 0 1,6-20-8-16,3-23-1 0,-4 0-9 15,0-43 3-15,-14-21-16 16,-13-12 3-16,-20-9-8 16,-14-7-10-16,0 6 11 15,-14 15-16-15,-18 17 29 16,2 23 14-16,-4 27 2 16,0 4 24-16,0 45-8 15,3 39 9-15,11 27 10 16,10 27-8-16,7 9-11 15,3 0-5-15,3-16-2 16,22-15-10-16,9-27-1 16,2-25 0-16,1-21-9 15,-3-28-15-15,-3-15-61 0,-9-30-121 16,-5-35-188 0</inkml:trace>
          <inkml:trace contextRef="#ctx0" brushRef="#br0" timeOffset="624233.5789">-378-1359 244 0,'0'0'336'0,"0"0"-270"15,0 0-40-15,0 0 93 16,0 0 15-16,0 0-46 16,2-4-62-16,1 2-13 15,-3-1 6-15,0 1-1 16,0-14 4-16,0-15-2 15,-8-13 0-15,-18-19-13 16,-4-10 8-16,1 3-1 16,4 9-2-16,8 14 0 15,8 14 6-15,9 14 0 0,0 13-2 16,0 6-7-16,12 0-6 16,27 0 2-16,20 16 7 15,9 13 5-15,0-1-11 16,-4-9-6-16,-10-8 0 15,-9-11-47-15,-20 0-74 16,-25-5-266-16</inkml:trace>
          <inkml:trace contextRef="#ctx0" brushRef="#br0" timeOffset="625381.5049">746-1817 396 0,'0'0'325'0,"0"0"-225"16,0 0-2-16,0 0 54 0,0 0-89 15,0 0-58 1,-3 109-5-16,26-142 0 0,-1-19 28 16,-5-13-9-16,2 1-9 15,-7 6 7-15,-7 21 1 16,2 16 5-16,-4 19-2 15,-1 4-12-15,1 56-6 16,-1 22-6-16,8 18-7 16,0 0-169-16,10-13-364 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21.62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12-1 37 0,'0'0'5'0,"0"0"28"15,0 0 36-15,0 0-14 16,0 0-15-16,0 0 2 16,0 0 21-16,0 0-16 15,0 0-21-15,0 0-16 16,0 0-8-16,0 0-4 15,0 0-8-15,0 0 1 0,0 0-14 16,0 0-10 0,0 0 11-16,0 0 19 0,0 0 3 15,0 0 9 1,-3 0-6-16,1 0-3 0,-2 0-5 16,1 0-71-16,3 0-116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22.76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53EE68F-C230-4383-8A0B-E53C641D8D14}" emma:medium="tactile" emma:mode="ink">
          <msink:context xmlns:msink="http://schemas.microsoft.com/ink/2010/main" type="inkDrawing" rotatedBoundingBox="28613,4838 31764,3297 31807,3385 28656,4926" semanticType="underline" shapeName="Other">
            <msink:sourceLink direction="with" ref="{099BAFAE-BA87-4684-9F65-8260935129EF}"/>
            <msink:sourceLink direction="with" ref="{03AAA4F1-24DB-4F30-8AFE-67B6E633593A}"/>
          </msink:context>
        </emma:interpretation>
      </emma:emma>
    </inkml:annotationXML>
    <inkml:trace contextRef="#ctx0" brushRef="#br0">0 1537 250 0,'0'0'140'0,"0"0"-77"0,0 0 47 16,0 0-3-16,0 0-41 15,0 0-18-15,-9 0-12 16,9 0-4-16,0 0-14 16,0 0-9-16,0 0-6 15,3-4 1-15,19-1 15 16,12-5 13-16,7-5 15 15,8-1-14-15,14-1 0 0,8-6-7 16,12-2 13 0,10-8 4-16,4-3-21 0,-4-5-5 15,2-1 3 1,-7-1-5-16,-1-1-8 0,1-1-4 16,-4-3 5-16,1-1-2 15,-3 3-4-15,-1 0 0 16,1 1 6-16,-1 5-4 15,2-3 1-15,-7 2-3 16,2 3-1-16,-7 3 2 16,-3 2-1-16,-4 2-1 15,-2 3-1-15,-3 4 2 16,-8 0-1-16,-2 5-1 16,-5-2 3-16,4-2-3 15,-1 3 3-15,2-4-3 0,-1 2 0 16,-1 1 0-1,-1-1 1-15,-2 1 0 0,2 0-1 16,-1-1 0-16,0 1 0 16,-3-4 0-16,0 0 0 15,-1 0 0-15,-5 2 1 16,3-1-1-16,-5-1-2 16,-1 6 2-16,-4-2 1 15,0 3-1-15,-2 5 0 16,-5 4 1-16,-1 1 0 15,-5 1 0-15,-4 2-1 16,-3 1 0-16,-4 3-1 0,0 1 0 16,-2 0 0-1,6 0 0-15,-1-3-2 0,1-2-4 16,-1 2 0-16,-3-1-2 16,-5-7-13-16,0-2-45 15,0 1-128-15,-37 5-448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27.86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1A26CC2-CC97-497F-8787-4DB8FED16543}" emma:medium="tactile" emma:mode="ink">
          <msink:context xmlns:msink="http://schemas.microsoft.com/ink/2010/main" type="inkDrawing" rotatedBoundingBox="27203,4790 28928,2921 30624,4487 28899,6356" hotPoints="30074,4726 28870,5930 27667,4726 28870,3523" semanticType="enclosure" shapeName="Circle">
            <msink:sourceLink direction="with" ref="{099BAFAE-BA87-4684-9F65-8260935129EF}"/>
          </msink:context>
        </emma:interpretation>
      </emma:emma>
    </inkml:annotationXML>
    <inkml:trace contextRef="#ctx0" brushRef="#br0">2079 434 266 0,'0'0'151'16,"0"0"-119"-16,0 0 40 16,0 0 53-16,0 0-25 15,0 0-37-15,0 0-15 16,0 0 1-16,0 0 3 15,0 0-12-15,0-3-1 16,0 1-16-16,0-2-3 16,0-8-5-16,0 6 2 15,0-7-10-15,-7 2 8 16,-5 1-9-16,0-2 2 16,-1-4 1-16,-1 4-3 15,-3-6 1-15,-6-3 4 0,0 2-1 16,-2-7-3-16,0 6-3 15,-6-3 6-15,-1 3-10 16,-2 5 0-16,0 0 0 16,-2 1 0-16,3 5 1 15,-1 1 3-15,0 0 0 16,0-2-1-16,0 0-1 16,0-1-1-16,0 5 0 15,-5-3 0-15,0 5-2 16,0-4 2-16,-7 4 1 15,1-5 9-15,0 2-5 16,-6-4-6-16,4 1 2 0,-2 3-2 16,7-1 5-1,3 5-2-15,3 3 0 0,-1 0-1 16,3 0-2-16,-3 0-4 16,-2 0 4-16,2 0-3 15,-3 9 3-15,-2 4 0 16,6-2-2-16,2 2 1 15,-3 2 2-15,3 4-2 16,0 1-1-16,-3-1 1 16,7 2-1-16,-1 1 0 15,0 7 2-15,3 0 0 16,-1 5-3-16,2 1 3 16,1 3 0-16,1-2 1 15,-1-1-1-15,1 1-2 16,0-3 1-16,4-4 1 0,-1 0-3 15,5 4 3-15,-3 3 0 16,3 0 1-16,3 4-2 16,1 0 1-16,1 4 0 15,0 6-1-15,2 3 2 16,-2 5-3-16,4 1 2 16,-1 2 0-16,4-6-1 15,2 6 0-15,1-3-2 16,2-1 3-16,0 1 1 15,0 0-1-15,0 0 0 16,0-5 0-16,0 1 0 16,0-3-1-16,5-3 1 0,12 0 0 15,5 3-2 1,4 2 2-16,-1-2-1 0,0 0 1 16,-2-4 1-16,2 0 0 15,0-5-1-15,-1-4 2 16,3-2-4-16,2-3 4 15,-2-4-2-15,5 0 5 16,4-3-5-16,1-1 5 16,11 2-4-16,-1-3 1 15,4 1 0-15,0-1 1 16,-6 1-2-16,3-9 2 16,1 1 3-16,-5-11 5 15,2-3 6-15,-2-1-8 16,-1-2 3-16,-1 0 0 0,6 0-2 15,0 0-6-15,0 0-1 16,6 0 2-16,-1 0-4 16,1-5 1-16,-7-1-1 15,-1-2 0-15,-7-6-1 16,-3 3 1-16,-2-5 3 16,0-4 4-16,0 2-7 15,-4-2 8-15,-1-1-6 16,-1-2-3-16,0 0 5 15,4-8-2-15,-2 2-2 16,1-4 2-16,1-5-3 0,-1 0 3 16,-1 0 0-1,1 3-3-15,-8 6 0 0,0 6 1 16,-10 6 0-16,-4 4 0 16,-3 4 0-16,-4 6-1 15,1-5 0-15,3 0 0 16,-3-4 1-16,2-4 1 15,4 1-1-15,-1-3-1 16,1-5 3-16,2 4-3 16,-2-6-1-16,1 0 1 15,2 3 0-15,0-1 3 16,1-2-3-16,1 0-1 16,-2 2 1-16,1 3 0 15,-4 0 0-15,3-3 0 16,1-1 1-16,-4 2 0 0,2-1 0 15,-2-2 0 1,-1 4 0-16,1 1 3 0,-1 0-4 16,1 2 0-16,-1 0 0 15,1 1 2-15,-1-1-2 16,-3 0 2-16,2-2-2 16,-2 0 2-16,0-4 2 15,4 0-4-15,-4-7-1 16,5 6 1-16,-5-3 0 15,3 4 0-15,3 4 0 16,-5 1 0-16,0-2-1 16,-6 1 2-16,0-3 1 0,0 0 0 15,0-2-1 1,0-5-1-16,0 4 4 0,0-2-4 16,0 3-1-16,0 4 0 15,0-1 2-15,0 1 1 16,0 2-2-16,0-5 0 15,0 4 1-15,-6 0 0 16,-2-6-1-16,-1-2 2 16,-2 0-2-16,2-2 0 15,1 5 0-15,-1 0 0 16,-1 4 2-16,-2 3-2 16,-3 1 1-16,2 1-1 15,-10-1 0-15,-5-6-3 16,-6-5 1-16,-5-6 3 15,-7 0-2-15,5-2 2 0,7 11-1 16,14 10 0-16,8 9 3 16,10 6-3-16,2 0-4 15,0 0-21-15,22 0-15 16,4 3-83-16,-12-3-446 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34.18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5A2DC7D-1D61-48D3-8B4B-0A0720D9CF62}" emma:medium="tactile" emma:mode="ink">
          <msink:context xmlns:msink="http://schemas.microsoft.com/ink/2010/main" type="inkDrawing" rotatedBoundingBox="26100,2664 31203,1121 32797,6396 27694,7938" hotPoints="31829,4846 29166,7509 26503,4846 29166,2183" semanticType="container" shapeName="Circle">
            <msink:sourceLink direction="with" ref="{2749B533-DAF4-4031-9354-EB04895CF872}"/>
          </msink:context>
        </emma:interpretation>
      </emma:emma>
    </inkml:annotationXML>
    <inkml:trace contextRef="#ctx0" brushRef="#br0">5031 1418 536 0,'0'0'94'0,"0"0"-68"16,0 0 34-16,0 0 36 16,0 0-31-16,0 0-15 15,0-33-5-15,0 28 5 16,0-3-5-16,0-4-5 15,0-10 5-15,-15-3-21 16,-4-10-11-16,-8-7 2 16,0-7-5-16,-7-5-2 15,-5 7-2-15,-7 1-5 16,-5 8 1-16,-5 0-1 16,-3-4 0-16,-6 8 1 15,-9-6-1-15,-7 0 1 16,-4-6 1-16,-2-3-3 0,1 1 2 15,3 0-2-15,2 1-3 16,1 3 3-16,5 5 1 16,-1 2 0-16,3 1 1 15,2 1-1-15,-2-4 0 16,2 4-1-16,1-3 0 16,-4 5 0-16,1 5-2 15,-5 3 1-15,-5 2-4 16,2 3 0-16,-4 3 5 15,-2-2-1-15,-1-2 0 16,-2-1 1-16,6 1 0 0,-1 5 0 16,6 5 0-16,-2 7-4 15,-7 4 4-15,3 0-11 16,4 0 7-16,2 0-1 16,9 15 5-16,2-5-1 15,6 2 1-15,0 0-1 16,0 3-1-16,2 6-2 15,1 5 4-15,1 1-3 16,1-2 2-16,4 6 0 16,-1-4 1-16,6 2-3 15,1 4 3-15,-2 0 1 16,1 7-1-16,1 5 0 16,-7 6 0-16,3 2 0 15,-5 1 0-15,2-1-1 0,-2-5 1 16,3-2 2-16,-1-6-1 15,0-2-1-15,6-2 1 16,6 1-1-16,3-1 1 16,2 1-1-16,1 3 0 15,2 8-1-15,-3 2 1 16,1 6 0-16,-1 4 0 16,0 4 0-16,3 0 0 15,0 0 1-15,3-3 0 16,6-2-1-16,3 3 1 15,1-2-1-15,4 7-2 0,7 4 2 16,-5 0 3 0,4 5-3-16,0 6 3 0,-6-2-3 15,-3-1 0-15,3-4 2 16,3-3-1-16,6 1-1 16,8 7-2-16,0 5 2 15,0 8 2-15,0 7-2 16,8 1 0-16,6 0 2 15,-2 6-2-15,4 0 0 16,1-6-1-16,3-6 1 16,-3-10 0-16,2-4 0 15,2-5 1-15,-1-2 1 16,4-1 0-16,5 4 1 16,-1-2 0-16,6 5 2 0,-3-3-5 15,3 2 6-15,0-5-1 16,3-6-1-16,2 1-1 15,3 1 1-15,3 1-1 16,3 5-2-16,-5-5 1 16,4 0 2-16,-2-4-4 15,3-7 0-15,3-2 2 16,2-2 5-16,1 2-1 16,-1-3 7-16,1 1-8 15,2 1-5-15,6-4 3 16,3-1 0-16,3-13-1 15,5-2-1-15,3-4 7 16,2-2 3-16,-1-2-4 0,2-7 6 16,-3-2-2-1,3-2-11-15,8-3 3 0,7-5-2 16,1 1 2-16,-2-5-2 16,-3-3-1-16,-5-3 0 15,-1 0 4-15,1 0-3 16,0-2 1-16,-4-14 3 15,4-2 1-15,-1-7-4 16,-5 1 0-16,-5-4 2 16,-6 0-1-16,-4-3 6 15,1-2 2-15,-1-3 1 16,1-1 5-16,3-1-7 16,-1-3 3-16,1 1-2 15,0-9-5-15,0 2 0 0,-1-11-4 16,1-6 0-16,-6 0-1 15,-5-3 0-15,-4 5 0 16,-3 6-1-16,1 3 2 16,-8 4-2-16,1 4 3 15,-4-1-2-15,3 5-1 16,-1-3 1-16,2-7 4 16,-1-1-4-16,-1 0-1 15,0-3-1-15,1 1 0 16,-1 6 0-16,-3 3 0 15,-2 6 0-15,-6 1 1 16,-6 5 0-16,4-3 2 16,-7 3-2-16,-3-2 0 0,1-4 1 15,-3 2-1-15,7-6 1 16,-5-2 0-16,1-4-1 16,2 2 1-16,-2-4-1 15,-1 2 1-15,-2-2-1 16,-2 4 0-16,-1-4 0 15,-1 2 1-15,-4 5 0 16,3-1 0-16,-4 7-1 16,0-1 0-16,3-4 1 15,-1-1 0-15,3-1 0 16,1-4-1-16,0 6 0 16,1 0 0-16,2 2 1 0,-4 6-1 15,-1-3 0-15,2 3 0 16,-6-1 0-16,1 0 0 15,-6 0 1-15,-1-6 0 16,-2-1 0-16,0 0 1 16,0 4 1-16,0 4-3 15,0 5-1-15,0 2 0 16,-2-3 0-16,2 6 1 16,-3-3 0-16,0-3 0 15,3-1 0-15,-6-1 0 16,1 2 2-16,2 6 0 15,-4-2-2-15,7 0 0 16,-2 5-1-16,-1-3 1 0,1 2 0 16,-1-2 0-1,-2-6 0-15,-4 1 0 0,1-1-3 16,-4 1 3-16,3 5 0 16,4 4 1-16,2 0 0 15,0 5-1-15,1-3 0 16,2-2-1-16,-7 3 1 15,5-9 1-15,-6 5-1 16,1-2 0-16,2 2 0 16,0-1 0-16,2-3 1 15,-3-4-1-15,0-3-1 16,1-2 1-16,3-3 0 16,-2 8 2-16,4 9-2 15,0 10 0-15,0 10 1 0,0 1-1 16,0 0-6-16,-3 0 2 15,0 10-18-15,-2 14-54 16,-9 3-56-16,-11-5-345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5.6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1A2EDF-8D7C-4129-8290-23CEA9750311}" emma:medium="tactile" emma:mode="ink">
          <msink:context xmlns:msink="http://schemas.microsoft.com/ink/2010/main" type="inkDrawing" rotatedBoundingBox="7043,11278 7961,10741 7998,10803 7079,11341" semanticType="callout" shapeName="Other">
            <msink:sourceLink direction="with" ref="{A54B15E5-57B6-4948-ADB8-EACDA3F2F712}"/>
            <msink:sourceLink direction="with" ref="{99E2E647-337F-400B-9B25-48A2CB112902}"/>
          </msink:context>
        </emma:interpretation>
      </emma:emma>
    </inkml:annotationXML>
    <inkml:trace contextRef="#ctx0" brushRef="#br0">3931 1654 143 0,'0'0'120'0,"0"0"-49"16,0 0 29-16,0 0 61 0,0 0-8 16,0 0-7-1,-14 74-26-15,-40-49-52 0,-16 6 0 16,-18 6-26-16,-7 8-1 16,-12 4-21-16,5 6-15 15,3 1-5-15,9-2-16 16,20-5-27-16,19-3-31 15,23-4-102-15,14-5-214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46.30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749B533-DAF4-4031-9354-EB04895CF872}" emma:medium="tactile" emma:mode="ink">
          <msink:context xmlns:msink="http://schemas.microsoft.com/ink/2010/main" type="writingRegion" rotatedBoundingBox="28529,4408 31609,2729 31924,3307 28845,4987">
            <msink:destinationLink direction="with" ref="{55A2DC7D-1D61-48D3-8B4B-0A0720D9CF62}"/>
          </msink:context>
        </emma:interpretation>
      </emma:emma>
    </inkml:annotationXML>
    <inkml:traceGroup>
      <inkml:annotationXML>
        <emma:emma xmlns:emma="http://www.w3.org/2003/04/emma" version="1.0">
          <emma:interpretation id="{5F9B16B1-D85D-4D35-9097-D4DB4DD6B362}" emma:medium="tactile" emma:mode="ink">
            <msink:context xmlns:msink="http://schemas.microsoft.com/ink/2010/main" type="paragraph" rotatedBoundingBox="28529,4408 31609,2729 31924,3307 28845,4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AB260A-4BF2-406D-B835-3C7986FE1C51}" emma:medium="tactile" emma:mode="ink">
              <msink:context xmlns:msink="http://schemas.microsoft.com/ink/2010/main" type="line" rotatedBoundingBox="28529,4408 31609,2729 31924,3307 28845,4987"/>
            </emma:interpretation>
          </emma:emma>
        </inkml:annotationXML>
        <inkml:traceGroup>
          <inkml:annotationXML>
            <emma:emma xmlns:emma="http://www.w3.org/2003/04/emma" version="1.0">
              <emma:interpretation id="{099BAFAE-BA87-4684-9F65-8260935129EF}" emma:medium="tactile" emma:mode="ink">
                <msink:context xmlns:msink="http://schemas.microsoft.com/ink/2010/main" type="inkWord" rotatedBoundingBox="28653,4670 29872,3651 30077,3895 28857,4914">
                  <msink:destinationLink direction="with" ref="{11A26CC2-CC97-497F-8787-4DB8FED16543}"/>
                  <msink:destinationLink direction="with" ref="{153EE68F-C230-4383-8A0B-E53C641D8D14}"/>
                  <msink:destinationLink direction="with" ref="{EC44E8D8-1500-4925-B1B5-29F58B04CF97}"/>
                  <msink:destinationLink direction="with" ref="{323F04C4-58D8-425C-AC80-0F3EFC461DAC}"/>
                </msink:context>
              </emma:interpretation>
              <emma:one-of disjunction-type="recognition" id="oneOf0">
                <emma:interpretation id="interp0" emma:lang="" emma:confidence="0">
                  <emma:literal>'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"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-843 907 34 0,'0'0'35'0,"0"0"-6"16,0 0-2-16,0 0-27 16,0 0-25-16,0 0 22 15,-85 42-18-15,77-42 21 16,-1 0 21-16,1 0 32 0,-4 0 7 15,7 0-10 1,-4 0-12-16,4 2 1 0,0-2 0 16,2 0-11-16,0 0 8 15,3 0-4-15,0 0-23 16,0 0-9-16,0 0-1 16,0 0 0-16,0 2 1 15,0 6 0-15,0 2-5 16,-6 3-6-16,-5-4-46 15,2 2-17-15,1-3 4 16,2-7 34-16,3 2 34 16,1-3 2-16,2 0 38 15,0 0 12-15,0 0 4 0,0 0 2 16,0 0-17-16,0 0-5 16,0 0-10-16,0 0-12 15,0 0-12-15,0 0 5 16,0 0 0-16,0 0-5 15,0 0-7-15,0 0 7 16,0 0 4-16,11 0 23 16,-3 0-9-16,4-3 8 15,2-1-12-15,-3 2-10 16,6-7 22-16,0 2-10 16,8 0 4-16,6-6 9 15,3 3-2-15,3 0-4 16,-1-3 0-16,-7 6-3 15,-4-2-9-15,-6 2-7 0,-4-1 0 16,2-2-1-16,0 1-1 16,0-4-1-16,2 0-1 15,1 0 3-15,0 1 10 16,-1 2-1-16,-2 0-6 16,3-1 3-16,-3 1-6 15,2 0 6-15,-2-3 3 16,0 3-3-16,-2 2 0 15,-5-3-2-15,2 10-3 16,-7-7 2-16,2 5-3 16,1 1-3-16,-3-2 1 15,4-3 4-15,1 3 0 0,2-4 0 16,0-2-2 0,2-1 12-16,-3 2-15 0,1-2 4 15,-2 2-3-15,2-2 0 16,-4 2 0-16,1 0 0 15,3 5-1-15,-2-1 4 16,4-2-4-16,-2 1 0 16,1-7 0-16,4 3 0 15,-2 0-1-15,2-3 1 16,0 3 4-16,-3-2-4 16,0 4 2-16,-1-3-2 15,-1 7 1-15,0-1 0 16,-2 0-2-16,2-3-8 15,3 1-8-15,-2-4-73 0,4-2-142 16,0 1-229-16</inkml:trace>
          <inkml:trace contextRef="#ctx0" brushRef="#br0" timeOffset="-1124.2295">-409 685 57 0,'0'0'42'15,"0"0"-41"-15,0 0-2 0,0 0-16 16,0 0-21-16</inkml:trace>
          <inkml:trace contextRef="#ctx0" brushRef="#br0" timeOffset="-10341.3724">110 76 205 0,'0'0'315'16,"0"0"-215"-16,0 0-30 16,0 0 33-16,0 0-33 15,0 0-5-15,0 0-8 16,-17 0-2-16,17 0 0 16,-3 0 6-16,3 0-23 15,0 0-15-15,0 7-8 16,0 0-5-16,0-1-5 0,0-3-5 15,0-3-1 1,6 0-5-16,8 0 4 0,-1 0-23 16,1 0 10-16,-2-9 14 15,-4-3 1-15,-5-2-4 16,-3-5 8-16,0 2 4 16,-11 2 9-16,-15 5-14 15,-1 7-3-15,-2 3 1 16,4 0 3-16,3 17-4 15,7 6 0-15,10 1-2 16,5-7-4-16,0-8-2 16,28-9-15-16,25 0-61 0,13-26-166 15,-10-13-476 1</inkml:trace>
        </inkml:traceGroup>
        <inkml:traceGroup>
          <inkml:annotationXML>
            <emma:emma xmlns:emma="http://www.w3.org/2003/04/emma" version="1.0">
              <emma:interpretation id="{03AAA4F1-24DB-4F30-8AFE-67B6E633593A}" emma:medium="tactile" emma:mode="ink">
                <msink:context xmlns:msink="http://schemas.microsoft.com/ink/2010/main" type="inkWord" rotatedBoundingBox="30430,3515 30716,3359 30807,3526 30520,3682">
                  <msink:destinationLink direction="with" ref="{153EE68F-C230-4383-8A0B-E53C641D8D14}"/>
                  <msink:destinationLink direction="with" ref="{323F04C4-58D8-425C-AC80-0F3EFC461DAC}"/>
                </msink:context>
              </emma:interpretation>
            </emma:emma>
          </inkml:annotationXML>
          <inkml:trace contextRef="#ctx0" brushRef="#br0" timeOffset="885.0267">727-204 359 0,'0'0'193'16,"0"0"-73"-16,0 0 37 15,0 0-34-15,0 0-22 0,0 0-42 16,-37 15-7-16,37-15-20 16,0 0-17-16,0 0-15 15,0 0-2-15,17 0 1 16,11 0 2-16,3-4 4 16,6-3 22-16,-6 2-8 15,-6 5-1-15,-5 0-5 16,-3 0-12-16,-6 12 6 15,-3 8-3-15,-5-2-4 16,-1-3-7-16,2-5-78 16,2-5-223-16</inkml:trace>
          <inkml:trace contextRef="#ctx0" brushRef="#br0" timeOffset="-6508.7619">952-274 22 0,'0'0'120'0,"0"0"-70"16,0 0 9-16,0 0-4 15,0 0-31-15,0 0-17 16,0 0-5-16,0-15 15 16,0 15-3-16,0 0 3 15,0 0 3-15,0 0 13 0,0 0 1 16,0 0-2-16,0 0-6 16,0 0-4-16,0 0-7 15,0 0 3-15,-3 0-2 16,3 0-1-16,0 0 4 15,-2 0 22-15,2 0 19 16,-3 0 14-16,3 0-12 16,0 0 11-16,0 0 12 15,-3 0-31-15,3 0-11 16,0 0-6-16,0 0-12 16,0 0-8-16,0 0-13 15,0 0-4-15,0 0 0 16,0 0-2-16,0 0-4 15,0 0 0-15,8 0 0 16,4 0-2-16,-2 0-2 0,0-2 8 16,-8-9-10-16,-2 2 4 15,0 0-1-15,0-1 6 16,0 7 3-16,-17 3 0 16,0 0-7-16,0 0-7 15,0 0 11-15,9 11 1 16,-1 4 4-16,9-2 11 15,0-1-5-15,0-4-2 16,0 0-1-16,0-5-5 16,7-2-2-16,1-1 1 0,-1 0-7 15,0 0-1 1,-7-1 3-16,3-13 6 0,-3 0 3 16,0 0 1-16,0 12 0 15,0 0 6-15,0 2 2 16,0 2-12-16,0 27-28 15,0 5-25-15,0 2-337 16</inkml:trace>
        </inkml:traceGroup>
        <inkml:traceGroup>
          <inkml:annotationXML>
            <emma:emma xmlns:emma="http://www.w3.org/2003/04/emma" version="1.0">
              <emma:interpretation id="{33348CD0-D688-476F-BA68-01CD1509C5A1}" emma:medium="tactile" emma:mode="ink">
                <msink:context xmlns:msink="http://schemas.microsoft.com/ink/2010/main" type="inkWord" rotatedBoundingBox="31799,3301 31893,3250 31924,3307 31830,335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327.7775">2066-424 595 0,'0'0'163'0,"0"0"-48"16,0 0 69-16,0 0-68 16,0 0-64-16,0 0-42 15,-7 21-9-15,21-14 5 16,3-7-2-16,3 0-4 16,0 0-4-16,-6 0 2 15,-2-10 2-15,-10-5 4 16,-2 0 8-16,0 8 6 15,-2 1 5-15,-15 6-15 0,-3 0 3 16,6 0-10-16,2 8-1 16,7 4 0-16,5-2-11 15,0 3-35-15,0-1-86 16,8 4-307-16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19.79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C44E8D8-1500-4925-B1B5-29F58B04CF97}" emma:medium="tactile" emma:mode="ink">
          <msink:context xmlns:msink="http://schemas.microsoft.com/ink/2010/main" type="inkDrawing" rotatedBoundingBox="28504,4794 29766,3758 29813,3814 28551,4851" semanticType="strikethrough" shapeName="Other">
            <msink:sourceLink direction="with" ref="{099BAFAE-BA87-4684-9F65-8260935129EF}"/>
          </msink:context>
        </emma:interpretation>
      </emma:emma>
    </inkml:annotationXML>
    <inkml:trace contextRef="#ctx0" brushRef="#br0">70 961 247 0,'0'0'311'15,"0"0"-248"-15,0 0-34 16,0 0 92-16,0 0-26 16,0 0-35-16,0 0-20 15,-65 76 9-15,60-73 6 16,5-3-8-16,0 0-1 16,0 0-13-16,0 0 1 0,0 0-4 15,0 0-6 1,0 0-4-16,0 0-1 0,0 0-3 15,0 0-5-15,0 0-5 16,0 0-3-16,0 0 1 16,0 0-2-16,0 0-2 15,0 0 1-15,0 0-2 16,0 0 2-16,0 0-1 16,0 0 2-16,0 0 1 15,0 0-1-15,0 0-1 16,0 0 0-16,0 0-1 15,0 0 1-15,0 0-1 16,0 0 0-16,0 0-1 16,0 0-1-16,0 0 2 0,0 0 0 15,0 0 0-15,0 0-1 16,0 0-4-16,0 0-15 16,0 0-32-16,0 0-18 15,0 0 17-15,0 0 28 16,0 0-4-16,0 0 0 15,0 0 26-15,0 0 3 16,0 0 3-16,0 0 5 16,0 0-1-16,0 0 12 15,0 0 3-15,0 0-4 16,0 0-3-16,0 0 2 16,0 0-3-16,0 0 5 15,0 0 0-15,0 0 3 0,0 0-5 16,0 0-4-16,0 0 0 15,0 0 0-15,0 0-3 16,0 0-2-16,0 0 1 16,0 0-3-16,0 0 1 15,0 0-1-15,0 0-4 16,0 0 2-16,0 0-1 16,0 0-3-16,0-3-1 15,0 1-2-15,9-8-1 16,8-15-5-16,19-17 9 15,23-23 19-15,29-23 5 16,22-12-15-16,24-21 10 0,17-7 4 16,3 7-11-1,2 12 2-15,-27 22-7 0,-24 22-1 16,-39 27-6-16,-29 17 1 16,-23 14-2-16,-14 7 1 15,0 0 0-15,0 0-40 16,-5 0-44-16,-17 0-86 15,-2-8-168-15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58.30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0AB9114-F2BF-460D-8647-912037FDFE51}" emma:medium="tactile" emma:mode="ink">
          <msink:context xmlns:msink="http://schemas.microsoft.com/ink/2010/main" type="writingRegion" rotatedBoundingBox="27181,495 31057,755 30969,2066 27093,1807">
            <msink:destinationLink direction="with" ref="{078E60DD-6CA4-41F3-83A8-FE8BF90571A1}"/>
          </msink:context>
        </emma:interpretation>
      </emma:emma>
    </inkml:annotationXML>
    <inkml:traceGroup>
      <inkml:annotationXML>
        <emma:emma xmlns:emma="http://www.w3.org/2003/04/emma" version="1.0">
          <emma:interpretation id="{8896919B-EABE-4167-93CD-CA2DF3E1465C}" emma:medium="tactile" emma:mode="ink">
            <msink:context xmlns:msink="http://schemas.microsoft.com/ink/2010/main" type="paragraph" rotatedBoundingBox="27181,495 31057,755 30969,2066 27093,1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87D9CD-01A0-4A17-81F2-47CA94E981D2}" emma:medium="tactile" emma:mode="ink">
              <msink:context xmlns:msink="http://schemas.microsoft.com/ink/2010/main" type="line" rotatedBoundingBox="27181,495 31057,755 30969,2066 27093,1807"/>
            </emma:interpretation>
          </emma:emma>
        </inkml:annotationXML>
        <inkml:traceGroup>
          <inkml:annotationXML>
            <emma:emma xmlns:emma="http://www.w3.org/2003/04/emma" version="1.0">
              <emma:interpretation id="{F5D17831-371F-44ED-8B32-45420330C97B}" emma:medium="tactile" emma:mode="ink">
                <msink:context xmlns:msink="http://schemas.microsoft.com/ink/2010/main" type="inkWord" rotatedBoundingBox="27166,601 29795,635 29786,1295 27158,12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25545-1591 460 0,'0'0'295'0,"0"0"-154"0,0 0 9 15,0 0-10-15,0 0-52 16,0 0-44-16,0-6-13 15,0 6-7-15,0 0-8 16,0 0-9-16,0 0-1 16,0 18-1-16,2 18 9 15,1 11 6-15,-1 9-7 16,-2 6-7-16,0 9 0 16,0-6-5-16,0 2-1 0,0-9 0 15,0-5-3 1,0-15-9-16,0-13-7 0,0-13-5 15,0-9 0-15,0-3 8 16,-2-5 5-16,-3-32-15 16,-7-19 19-16,0-13-1 15,7-5 8-15,0-5 1 16,5 5 1-16,0 7 8 16,0 5 0-16,14 15 6 15,6 9 1-15,-1 10 1 16,1 12-2-16,-3 9 0 15,-4 7-6-15,-4 0-10 16,-6 7 0-16,-3 26 7 16,0 5 6-16,0 11 1 15,-15-6-14-15,2-4-5 0,1 1-23 16,7 1-12 0,5 1-2-16,0 4-5 0,0-4-10 15,5-8-5-15,15-14 9 16,5-13 36-16,4-7 7 15,2-2 10-15,-1-29 3 16,-1 1 40-16,-7 2 18 16,-8 13 9-16,-8 10-10 15,-4 5-29-15,-2 0-15 16,0 13-16-16,7 16 0 16,-5 13 10-16,1-2-10 15,0-2-4-15,3-5-39 0,5-8-28 16,0-4-45-1,9-9-10-15,-3-1-103 0,-3-6-93 16</inkml:trace>
          <inkml:trace contextRef="#ctx0" brushRef="#br0" timeOffset="443.6775">25967-1028 391 0,'0'0'343'15,"0"0"-177"-15,0 0-16 16,0 0-55-16,0 0-59 16,0 0-30-16,29 33-6 15,-10-33-3-15,1 0-18 16,-1-25-90-16,4-8-125 16,-4-4-119-16</inkml:trace>
          <inkml:trace contextRef="#ctx0" brushRef="#br0" timeOffset="568.8973">26113-1222 730 0,'0'0'142'0,"0"0"-57"16,0 0 0-16,0 0-85 0,0 0-50 16,0 0-201-16</inkml:trace>
          <inkml:trace contextRef="#ctx0" brushRef="#br0" timeOffset="959.6852">26113-1222 527 0,'136'89'394'0,"-136"-89"-237"0,0 0-62 16,0 0 15-16,0 0-53 15,0 0-53-15,0 0-4 16,0 0-7-16,3 0-1 16,10-3 8-16,8-3 8 15,-8 6-5-15,-1 0-3 16,-1 0-1-16,-3 0 1 16,-2 14 0-16,3-3 1 15,-1-5-2-15,-2 0-6 16,-1-6-13-16,3 0-10 15,1 0 0-15,6 0 13 16,-2 0 9-16,1 0 8 16,3 0 3-16,3 12 1 15,-3 6-2-15,0 2-2 0,-3-2 2 16,0-5-2-16,0-9-27 16,0-4-105-16,0 0-187 15,1-14-104-15</inkml:trace>
          <inkml:trace contextRef="#ctx0" brushRef="#br0" timeOffset="1417.6716">26618-1024 624 0,'0'0'253'15,"0"0"-108"-15,0 0-27 16,0 0-37-16,0 0-51 0,0 0-7 15,68-69 20-15,-38 20-5 16,-7-6-8-16,-3-10-7 16,-7-1-2-16,-1 2-2 15,0 18-7-15,-7 19-9 16,0 12-1-16,-5 15-2 16,4 0-2-16,-1 0-7 15,5 0-7-15,3 0-1 16,4 0 17-16,0 0-4 15,-3 0-10-15,-7 0-32 16,-5 7-44-16,0 6-37 16,-2-3-83-16,-28-2-74 15,-13-8 9-15,1 0 275 0,-4 0 42 16,4 0 118-16,8-8 13 16,12-2-2-16,8 5-13 15,8 1-34-15,6 4-10 16,0 0-37-16,0 0-41 15,15 0-27-15,15 4 4 16,16 3 5-16,1 4-12 16,10-8-6-16,-7-1-22 15,-7 0-174-15,-9 6-764 16</inkml:trace>
          <inkml:trace contextRef="#ctx0" brushRef="#br0" timeOffset="2073.1661">27277-1211 261 0,'0'0'336'16,"0"0"-199"-16,0 0 76 15,0 0-17-15,0 0-87 16,0 0-51-16,-45-22-45 15,56 22-13-15,20 0-12 16,18 0 12-16,15 0-22 16,4 0-178-16,-3 0-798 15</inkml:trace>
          <inkml:trace contextRef="#ctx0" brushRef="#br0" timeOffset="3163.836">27911-1442 332 0,'0'0'267'0,"0"0"-137"16,0 0 40-16,0 0 32 15,0 0-75-15,0 0-21 16,0-18-25-16,0 18-18 15,0 0-16-15,0 0-17 16,0 0-10-16,0 10-13 16,0 15-7-16,0 8 7 15,0 10 6-15,0 9-7 0,0 0-5 16,0 4-2-16,0-5 0 16,0-8-2-16,-3-10-16 15,1-13-19-15,-1-12-5 16,3-8 1-16,-3 0 2 15,1-10 1-15,-5-24 5 16,2-16 29-16,2-13 5 16,1-6 4-16,2 3-3 15,0 12 8-15,0 17 11 16,13 12-3-16,-1 13-5 16,2 8-2-16,3 4-4 15,3 0-5-15,-1 26 8 0,-4 4-2 16,-8 3 1-16,-4 0-8 15,-3-1-29-15,0-3-24 16,0-9-27-16,0-10-7 16,0-4 1-16,0-4 28 15,0-2 54-15,0 0 3 16,9 0-4-16,-1 4 5 16,4-2 7-16,-4 9 14 15,-2 5 20-15,-1 13 1 16,-2 0-2-16,-3 4-8 15,0-2-9-15,0-8-13 16,0-11-10-16,5-7-5 16,12-5-52-16,0 0-73 15,7 0-178-15,-5-13-296 0</inkml:trace>
        </inkml:traceGroup>
        <inkml:traceGroup>
          <inkml:annotationXML>
            <emma:emma xmlns:emma="http://www.w3.org/2003/04/emma" version="1.0">
              <emma:interpretation id="{286EA14D-7126-4A30-BAE1-47025530D30D}" emma:medium="tactile" emma:mode="ink">
                <msink:context xmlns:msink="http://schemas.microsoft.com/ink/2010/main" type="inkWord" rotatedBoundingBox="29641,1552 30073,1581 30045,2005 29612,1976"/>
              </emma:interpretation>
              <emma:one-of disjunction-type="recognition" id="oneOf1"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ñ</emma:literal>
                </emma:interpretation>
                <emma:interpretation id="interp4" emma:lang="" emma:confidence="0">
                  <emma:literal>Z</emma:literal>
                </emma:interpretation>
                <emma:interpretation id="interp5" emma:lang="" emma:confidence="0">
                  <emma:literal>Í</emma:literal>
                </emma:interpretation>
              </emma:one-of>
            </emma:emma>
          </inkml:annotationXML>
          <inkml:trace contextRef="#ctx0" brushRef="#br0" timeOffset="9005.0497">27996-563 285 0,'0'0'234'15,"0"0"-133"-15,0 0 32 16,0 0 19-16,0 0-20 16,0 0-34-16,-15 0-7 15,15 0-3-15,0 0-18 16,0 0-7-16,0 0-23 16,0-2-6-16,0-6-8 15,0 0-11-15,0-12-9 16,15-2 1-16,7-4 23 15,4 3 3-15,-4 13-10 16,1 6-6-16,-4 4-11 16,1 0-5-16,-1 22-1 0,-2 19 7 15,-10 3 2-15,-7 5-9 16,0-3-17-16,0-5-33 16,-12-3-4-16,-5-7 2 15,-5-4-7-15,2-7 5 16,-2-9 1-16,5-9 27 15,3-2 25-15,5 0 1 16,6 0 3-16,3 0 18 16,0 0 12-16,0 0-5 15,0 0-21-15,26 0 0 16,8 0 22-16,5 0 2 16,1 0 1-16,-4 0 8 15,-2 0-17-15,-12 0-14 0,-2 0-7 16,-3 2-2-1,-3 16-15-15,3 0-100 0,6 2-96 16,11-7-615-16</inkml:trace>
        </inkml:traceGroup>
        <inkml:traceGroup>
          <inkml:annotationXML>
            <emma:emma xmlns:emma="http://www.w3.org/2003/04/emma" version="1.0">
              <emma:interpretation id="{46283A22-3C12-43EB-9ACB-C756F5A8675A}" emma:medium="tactile" emma:mode="ink">
                <msink:context xmlns:msink="http://schemas.microsoft.com/ink/2010/main" type="inkWord" rotatedBoundingBox="29908,678 31057,755 31013,1412 29864,133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443.0318">28222-1082 549 0,'0'0'361'16,"0"0"-224"-16,0 0-10 16,0 0 9-16,0 0-50 15,0 0-53-15,84 45-15 16,-53-45-17-16,-4 0 0 16,0 0 3-16,-5-27-1 15,-10-7 5-15,-7-10-7 16,-5 5-1-16,0 4-2 0,-8 12 1 15,-13 13 0-15,1 10 1 16,-2 0-10-16,3 18-6 16,4 19 8-16,5-3 2 15,10-2-6-15,0-2-28 16,0-10-51-16,22-1-39 16,15-13-175-16</inkml:trace>
          <inkml:trace contextRef="#ctx0" brushRef="#br0" timeOffset="3763.933">28517-1006 1117 0,'0'0'130'0,"0"0"-112"0,0 0 12 16,0 0-8-16,0 0-14 15,0 0-6-15,88-67 12 16,-51 29-2-16,-10-4-4 16,-1 9 7-16,-9 13-2 15,-9 10 13-15,-3 10-11 16,-5 0-4-16,7 7-7 16,-2 21-3-16,0 7 24 15,4 6-12-15,-6-4-8 0,2-3-5 16,-2-4-2-16,3 1-22 15,0-4-53-15,-1-2-48 16,1 1-128-16,2-4-437 16</inkml:trace>
          <inkml:trace contextRef="#ctx0" brushRef="#br0" timeOffset="3952.9799">28615-943 549 0,'0'0'322'16,"0"0"-129"-16,0 0-26 16,0 0-43-16,0 0-67 0,0 0-32 15,41-36-4-15,-2 20 2 16,6-11-14-16,3-8-9 16,-4 2-109-16,-15 3-357 15</inkml:trace>
          <inkml:trace contextRef="#ctx0" brushRef="#br0" timeOffset="4723.2343">28966-1011 672 0,'0'0'217'0,"0"0"-58"16,0 0-22-16,0 0-48 16,0 0-48-16,0 0-21 15,36-23 21-15,-2-11 2 16,-4-9-3-16,-3-15-16 16,-10-15-4-16,-7-3 3 15,-3 2-4-15,-5 13-7 0,-2 27 11 16,3 12 2-16,-3 20-14 15,2 2-11-15,4 15-8 16,8 23-22-16,3 13 24 16,3 1 2-16,4-4-25 15,-3-8-17-15,2-10-18 16,-9-9-16-16,-9-11 5 16,-5-10-8-16,-9 0-19 15,-33-3-87-15,-11-27 8 16,-9-9 66-16,2 1 97 15,10 1 18-15,5 10 114 16,13 2 56-16,13 13 16 0,11 4-31 16,5 6-29-16,3 0-41 15,0 2-41-15,0 0-44 16,28 0-5-16,28 9 2 16,24 4 3-16,12-1 5 15,4 3-5-15,-11-2-106 16,-24 13-407-16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1:00.14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0 0 863 0,'0'0'80'16,"0"0"-62"-16,0 0 41 16,0 147-55-16,0-109-4 15,0-8-165-15,0-5-175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5:07.35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0A0C65F-04F2-42E1-B747-7AF8B17B98B5}" emma:medium="tactile" emma:mode="ink">
          <msink:context xmlns:msink="http://schemas.microsoft.com/ink/2010/main" type="writingRegion" rotatedBoundingBox="1606,1037 22551,318 22664,3616 1720,4335"/>
        </emma:interpretation>
      </emma:emma>
    </inkml:annotationXML>
    <inkml:traceGroup>
      <inkml:annotationXML>
        <emma:emma xmlns:emma="http://www.w3.org/2003/04/emma" version="1.0">
          <emma:interpretation id="{94FFBBF0-4D9A-455E-9EAE-36235F6BB41B}" emma:medium="tactile" emma:mode="ink">
            <msink:context xmlns:msink="http://schemas.microsoft.com/ink/2010/main" type="paragraph" rotatedBoundingBox="1606,1037 22551,318 22664,3616 1720,4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AD11AE-0FC4-48AC-B2D0-F5B5BA98DBD5}" emma:medium="tactile" emma:mode="ink">
              <msink:context xmlns:msink="http://schemas.microsoft.com/ink/2010/main" type="line" rotatedBoundingBox="1606,1037 22551,318 22664,3616 1720,4335"/>
            </emma:interpretation>
          </emma:emma>
        </inkml:annotationXML>
        <inkml:traceGroup>
          <inkml:annotationXML>
            <emma:emma xmlns:emma="http://www.w3.org/2003/04/emma" version="1.0">
              <emma:interpretation id="{3DC5AD03-FA52-4681-9C93-584D614D0B34}" emma:medium="tactile" emma:mode="ink">
                <msink:context xmlns:msink="http://schemas.microsoft.com/ink/2010/main" type="inkWord" rotatedBoundingBox="1606,1037 5219,913 5321,3870 1708,39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2286 596 745 0,'0'0'214'16,"0"0"-135"-16,0 0 39 15,0 0-26-15,0 0-28 16,0 0-34-16,36 27-26 15,-32-27-4-15,-4 0 0 16,0 0 4-16,0 0 8 16,0 0 1-16,-9-2 1 15,-8-5-4-15,3 1 10 16,3 3 1-16,2 3 0 16,4 0-13-16,2-2-8 15,3 2-5-15,0-4-37 16,0-6-78-16,25 1-148 0,14 4-375 15</inkml:trace>
          <inkml:trace contextRef="#ctx0" brushRef="#br0" timeOffset="6309.3854">2715 593 642 0,'0'0'305'0,"0"0"-173"15,0 0-3-15,0 0-11 16,0 0-49-16,0 0-28 16,28 110-16-16,2-110-8 15,7 0-13-15,4-13-4 16,-5-20-2-16,-8-13 2 15,-11-4 0-15,-15-6 0 16,-2 3-13-16,-5 1 5 16,-29 10-1-16,0 11 6 15,-3 13 0-15,6 14 0 16,1 4-4-16,4 12-9 16,-2 25-1-16,11 19-7 15,0 8-1-15,6 3-8 16,11-5-1-16,0-8 5 15,0-6 21-15,0-16 7 0,17-14 1 16,9-18-2-16,10 0 1 16,6-43-1-16,3-33 2 15,-5-28 10-15,-10-25 2 16,-6-18 4-16,-11-5 18 16,-9-3 2-16,-4 16-1 15,0 29 10-15,0 40-4 16,0 37-10-16,0 33 12 15,0 11-10-15,0 59-30 16,0 31 1-16,0 31-4 0,5 13-5 16,0-1-54-16,-2-4-83 15,6-16-114-15,1-23-271 16</inkml:trace>
          <inkml:trace contextRef="#ctx0" brushRef="#br0" timeOffset="7232.2464">2847-565 98 0,'0'0'678'0,"0"0"-535"16,0 0 36-16,0 0-41 16,0 0-52-16,0 0 8 15,160 17-9-15,-69-1-20 16,1-5-23-16,8-2-24 16,-10-3-13-16,-9-6-5 15,-16 0-19-15,-25 7-128 16,-31 2-196-16</inkml:trace>
          <inkml:trace contextRef="#ctx0" brushRef="#br0" timeOffset="6803.7506">3095 703 724 0,'0'0'207'0,"0"0"-109"15,0 0 12-15,0 0-28 16,0 0-44-16,0 0-20 16,82 65-6-16,-23-83-1 15,9-29 1-15,5-22 2 16,1-9-9-16,-13-14 0 15,-10-9-1-15,-17-3-2 16,-20 1 5-16,-14 11 12 16,0 18 9-16,-26 15 2 15,-8 19 3-15,-2 17-9 16,-1 17-2-16,0 6-2 0,1 11-9 16,-1 45-8-16,3 26-3 15,7 19-2-15,12 10-5 16,15 2-26-16,0-18-7 15,17-16-15-15,17-24-6 16,6-19 24-16,-1-23-3 16,0-13-60-16,-5-6-77 15,-3-39-138-15,-11-11-183 16</inkml:trace>
          <inkml:trace contextRef="#ctx0" brushRef="#br0" timeOffset="145788.9355">2222 621 226 0,'0'0'210'0,"0"0"-52"16,0 0-13-16,0 0-23 16,0 0-23-16,0 0-20 15,0 0-24-15,-3 0-4 16,3 0-16-16,0 0-7 16,0 0 6-16,0 5-3 15,0 1 0-15,0-4-18 16,0 0-3-16,0-2-10 15,5 0 0-15,1 0-9 16,3 0-2-16,-7 0 0 16,4-4 1-16,-6-9 10 15,0-1 4-15,0 2 2 16,0 5 1-16,0 7-1 0,0 0 0 16,0 0-2-16,0 0-4 15,0 0-13-15,0 0 6 16,0 7-4-16,0-4 10 15,0 2-2-15,0-5 1 16,0 0-2-16,0 0-1 16,2 0 1-16,5 0-7 15,1 0 4-15,-3 0 6 16,-1-2-5-16,-2 2-1 16,-2-3-1-16,0-3 8 15,0 5 3-15,0-5 10 16,-14 1-4-16,0 5-8 15,8 0-1-15,4 0-4 0,2 0-31 16,0 23-83-16,5 8-117 16</inkml:trace>
          <inkml:trace contextRef="#ctx0" brushRef="#br0" timeOffset="-3641.0142">320 358 413 0,'0'0'145'15,"0"0"-6"-15,0 0 33 16,0 0-12-16,0 0-35 0,0 0-47 16,-122 91-7-16,114-73-10 15,4 2-18-15,4 3-14 16,0-1-8-16,4 4-12 15,19 5-2-15,13-4 0 16,9 1-2-16,11-9-5 16,7-7 0-16,5-12 0 15,-2 0-1-15,-3-27-2 16,-9-18-3-16,-13-8 1 16,-12-12-3-16,-24-10 0 15,-5-5 8-15,-17-3 1 16,-36 9-1-16,-15 5 2 15,-22 16 2-15,-11 17-3 0,-4 21-1 16,6 15 11-16,15 17-9 16,22 42-2-16,22 23 0 15,26 7-4-15,14 0-2 16,4-7 1-16,40-17 0 16,24-18-31-16,20-30 7 15,10-17-27-15,7-22-101 16,-20-20-291-16</inkml:trace>
          <inkml:trace contextRef="#ctx0" brushRef="#br0" timeOffset="-978.6404">1185-31 679 0,'0'0'184'0,"0"0"-39"16,0 0-6-16,0 0-31 15,0 0-40-15,0 0-20 16,8 29-3-16,-3-12-13 16,4 13-1-16,-1 3-5 15,7 11-6-15,-1 12-7 16,3 2-6-16,0 8-2 0,0-1-3 15,0-1-2-15,-1-10-2 16,-2-9 2-16,-2-14-2 16,-4-17-22-16,-2-6-15 15,-6-8-2-15,0 0-3 16,0-8 8-16,-6-26 31 16,-19-10-6-16,-4-14 10 15,-1-11 0-15,-1-7 1 16,6-11 1-16,-1 7 2 15,9 6 4-15,9 14 4 16,5 16 5-16,3 15 1 16,0 10 1-16,8 11-4 15,17 8-5-15,9 0-3 16,9 0 3-16,7 0-3 16,3 21-2-16,-2 7 3 0,-8 2-6 15,-15 7 2-15,-9-1-1 16,-12 3-2-16,-7-4-16 15,0 2-11-15,-4-10-6 16,-21-3-15-16,-6 3-2 16,3-14-9-16,9 2 2 15,4-8 30-15,10-7 24 16,1 0 1-16,4 3 1 16,0 3-4-16,15 2-11 15,19 8 16-15,7-1 18 0,8-2-2 16,-1-1 10-16,-6 4 16 15,-5-2 1-15,-9 5-7 16,-12-1-3-16,-7 4 8 16,-9 3-7-16,0 11-2 15,-5 4-20-15,-29 3-6 16,-5-7-6-16,-7-8-14 16,4-13 4-16,3-6 5 15,10-9 3-15,7 0-4 16,10 0 3-16,10 0 2 15,2-27-43-15,0-10-57 16,14-6-88-16,20-1-318 16</inkml:trace>
          <inkml:trace contextRef="#ctx0" brushRef="#br0" timeOffset="-468.2477">1074-337 466 0,'0'0'270'15,"0"0"-98"-15,0 0 11 16,0 0-27-16,0 0-59 16,0 0-48-16,17-8-28 0,37 6 6 15,16 0 45-15,13-5-20 16,4-2-19-16,-3 0-20 15,-11 5-8-15,-13 2-5 16,-27 2-41-16,-21 0-136 16,-12 6-301-16</inkml:trace>
          <inkml:trace contextRef="#ctx0" brushRef="#br0" timeOffset="-4465.3962">364-1225 276 0,'0'0'161'0,"0"0"-86"16,0 0 61-16,0 0 30 15,0 0-14-15,0 0-39 16,0 0-17-16,0 0-2 16,15 3-2-16,-35 10-17 15,-14 10-37-15,-10 5-25 16,-7 7-1-16,2 4-1 15,7-2-3-15,8 6-2 16,6 3-3-16,8 6-3 16,10 6 2-16,10 9-2 15,0 2 0-15,0 12-5 16,19 7 5-16,18 7 0 0,10 10 2 16,9 11-4-16,7 6 3 15,1 21-1-15,-7 8 2 16,-3 5 0-16,-17 0 3 15,-7 6-3-15,-11-6 1 16,-7-6 0-16,-9-13-1 16,-3-21 0-16,0-14-1 15,0-14-1-15,-6-5 1 16,-11-9-1-16,-7-16 1 16,0-12-1-16,4-16 0 15,3-8 0-15,10-16 0 16,0-3 2-16,4-3-2 15,3 0-4-15,0 0-18 0,0 0-33 16,0-31-60-16,0-14-104 16,0-6-235-16</inkml:trace>
        </inkml:traceGroup>
        <inkml:traceGroup>
          <inkml:annotationXML>
            <emma:emma xmlns:emma="http://www.w3.org/2003/04/emma" version="1.0">
              <emma:interpretation id="{3BA3451D-BBB3-4544-94C2-5AB054651AD3}" emma:medium="tactile" emma:mode="ink">
                <msink:context xmlns:msink="http://schemas.microsoft.com/ink/2010/main" type="inkWord" rotatedBoundingBox="6415,2306 12850,2085 12914,3950 6479,41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9664.3644">8072 528 445 0,'0'0'263'0,"0"0"-102"16,0 0 2-16,0 0-24 16,0 0-53-16,0 0-46 15,-12 2-30-15,53 3-7 16,15 5 23-16,17-10-13 15,11 0-13-15,3 0-2 16,-4 0-59-16,-22 0-167 16,-32 2-681-16</inkml:trace>
          <inkml:trace contextRef="#ctx0" brushRef="#br0" timeOffset="119396.7927">8187 755 462 0,'0'0'207'16,"0"0"-57"-16,0 0 25 15,0 0-31-15,0 0-43 16,0 0-18-16,0 0-12 16,-37 0-5-16,37 0-21 15,0 0-14-15,0 0-19 16,0 0-12-16,15 8-18 16,28-3 13-16,6 0 5 0,5-5-1 15,-6 0-4-15,-11 0-52 16,-12 0-53-16,-8 0-42 15,-11 0-150-15,-6 0-346 16</inkml:trace>
          <inkml:trace contextRef="#ctx0" brushRef="#br0" timeOffset="120382.9466">8491 1798 602 0,'0'0'266'16,"0"0"-207"-16,0 0 17 16,0 0 22-16,0 0-13 15,130-147-10-15,-73 33-2 16,-7-26-20-16,-4-10-19 16,-4-12-14-16,-14-6-9 0,-8 9-8 15,-15 6 1-15,-5 25-1 16,0 34 1-16,0 38 0 15,0 34 3-15,-2 22 8 16,-10 31-14-16,-5 47-1 16,-3 24-10-16,12 12-13 15,8-11-12-15,0-17 0 16,15-22 1-16,19-24 11 16,2-21 0-16,4-19 4 15,4-7 6-15,-1-40 10 16,-1-17 3-16,-3-10 7 15,-7 5 7-15,-15 7 18 16,-10 18-11-16,-7 14 16 16,0 17 9-16,0 13 8 15,-14 9-3-15,-13 43-19 0,-2 24-32 16,4 13-7-16,20 0-4 16,5-21-65-16,10-12-71 15,33-21-101-15,4-17-321 16</inkml:trace>
          <inkml:trace contextRef="#ctx0" brushRef="#br0" timeOffset="120714.8341">9308 913 456 0,'0'0'591'0,"0"0"-489"15,0 0-60-15,0 0 39 16,0 0-20-16,0 0-48 16,-2 108-13-16,28-97-2 15,4-8 1-15,4-3-6 16,3 0 7-16,-6-19-6 16,-9-7-22-16,-13-7-6 15,-9-7 0-15,-2 3 6 16,-41 4 18-16,-8 5 7 15,1 8-2-15,7 15 2 0,13 5-2 16,10 7-6 0,6 33-11-16,14 3 22 0,0 5 1 15,0-1-1 1,10-10-6-16,22-5-55 0,4-10-164 16,10-10-365-16</inkml:trace>
          <inkml:trace contextRef="#ctx0" brushRef="#br0" timeOffset="121788.3524">9850 1052 589 0,'0'0'250'15,"0"0"-153"-15,0 0 15 16,0 0 10-16,0 0-42 15,0 0-34-15,36-95 35 16,-7 0 26-16,0-12-17 16,-2-1-21-16,-7 6-6 15,-1 13-14-15,-4 18-12 16,-7 33-16-16,-4 21-9 16,-2 17-7-16,3 33-5 0,5 40-8 15,0 26 5-15,12 13-17 16,2-16-50-16,3-15-8 15,7-21 0-15,0-21 20 16,-2-20 15-16,-5-19 15 16,-3 0 18-16,-5-47 10 15,-6-20 16-15,-6-11 20 16,-5 0 13-16,-2 7 2 16,0 15-5-16,0 18-9 15,0 23-7-15,0 12-7 16,0 3-9-16,0 3-14 15,0 24-18-15,0 10-34 16,6 8-75-16,20-5-111 0,4-2-306 16</inkml:trace>
          <inkml:trace contextRef="#ctx0" brushRef="#br0" timeOffset="130000.3162">10805 474 579 0,'0'0'383'0,"0"0"-175"16,0 0-55-16,0 0-3 0,0 0-22 16,0 0-58-16,-17-2-41 15,17 37-20-15,20 8 3 16,3 10-4-16,0-8-8 16,-4-5-25-16,-2-6-43 15,-2-6-18-15,-10-8-22 16,0-9-29-16,-2-11-16 15,-3 0-8-15,0-11-35 16,0-22 23-16,-23-10 172 16,-11-7 1-16,-5 2 51 15,-3-3 40-15,-6 3 20 16,-3 3 9-16,4 3-1 16,6 15-21-16,9 4-5 0,12 10-13 15,8 8 10-15,7 3-19 16,1 2-9-16,2 0-7 15,2 0-9-15,0 0-18 16,0 0-5-16,0 0-5 16,0 0-12-16,17 0-6 15,22 5 0-15,24 4 0 16,12 2 5-16,10-6-4 16,-6-5-1-16,-6 0-20 15,-17 0-66-15,-22 0-68 16,-25 2-109-16,-9 26-287 15</inkml:trace>
          <inkml:trace contextRef="#ctx0" brushRef="#br0" timeOffset="134926.4378">10769 869 235 0,'0'0'149'0,"0"0"-60"16,0 0 8-16,0 0-9 16,0 0-24-16,0 0-19 15,-40 0-11-15,35 0 2 16,5 0 23-16,0 0 17 0,0 0-13 16,0 0-16-1,0 0 0-15,0 0 2 0,0 0-5 16,-4 0 0-16,4 0-3 15,0 0-12-15,0 0-8 16,0 0-6-16,0 0-1 16,0 0-2-16,0 0-10 15,0 0-2-15,0 5-2 16,15 1 2-16,13-2 11 16,9 5 22-16,7-5 2 15,10 1 2-15,6 1 2 16,2-1-12-16,-1-1-13 0,-3-1-11 15,-14-3-3 1,-10 3-1-16,-17 0-21 0,-17-1-89 16,0 8-85-16,-20 5-223 15</inkml:trace>
          <inkml:trace contextRef="#ctx0" brushRef="#br0" timeOffset="134350.965">10915 697 189 0,'0'0'118'15,"0"0"-15"-15,0 0 9 16,0 0-17-16,0 0-13 16,0 0 0-16,0-18-15 15,0 18 9-15,0 0 10 16,0 0 2-16,0 0-4 15,0 0-7-15,0 9-6 16,0 11-22-16,0 15-27 16,0 5-21-16,0 1-1 15,9 3-8-15,2-10-32 16,3-6-24-16,-2-7-33 16,-2-11-29-16,2-10-108 0,-7 0-99 15</inkml:trace>
          <inkml:trace contextRef="#ctx0" brushRef="#br0" timeOffset="8243.2437">4775 441 932 0,'0'0'168'0,"0"0"-83"0,0 0-28 16,0 0-12-16,0 0 1 15,212 2-28-15,-143-2-18 16,-6-16-79-16,-19-2-371 15</inkml:trace>
          <inkml:trace contextRef="#ctx0" brushRef="#br0" timeOffset="8080.6418">4806 603 776 0,'0'0'112'15,"0"0"-26"-15,0 0 35 16,0 0-51-16,0 0-39 16,0 0-10-16,183 0-14 15,-136 0-7-15,-4-10-31 16,-15-5-103-16,-14 5-179 16,-14 5-305-16</inkml:trace>
          <inkml:trace contextRef="#ctx0" brushRef="#br0" timeOffset="13112.5852">5547 1166 222 0,'0'0'450'0,"0"0"-366"16,0 0-24-16,0 0 49 16,0 0 3-16,0 0-40 15,144-139-24-15,-111 38-3 16,-7-15-6-16,-9-2-21 16,-9 0-9-16,-2 5 2 0,-6 17 0 15,3 20 9 1,-3 34-3-16,0 18-3 0,0 24-3 15,0 0-9-15,0 24-2 16,3 28 0-16,5 9 3 16,3 12 3-16,4-9-6 15,2-14-7-15,2-14-7 16,6-16 4-16,1-12 0 16,2-8-5-16,3-10-1 15,3-30 13-15,-4-14 3 16,-10-7 10-16,-3 0-1 15,-11 3 6-15,-6 17 0 16,0 18 4-16,0 22 5 0,0 1 15 16,0 27-9-16,-6 24-24 15,-5 15-6-15,5 5-4 16,6-10 0-16,0-6-26 16,0-9-33-16,12-13-46 15,12-15-36-15,5-14-144 16,0-4-156-16</inkml:trace>
          <inkml:trace contextRef="#ctx0" brushRef="#br0" timeOffset="13452.5307">6243 574 467 0,'0'0'363'16,"0"0"-215"-16,0 0-10 15,0 0-18-15,0 0-45 16,-29 138-47-16,33-114-16 16,18-8-2-16,6-5-9 15,6-8-1-15,5-3-4 16,1-8 0-16,-6-28-1 16,-6-1 4-16,-16-4 0 15,-12-2 2-15,0 7-1 16,-26 9 8-16,-16 5 0 15,-4 16-8-15,7 6-2 16,9 2-3-16,13 31 5 16,10 8-10-16,7-1 5 0,0-3-2 15,34-8-24 1,20-18-48-16,8-11-68 0,12 0-317 16</inkml:trace>
          <inkml:trace contextRef="#ctx0" brushRef="#br0" timeOffset="15535.6056">6967 243 153 0,'0'0'297'0,"0"0"-111"15,0 0-17-15,0 0 33 16,0 0-54-16,0 0-53 16,9-98-24-16,-9 98-14 15,0 0-4-15,0 0-16 16,3 25-14-16,0 25-17 16,2 16 6-16,7 11-4 15,-7-4-8-15,9-2-8 16,-3-8-30-16,3-10-18 15,3-7-7-15,-3-21 12 16,1-9 1-16,-7-14 7 0,-6-2 9 16,7 0 4-1,-9-24 3-15,0-12 26 0,0-11 1 16,-9-5 7-16,-24-9-2 16,-15-4 2-16,-11-17-7 15,-6-1 8-15,0 1-7 16,6 8 21-16,12 21 21 15,13 17 12-15,10 19-14 16,14 11 19-16,7 6-6 16,-1 0-10-16,4 0-10 15,0 0 1-15,0 0-16 16,0 0-8-16,0 0-9 0,24 6 0 16,18 7 1-1,23 5 12-15,11-11 0 0,11-7-9 16,-3 0-6-16,-11 0-4 15,-17-7-7-15,-18-4-43 16,-18 11-81-16,-10 0-59 16,-7 16-193-16</inkml:trace>
          <inkml:trace contextRef="#ctx0" brushRef="#br0" timeOffset="15943.2229">6792 727 458 0,'0'0'219'0,"0"0"-88"0,0 0 12 15,0 0-11-15,0 0-71 16,0 0-31-16,63 0 42 15,-10 0-8-15,9 0-20 16,6 0-15-16,-7 0-15 16,-5 0-9-16,-10-2-5 15,-12-2-35-15,-17 4-84 16,-6 0-246-16</inkml:trace>
          <inkml:trace contextRef="#ctx0" brushRef="#br0" timeOffset="16605.8703">7593 666 441 0,'0'0'229'0,"0"0"-122"16,0 0 34-16,0 0-11 0,0 0-62 15,0 0-12-15,33-14-2 16,-29 10 1-16,-4 3 3 16,0-2 1-16,0 0 4 15,0 1 11-15,-17-1-15 16,-3 3-22-16,1 0-1 15,-5 5-10-15,2 23-12 16,2 8-12-16,9 5-2 16,5 1-2-16,6-6-2 15,0-8-3-15,0-6 1 16,23-8-3-16,5-9-5 16,12-5-22-16,1 0-37 15,3-16-67-15,-10 1-81 16,-12 5-352-16</inkml:trace>
        </inkml:traceGroup>
        <inkml:traceGroup>
          <inkml:annotationXML>
            <emma:emma xmlns:emma="http://www.w3.org/2003/04/emma" version="1.0">
              <emma:interpretation id="{142E7AA2-B474-432B-948A-CE1F5E8114DE}" emma:medium="tactile" emma:mode="ink">
                <msink:context xmlns:msink="http://schemas.microsoft.com/ink/2010/main" type="inkWord" rotatedBoundingBox="14842,1107 17809,1005 17865,2626 14897,27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37483.9275">13531-791 279 0,'0'0'298'16,"0"0"-138"-16,0 0-46 15,0 0 40-15,0 0-32 16,0 0-30-16,0 0-9 16,0-3-6-16,0 3 1 15,0 0-17-15,0 0-8 16,0 0-11-16,5 0-1 15,7 34-11-15,1 8-3 16,8 14-11-16,-1-1-9 16,-1 1-2-16,3 4-3 15,-2-2 2-15,-3 6-3 0,-3-1 1 16,-3 1-1 0,-5-4-1-16,0-11-8 0,-6-16-9 15,0-14 8-15,0-11-7 16,0-8 8-16,0 0-8 15,-8-15 1-15,-21-25-9 16,-10-21 4-16,0-15 13 16,5-7-1-16,5-6 3 15,7 0 3-15,5 8 1 16,9 10 1-16,8 11 1 16,0 14 6-16,0 13 0 15,15 17-2-15,23 10 1 0,9 6-1 16,10 0 4-16,3 30 4 15,-13 8-7-15,-13 4-2 16,-12 7-2-16,-10-1-2 16,-7-2-19-16,-5-11-19 15,0-6-21-15,0-14-8 16,0-8-5-16,0-7 23 16,-10 0 2-16,-2 0-5 15,0-7 26-15,7-4 10 16,5 3 13-16,0 3 1 15,5 5 2-15,26 0 4 16,11 0 27-16,7 13 13 16,-1 8-14-16,-4-4-1 15,-7 8-4-15,-8 3 0 16,-10-1-9-16,-7 13-1 0,-12-1 3 16,0 5-6-16,-4 5-2 15,-32 2-6-15,-11-2-4 16,-10-6-2-16,0-11-4 15,1-12 5-15,6-11-1 16,9-9-6-16,14 0 8 16,18 0 2-16,6 0-2 15,3-18-16-15,9-7-39 16,25-11-27-16,13-5-59 16,7 3-173-16,-8 7-320 15</inkml:trace>
          <inkml:trace contextRef="#ctx0" brushRef="#br0" timeOffset="338064.9941">13192-1026 279 0,'0'0'607'15,"0"0"-434"-15,0 0-36 16,0 0 1-16,0 0-43 16,0 0-42-16,0-29-27 15,54 19 16-15,28-3 38 16,19-4-18-16,21-1-41 15,-5-2-15-15,-3 2-6 16,-28 5-6-16,-32 11-84 16,-35 2-84-16,-19 40-217 15</inkml:trace>
          <inkml:trace contextRef="#ctx0" brushRef="#br0" timeOffset="339090.2963">14590-290 311 0,'0'0'277'15,"0"0"-184"-15,0 0-6 16,0 0 37-16,0 0-15 16,0 0-21-16,-11-31-14 15,11 23 6-15,0-1 16 16,0 1-4-16,0-3-23 0,0 4 4 16,0-4-6-16,0 2-12 15,0 2-8-15,0-2-8 16,0 9-4-16,0 0-12 15,0 0-3-15,0 0-1 16,6 7-7-16,8 20-1 16,8 13-7-16,0 13 6 15,-2 3-5-15,-6 6-2 16,-8 0-3-16,0 4 0 16,-6 1-12-16,0-13 4 15,3-6-3-15,-1-12 1 16,-2-14 5-16,3-8 5 0,-3-10 0 15,0-4 1-15,0 0 0 16,0 0-1-16,0 0-16 16,0-9-32-16,0-13-48 15,-3-5-92-15,-2 2-153 16,5-1-449-16</inkml:trace>
          <inkml:trace contextRef="#ctx0" brushRef="#br0" timeOffset="340725.4916">14621-547 541 0,'0'0'277'16,"0"0"-118"-16,0 0-23 15,0 0-17-15,0 0-32 16,0 0-38-16,88 0 18 16,-32 0-30-16,5 0-11 15,2 0-22-15,-7 0-4 0,-14 0-57 16,-25-4-140-16,-17 4-426 16</inkml:trace>
          <inkml:trace contextRef="#ctx0" brushRef="#br0" timeOffset="340304.0084">14692-268 41 0,'0'0'368'0,"0"0"-208"16,0 0-25-16,0 0 47 16,0 0-22-16,0 0-51 15,-15-58-23-15,15 55-14 0,0 3-10 16,0 0-10 0,0 0-7-16,0 0-11 0,0 0 1 15,0 0-6-15,0 8-4 16,0 20-7-16,0 5-7 15,0 10 1-15,0 5-10 16,0-1-2-16,0 8 0 16,0-3 0-16,0-1-10 15,0 0-7-15,0-9-8 16,0-4-1-16,0-9-2 16,0-14 7-16,3-12-1 15,-3-3 7-15,3 0 12 16,-3-21-5-16,0-14 4 15,0-16 4-15,0-2 6 0,0 6 7 16,0 6 0-16,4 8-5 16,3 5-4-16,5 10 2 15,5 3-6-15,8 4 11 16,6 4-2-16,6 2 7 16,0 5-1-16,-3 0-1 15,-7 0-3-15,-5 0-6 16,-5 0-4-16,0 0-1 15,-2 0-2-15,-4 0-36 16,-8-4-81-16,-3-12-144 16,0-2-544-16</inkml:trace>
          <inkml:trace contextRef="#ctx0" brushRef="#br0" timeOffset="341198.4067">14314-473 659 0,'0'0'246'16,"0"0"-127"-16,0 140 1 15,0-67 1-15,0 7-35 16,8 15-42-16,15 8-29 15,7 4-7-15,11-12-8 16,3-6-3-16,7-28-38 16,0-24-86-16,0-20-173 15,-6-17-523-15</inkml:trace>
          <inkml:trace contextRef="#ctx0" brushRef="#br0" timeOffset="341706.8169">15117-675 655 0,'0'0'235'0,"0"0"-177"15,0 0 28-15,0 0 26 16,0 0-12-16,0 0-17 16,158 86-30-16,-119-23-15 15,-5 18-6-15,-12 5-14 0,-7 8 1 16,-9 0-5-1,-6-5-14-15,0-7-2 0,0-2-5 16,0-10-34-16,0-2-28 16,0-8-38-16,0-8-35 15,0-6-32-15,-6-15-164 16</inkml:trace>
          <inkml:trace contextRef="#ctx0" brushRef="#br0" timeOffset="342690.3326">15821-384 615 0,'0'0'223'0,"0"0"-63"15,0 0-30-15,0 0-26 16,0 0-21-16,0 0-41 15,43-5-23-15,7 5 10 16,15 0-27-16,1 0-2 16,-5-13-123-16,-15 3-288 15</inkml:trace>
          <inkml:trace contextRef="#ctx0" brushRef="#br0" timeOffset="342497.0145">15881-224 590 0,'0'0'260'16,"0"0"-123"-16,0 0-51 16,0 0-32-16,0 0-9 15,0 0-13-15,144-23-27 16,-97 13-5-16,-1 2-39 16,-12 5-98-16,-12 3-187 15,-7 0-356-15</inkml:trace>
        </inkml:traceGroup>
        <inkml:traceGroup>
          <inkml:annotationXML>
            <emma:emma xmlns:emma="http://www.w3.org/2003/04/emma" version="1.0">
              <emma:interpretation id="{AE09AA9D-6446-4F58-B31A-45C905CA4D7C}" emma:medium="tactile" emma:mode="ink">
                <msink:context xmlns:msink="http://schemas.microsoft.com/ink/2010/main" type="inkWord" rotatedBoundingBox="18437,1331 22581,1189 22641,2947 18498,308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45194.7671">16915-738 334 0,'0'0'295'0,"0"0"-128"16,0 0-22-16,0 0 19 15,0 0-50-15,0 0-21 16,0-26-14-16,0 26-1 15,0 0-13-15,0 0-4 16,0 0-15-16,0 0-15 16,0 22-14-16,0 12-9 15,3 14-1-15,11 17-2 16,-1 8-4-16,4-4-1 16,4 9 0-16,2-1-6 15,-1-3-5-15,-3-11 3 0,1-8-3 16,-3-11-1-16,-5-19-9 15,-4-10-6-15,-2-15-7 16,-6 0 9-16,0 0-12 16,0-15-9-16,-4-21 13 15,-18-9 16-15,-3-11 1 16,-6-12 6-16,-3-13-4 16,-5-8 10-16,-3-6 4 15,1 0-1-15,9 11 1 16,3 13 0-16,12 17 0 15,9 12 1-15,8 18 0 16,0 6 2-16,0 7 5 16,17 6 0-16,22 5 5 15,15 0 17-15,7 14 11 16,2 23-7-16,-2 8-8 0,-7 6-15 16,-10 5 1-16,-15 2-11 15,-14-3 4-15,-13 0-5 16,-2-12-25-16,0-6-33 15,-29-11-51-15,-1-9-36 16,-4-9 5-16,3-8-19 16,2 0 77-16,10 0 54 15,6 0 28-15,3 0 29 16,10 0 46-16,0 0-2 16,0-6-41-16,12-3 6 15,25 6 28-15,16 3 3 16,9 0-8-16,3 12 0 0,-6 24-23 15,-11 5-22-15,-8 4-1 16,-16 1-7-16,-12-6-6 16,-9 1 1-16,-3-6 2 15,-3-4 2-15,-26-6-7 16,-10-5-7-16,-12-2 1 16,-2-11 6-16,-4 3 0 15,1-2 3-15,9-5-2 16,7 4 0-16,12-2 1 15,14-1-2-15,9-2-2 16,5 0-4-16,0-2-38 16,34 0-110-16,19 0-95 15,16-4-481-15</inkml:trace>
          <inkml:trace contextRef="#ctx0" brushRef="#br0" timeOffset="345923.4607">17800-313 487 0,'0'0'359'16,"0"0"-171"-16,0 0-69 16,0 0-15-16,-40 158-5 15,35-94-53-15,5 12-27 16,0 8-17-16,0 5-2 15,28-6-8-15,6-15-70 16,8-22-96-16,12-16-403 16</inkml:trace>
          <inkml:trace contextRef="#ctx0" brushRef="#br0" timeOffset="348322.6216">18127-45 85 0,'0'0'145'0,"0"0"-31"15,0 0 28-15,0 0-5 16,0 0-6-16,0 0 1 16,-9-13 12-16,9 11-22 15,-3 0-14-15,1 0-9 16,-1-1-10-16,1-3-17 0,-2 6-13 15,4 0-20-15,-3 0-5 16,3 0-5-16,0 0-12 16,0 0-9-16,0 0 1 15,0 6 1-15,0 16-8 16,7 8-1-16,10 10 15 16,0 2-14-16,-10 8 1 15,-4 4 0-15,-3-5-3 16,0 3-15-16,0-12-16 15,0-9-12-15,-5-16 3 16,2-6 12-16,3-9 12 16,0 0 2-16,0-9-1 0,0-27 7 15,0-12-4-15,0-6 9 16,0 5 3-16,0 7 5 16,13 17 1-16,4 10 8 15,0 8-2-15,7 7-4 16,6 0-2-16,4 0 7 15,2 0 4-15,-2 0-13 16,-9 3-4-16,-8-1-24 16,-8 3-62-16,-9-5-171 15,0 6-324-15</inkml:trace>
          <inkml:trace contextRef="#ctx0" brushRef="#br0" timeOffset="349116.8024">18361-232 692 0,'0'0'182'0,"0"0"-37"15,0 0-13-15,0 0-43 16,0 0-28-16,0 0-10 16,3-15 7-16,22 15-6 15,9 0-1-15,8 28 8 0,3 14-17 16,-3 13-13-16,-8 7-21 16,-8 5 4-16,-10-3-8 15,-7 5-1-15,-6-6-3 16,-1-6-4-16,-2-8-1 15,0 0-2-15,0-6-2 16,0-4-11-16,-5 1 3 16,-12-13-13-16,3-9-6 15,6-5 13-15,1-13 14 16,5 0-11-16,2 0-45 16,0-3-41-16,0-18-27 15,2 1-179-15</inkml:trace>
          <inkml:trace contextRef="#ctx0" brushRef="#br0" timeOffset="352088.4905">19237-224 579 0,'0'0'252'15,"0"0"-91"-15,0 0-15 16,0 0-5-16,0 0-35 15,0 0-40-15,0 0-31 16,51-11 11-16,-3 2-16 16,-6-2-26-16,-2-5-4 15,-9 1-36-15,-12 5-132 16,-16 8-316-16</inkml:trace>
          <inkml:trace contextRef="#ctx0" brushRef="#br0" timeOffset="353976.674">19083-690 637 0,'0'0'319'15,"-7"152"-219"-15,7-38-24 16,0 12 18-16,0 8-31 16,0 8-33-16,15 5-19 15,10-3-10-15,9-15-1 16,22-20-36-16,12-35-93 16,17-28-329-16</inkml:trace>
          <inkml:trace contextRef="#ctx0" brushRef="#br0" timeOffset="352995.5359">19725-584 732 0,'0'0'201'16,"0"0"-101"-16,0 0 5 15,0 0-22-15,0 0-11 16,0 157-31-16,0-81-21 16,0 0 0-16,0 8-8 0,0-1 0 15,0 1-9-15,0 2-1 16,25-3-1-16,6-5-2 16,8-12-1-16,7-17-3 15,1-14-1-15,7-17-3 16,-1-18-13-16,1 0-1 15,-1-33 14-15,-4-34-13 16,-7-13-6-16,-14-17-12 16,-13-6 1-16,-15 4 21 15,0 3 13-15,-12 12 5 16,-17 14 3-16,-4 17 6 16,0 22 18-16,1 23 19 15,-2 8 10-15,3 33-2 0,-2 35-33 16,4 19 3-16,10 15-13 15,7 4 3-15,9 8-6 16,3 2-4-16,0-3 10 16,15-7-9-16,12-17-5 15,10-15 0-15,6-19-1 16,1-14-18-16,2-18-51 16,-9-23-38-16,-10 0-83 15,-7-46-373-15</inkml:trace>
          <inkml:trace contextRef="#ctx0" brushRef="#br0" timeOffset="353507.215">19995-946 773 0,'0'0'243'16,"0"0"-112"-16,0 0-23 15,0 0 3-15,0 0-63 16,0 0-44-16,37-3 9 15,-6-12 6-15,-3-5-2 0,-5-3-3 16,-7 8-5 0,-4 5-6-16,-12 10 0 0,0 0-1 15,0 0 0-15,0 12-1 16,2 17 4-16,5 4-10 16,3-1-14-16,5-3-77 15,7-14-71-15,4-3-212 16</inkml:trace>
          <inkml:trace contextRef="#ctx0" brushRef="#br0" timeOffset="354540.0863">20488-753 860 0,'0'0'174'16,"0"0"-97"-16,0 0 3 16,0 0-44-16,113 169 43 15,-28-58-38-15,-3 8-21 16,-6 6 7-16,-15 4-6 16,-22-4-6-16,-15 4-13 15,-19-7-2-15,-5-7-2 16,0-17-32-16,-8-20-51 15,-15-18-60-15,3-18-116 16,1-9-433-16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1:06.26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78E60DD-6CA4-41F3-83A8-FE8BF90571A1}" emma:medium="tactile" emma:mode="ink">
          <msink:context xmlns:msink="http://schemas.microsoft.com/ink/2010/main" type="inkDrawing" rotatedBoundingBox="27178,1316 30827,1297 30828,1347 27179,1366" semanticType="underline" shapeName="Other">
            <msink:sourceLink direction="with" ref="{40AB9114-F2BF-460D-8647-912037FDFE51}"/>
          </msink:context>
        </emma:interpretation>
      </emma:emma>
    </inkml:annotationXML>
    <inkml:trace contextRef="#ctx0" brushRef="#br0">0 28 466 0,'0'0'136'0,"0"0"-36"15,0 0 43-15,0 0 4 16,0 0-56-16,0 0-37 16,0 0-17-16,-3-11-14 15,3 11-10-15,0 0-8 16,8 0-3-16,21 0 7 16,15 0 10-16,15 5 4 15,14 1-9-15,12 3 1 0,11-6 1 16,5-3-3-16,7 0-6 15,-1 0 1-15,-6 0-5 16,-2 0 2-16,-6 0 0 16,-8 0-3-16,-4 0-1 15,-5 0 0-15,-8 0 0 16,-3 0-1-16,-4 0 0 16,2 0 3-16,-1 3-3 15,6 2 0-15,5-2 0 16,0-3 3-16,-2 0-2 15,-7 0-1-15,-4 0-2 16,-8-3 2-16,6-8 0 16,-11-5-1-16,-4 7 1 15,1 3 0-15,-7 0-1 0,-1 6 1 16,1 0-2-16,-3 0 1 16,3 0 0-16,-1 4 1 15,3-2 0-15,1-2 1 16,0 0 0-16,2 0-1 15,6 0 2-15,-3 0-1 16,3 0-1-16,-1 0-2 16,-1 0 1-16,-2 0 0 15,2 6 0-15,-4 3 1 16,4-4-1-16,-7 0 1 16,3-3-1-16,-3-2 1 0,7 0 0 15,-2 0 0 1,7 0 1-16,-2-2-1 0,2-3 0 15,-7 0 0-15,-7 1-1 16,-3 4 1-16,-10 0 0 16,3 0-1-16,-5 0-2 15,-5 0-7-15,2 0 4 16,-2 0-9-16,0 0 3 16,-2 0-25-16,-7 0-28 15,-8 0-99-15,0 0-314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0:45.10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23F04C4-58D8-425C-AC80-0F3EFC461DAC}" emma:medium="tactile" emma:mode="ink">
          <msink:context xmlns:msink="http://schemas.microsoft.com/ink/2010/main" type="inkDrawing" rotatedBoundingBox="29371,4315 30655,3439 30696,3499 29412,4374" semanticType="strikethrough" shapeName="Other">
            <msink:sourceLink direction="with" ref="{099BAFAE-BA87-4684-9F65-8260935129EF}"/>
            <msink:sourceLink direction="with" ref="{03AAA4F1-24DB-4F30-8AFE-67B6E633593A}"/>
          </msink:context>
        </emma:interpretation>
      </emma:emma>
    </inkml:annotationXML>
    <inkml:trace contextRef="#ctx0" brushRef="#br0">944-226 24 0,'0'0'130'0,"0"0"-87"16,0 0 3-16,0 0 39 15,0 0-7-15,0 0-18 16,-48 37-35-16,28-23-7 15,-2 3 4-15,-4-1-14 0,3-1-1 16,-4 1-4-16,3-5 0 16,2 1 3-16,3-6 22 15,2 0 15-15,2-1 12 16,1 0-10-16,1 0-17 16,-2 5-4-16,-2 0-17 15,-2 3-3-15,-1 0-3 16,-2-3 1-16,-2 0 1 15,2 1-3-15,3-5 2 16,-1 3-2-16,3 0 1 16,3 0 4-16,-1 0 9 15,-2 1-4-15,4-2-6 0,-4 5-3 16,0-3-1 0,3 0-1-16,-1-2 0 0,1-3-8 15,1 0 9-15,1 2 0 16,0 1 0-16,5 2 0 15,-5 1 0-15,1-5-2 16,0 6 2-16,3-6 0 16,-1 4-1-16,-2-2-3 15,2-1-12-15,1 4-4 16,-1-6 10-16,4 3 6 16,-4-3 0-16,3-1 6 15,4 5-2-15,-7-2 3 0,3 1 1 16,-1-1-4-1,-3-2 0-15,0 3-1 0,-2 2-2 16,-2 1-8-16,3-5-5 16,0 5-6-16,1-4 12 15,0-2 8-15,3 3 1 16,2-3 1-16,-3 2 0 16,-1 2 0-16,1 0-2 15,-3 0 2-15,0-3-2 16,-3 3-3-16,-1-5-28 15,1 4-6-15,0 0 24 16,1-1 9-16,1 6-5 16,-3-6 10-16,5 1-2 15,-2 2 2-15,-2-2 1 16,6 2-1-16,-4 0 1 0,0-2-6 16,2 0-6-16,-2-1-36 15,-2 3-50-15,3 1 47 16,-6-4-7-16,6 3 15 15,0 3 30-15,-1-6 11 16,5 3 2-16,-8-2 7 16,3 2-6-16,2 0-1 15,-4 1-8-15,-1-4-86 16,3-1-51-16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1:45.327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EA2291F-E71F-4B68-9BD9-E22B95797E02}" emma:medium="tactile" emma:mode="ink">
          <msink:context xmlns:msink="http://schemas.microsoft.com/ink/2010/main" type="inkDrawing" rotatedBoundingBox="17535,14810 20866,14835 20866,14899 17534,14874" semanticType="underline" shapeName="Other">
            <msink:sourceLink direction="with" ref="{913658C4-DA57-45CF-A5B0-461E80A1B548}"/>
          </msink:context>
        </emma:interpretation>
      </emma:emma>
    </inkml:annotationXML>
    <inkml:trace contextRef="#ctx0" brushRef="#br0">121 20 511 0,'0'0'191'16,"0"0"-91"-16,0 0 54 16,0 0 19-16,0 0-56 15,0 0-17-15,-121-7-24 16,121 5-23-16,0-1-22 15,0 3-20-15,25 0-1 16,29-6-1-16,33 6 25 16,34 0 10-16,43 0 10 15,44 11-24-15,41 7-5 16,29-3-11-16,19-10-5 16,6-5-6-16,7 0 2 15,-19-10-4-15,-32-7-1 16,-39 6-7-16,-51 9-16 15,-43 2-18-15,-35 0-48 16,-38 7-37-16,-27 13-42 0,-26 2-93 16,0-6-562-16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2:03.765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E96C4F6-FEBD-4D9F-9FDB-97624FD28648}" emma:medium="tactile" emma:mode="ink">
          <msink:context xmlns:msink="http://schemas.microsoft.com/ink/2010/main" type="inkDrawing" rotatedBoundingBox="3928,13736 7349,13836 7347,13907 3926,13807" shapeName="Other"/>
        </emma:interpretation>
      </emma:emma>
    </inkml:annotationXML>
    <inkml:trace contextRef="#ctx0" brushRef="#br0">68 23 129 0,'0'0'93'0,"0"0"-13"16,0 0 26-16,0 0 28 15,0 0-25-15,0 0 9 16,0 0-10-16,-12 0 10 16,7 0-26-16,2 0-16 15,-3 0-18-15,-2 0-13 0,-1 0-1 16,4 0-11-16,-3 0 2 15,4 0-12-15,-1 0 1 16,2 0-11-16,0 0 1 16,3 0-10-16,-2 0 9 15,2 0-3-15,0 0-1 16,0 0 1-16,0 0-2 16,0 0-1-16,0 0-3 15,0 0-2-15,0 0 3 16,0 0-3-16,0 0-4 15,0 0 2-15,0 0-1 16,13 0-4-16,10 0 5 16,0 0 6-16,1 4 1 0,5-3 2 15,-4 2-6 1,1-1 1-16,2 1 0 0,-2-3 4 16,-4 0-6-16,3 0 3 15,4 0 4-15,-5 0-4 16,3 0-2-16,0 0 3 15,2 0-1-15,1 0 0 16,1 0-2-16,1 0-2 16,-1 0 4-16,-4-8-5 15,2 7 2-15,-1-5 1 16,-5 6-2-16,2 0-1 16,-5 0 0-16,2 0 1 15,0 0-1-15,2 0 0 16,-2 0 2-16,7 0-2 0,-2 0 2 15,2 0 0-15,-2 0-2 16,-1 0 0-16,2 0 1 16,-2 0 0-16,-1 0 1 15,-3 0-2-15,-2 0 0 16,3 0 0-16,-3 0 0 16,2 0 0-16,-2 0 1 15,-1 0 0-15,1 0-1 16,-1 0 0-16,1 0 0 15,0 0 1-15,1 0-1 16,1 0 0-16,-3 0 0 16,4 0 0-16,-1 0 1 15,-3 0-2-15,2 0 1 0,2 0 0 16,-4 0 0-16,1 0 0 16,-3 0-1-16,2 0 2 15,1 0-1-15,0 0 1 16,-3 0-1-16,0 0 0 15,2 0 0-15,1 0 0 16,-1 0 0-16,1 0 1 16,0 0 1-16,-3 0-2 15,0 0-1-15,0 0 1 16,-3 0 0-16,3 0 0 16,3 0-1-16,-3 0 1 15,2 0 0-15,-2 0 0 0,0 0 0 16,3 0 0-16,-6 0 0 15,3 0 0-15,0 0 0 16,-4 0 0-16,2 0-1 16,-1 0 1-16,-2 0-2 15,1 0 1-15,-1 0 0 16,-1 0 0-16,0 0 1 16,1 0 0-16,2 0-1 15,-1 0 1-15,4 0 1 16,-3 0 0-16,3 0-1 15,-2 0 0-15,-1 0-2 16,3 0 1-16,0 2-1 16,0-2-3-16,3 4 0 0,-3-3 1 15,-1 2 2 1,1-1 2-16,-1-2-2 0,-1 3 2 16,2-3-2-16,-3 0 2 15,-3 3 0-15,6-1-2 16,-3 2 0-16,0 0 1 15,1-2-3-15,2 1 3 16,0-1 1-16,-4 0-3 16,1 1 3-16,-2 0 0 15,-1-3-1-15,0 0 0 16,1 0-3-16,1 0 4 16,-1 0 0-16,5 3 0 15,-3-1-1-15,-3-2 1 16,3 3-2-16,0-1 2 0,1-2-1 15,-5 2 1-15,5-2-1 16,-6 0 2-16,1 0-1 16,-1 0 0-16,5 0 0 15,-3 0-1-15,4 3 1 16,-1-3-1-16,-6 0 1 16,4 0 0-16,-7 0 0 15,0 0-1-15,4 0 1 16,-1 0 0-16,1 0-4 15,-1 0 4-15,1 0 0 16,-1 0-2-16,1 0-2 16,-1 0 0-16,4 2-2 15,-2-2 0-15,-1 4 3 0,-1-4 0 16,1 0 1-16,-3 0 0 16,3 0-2-16,-1 1 4 15,3-1-5-15,0 3 4 16,1 0 0-16,-4-1 0 15,1 1 1-15,-1 0-5 16,-2-3 3-16,-1 0-1 16,3 0 1-16,-1 0-1 15,0 0 2-15,-1 0 1 16,0 0 0-16,2 0-1 16,-1 0-1-16,0 1 2 15,5-1-1-15,-4 0-2 0,1 4 3 16,-1-4-2-1,-3 0 1-15,4 2 2 0,-3-2-2 16,-1 0 0-16,4 0-1 16,-4 0 1-16,1 0 1 15,0 0 0-15,2 2-2 16,1-2 2-16,-4 0 0 16,4 0 0-16,-3 0-2 15,-1 0 1-15,4 0 0 16,-1 0-4-16,4 0 2 15,-2 0 2-15,-1 0 0 16,-1 0 1-16,-1 0-1 16,0 0 1-16,-1 0 1 15,3 0-1-15,-1 0-1 16,3 0 0-16,-3 0-2 0,4 0 2 16,-4 0 1-16,4 0 1 15,-3 0-1-15,-1 0 0 16,0 0 0-16,1 0 2 15,-4 0-2-15,1 0-1 16,0 0 1-16,-1 0 0 16,4 0-1-16,2 0 0 15,-5 0 1-15,-1 0 1 16,1 0-1-16,0 0 0 16,-1 0 2-16,1 0-2 0,-4 0 1 15,7 0-1-15,-3-2 1 16,3 2 0-16,-1-2 0 15,-1 2 0-15,5-4 0 16,-7 4 1-16,4-1-2 16,-1 1 2-16,-4 0-2 15,-1-3 0-15,-3 3-1 16,0 0 0-16,0 0-12 16,0 0-47-16,0 0-56 15,-26 0-230-15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9:10.041"/>
    </inkml:context>
    <inkml:brush xml:id="br0">
      <inkml:brushProperty name="width" value="0.00882" units="cm"/>
      <inkml:brushProperty name="height" value="0.00882" units="cm"/>
      <inkml:brushProperty name="fitToCurve" value="1"/>
    </inkml:brush>
    <inkml:brush xml:id="br1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2C7821D-D735-441D-95EE-3DFF049B78BD}" emma:medium="tactile" emma:mode="ink">
          <msink:context xmlns:msink="http://schemas.microsoft.com/ink/2010/main" type="writingRegion" rotatedBoundingBox="4003,15679 9021,15679 9021,17401 4003,17401"/>
        </emma:interpretation>
      </emma:emma>
    </inkml:annotationXML>
    <inkml:traceGroup>
      <inkml:annotationXML>
        <emma:emma xmlns:emma="http://www.w3.org/2003/04/emma" version="1.0">
          <emma:interpretation id="{E261C700-F6E3-4DB1-9EFD-8F78D94B76A5}" emma:medium="tactile" emma:mode="ink">
            <msink:context xmlns:msink="http://schemas.microsoft.com/ink/2010/main" type="paragraph" rotatedBoundingBox="4003,15679 7432,15679 7432,16758 4003,16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C66751-980E-4B13-B4DB-282934B0BC2A}" emma:medium="tactile" emma:mode="ink">
              <msink:context xmlns:msink="http://schemas.microsoft.com/ink/2010/main" type="line" rotatedBoundingBox="4003,15679 7432,15679 7432,16758 4003,16758"/>
            </emma:interpretation>
          </emma:emma>
        </inkml:annotationXML>
        <inkml:traceGroup>
          <inkml:annotationXML>
            <emma:emma xmlns:emma="http://www.w3.org/2003/04/emma" version="1.0">
              <emma:interpretation id="{9D629A24-99AE-46BF-9A61-08A4A60B800A}" emma:medium="tactile" emma:mode="ink">
                <msink:context xmlns:msink="http://schemas.microsoft.com/ink/2010/main" type="inkWord" rotatedBoundingBox="3999,16084 4003,15835 4010,15836 4006,160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636 1440 629 0,'0'0'297'0,"0"0"-236"16,0 0 64-16,0 0-17 15,0 0-59-15,0 0-18 16,19-49-13-16,-4 47-14 0,-1 2-4 16,-1 0-7-16,4 0-4 15,3 23-4-15,-3-1-17 16,2-4-33-16,-2-7 3 15,0-9-10-15,-2-2-23 16,-1 0 47-16,-4-2 13 16,2-9 35-16,-7 4 39 15,2 7 43-15,1 0-21 16,4 7-29-16,5 15 5 16,2 0 3-16,3-2-34 15,1-11-3-15,3-2-3 16,-1-7-27-16,-3 0-74 15,-5-16-100-15,-5 3-234 0</inkml:trace>
        </inkml:traceGroup>
        <inkml:traceGroup>
          <inkml:annotationXML>
            <emma:emma xmlns:emma="http://www.w3.org/2003/04/emma" version="1.0">
              <emma:interpretation id="{43522E21-22C7-4A52-B398-7450E417650D}" emma:medium="tactile" emma:mode="ink">
                <msink:context xmlns:msink="http://schemas.microsoft.com/ink/2010/main" type="inkWord" rotatedBoundingBox="5766,16204 6014,16204 6014,16758 5766,16758"/>
              </emma:interpretation>
              <emma:one-of disjunction-type="recognition" id="oneOf1">
                <emma:interpretation id="interp1" emma:lang="" emma:confidence="0">
                  <emma:literal>R</emma:literal>
                </emma:interpretation>
                <emma:interpretation id="interp2" emma:lang="" emma:confidence="0">
                  <emma:literal>ps</emma:literal>
                </emma:interpretation>
                <emma:interpretation id="interp3" emma:lang="" emma:confidence="0">
                  <emma:literal>Ps</emma:literal>
                </emma:interpretation>
                <emma:interpretation id="interp4" emma:lang="" emma:confidence="0">
                  <emma:literal>Rs</emma:literal>
                </emma:interpretation>
                <emma:interpretation id="interp5" emma:lang="" emma:confidence="0">
                  <emma:literal>M</emma:literal>
                </emma:interpretation>
              </emma:one-of>
            </emma:emma>
          </inkml:annotationXML>
          <inkml:trace contextRef="#ctx0" brushRef="#br1" timeOffset="179767.1225">1789 385 468 0,'0'0'204'16,"0"0"-90"-16,0 0 26 16,0 0 9-16,0 0-55 15,0 0-31-15,0 0-6 0,0 0-7 16,0 0-13-1,0 0-6-15,0 0-7 0,0 0 0 16,0 0-12-16,0 5-6 16,0 11 4-16,0 6 0 15,-4 9 0-15,1 7-5 16,3 2-4-16,0 7-2 16,0-3 3-16,0 12-3 15,0 2 1-15,0-3 0 16,0-6-1-16,0-13 1 15,0-13-7-15,0-11-2 16,0-9-8-16,0-3 3 16,0 0-9-16,0-3 8 15,0-22-5-15,0-8 19 0,-5-17 1 16,0-9 1-16,-2-7 1 16,7-1 7-16,0 9-1 15,0 9 9-15,0 3-5 16,0 10-6-16,14 9 0 15,9 7 1-15,3 9 5 16,-1 9-12-16,3 2-2 16,-3 2 2-16,-8 24 3 15,-5 8-3-15,-12 6 0 16,0 5-2-16,0-1-25 16,-9-2-33-16,-11-10-5 15,1-3-48-15,-1-12-12 16,3-6-10-16,5-11 35 0,7 0 90 15,5 0 10-15,0 0 9 16,0-6 48-16,9-6 33 16,13-4-12-16,6 8-9 15,1 8-18-15,-5 0-4 16,0 0-2-16,-2 21-9 16,-11 10-13-16,-2 4 2 15,-7-2-9-15,-2-4-14 16,0 0-2-16,0 0-44 15,0-9-80-15,-2 7-96 16,-1-7-179-16</inkml:trace>
        </inkml:traceGroup>
        <inkml:traceGroup>
          <inkml:annotationXML>
            <emma:emma xmlns:emma="http://www.w3.org/2003/04/emma" version="1.0">
              <emma:interpretation id="{C3631079-4FB1-4521-97AA-39CE645AF782}" emma:medium="tactile" emma:mode="ink">
                <msink:context xmlns:msink="http://schemas.microsoft.com/ink/2010/main" type="inkWord" rotatedBoundingBox="5820,15679 5843,15679 5843,15814 5820,1581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78546.0429">1819-107 10 0,'0'0'99'0,"0"0"-65"15,0 0 1-15,0 0-35 16,0 0-2-16,0 0 2 16,0 0 3-16,0 5 7 0,0-2 11 15,0-3-8 1,0 0-6-16,0 0-1 0,0 0 2 15,0 0-8-15,0 0 5 16,0 0-4-16,0 0 1 16,0 0 20-16,0 0 11 15,0 0 16-15,0 0-24 16,0 0-18-16,0 0-5 16,0 0-1-16,0 0 2 15,0 0-3-15,0 0 2 16,0 0 0-16,0 0 2 15,0 0 8-15,0 0 7 0,0 0 30 16,0 0 20 0,0 0-23-16,0 0-8 15,0 0 5-15,0 3-12 0,0-3 5 16,0 0 4 0,0 3-4-16,0-3 8 0,0 0 13 15,0 0 6-15,0 0-5 16,2 0-3-16,2-3-15 15,-1-12-10-15,2 0 11 16,-2-1 23-16,-1 3-22 16,2 11-21-16,-4 2-5 15,0 0-5-15,0 0-11 16,0 10-3-16,0 15-11 16,0 4-2-16,0 2-31 15,0-13-9-15,0-5 0 0,0-4 34 16,0-9-1-16,0 0 9 15,0 0-9-15,0 0-15 16,0 0-33-16,0-7 7 16,0 7-151-16,0 0-305 15</inkml:trace>
        </inkml:traceGroup>
        <inkml:traceGroup>
          <inkml:annotationXML>
            <emma:emma xmlns:emma="http://www.w3.org/2003/04/emma" version="1.0">
              <emma:interpretation id="{9D37E31F-93B2-4CCF-BAD8-E5DCE6553BB2}" emma:medium="tactile" emma:mode="ink">
                <msink:context xmlns:msink="http://schemas.microsoft.com/ink/2010/main" type="inkWord" rotatedBoundingBox="7416,15714 7441,16017 7429,16018 7404,1571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7754.8138">3403-120 540 0,'0'0'306'0,"0"0"-149"16,0 0-57-16,0 0-6 16,0 0-45-16,0 0-16 15,17 69-30-15,-12-26-3 16,-2 5-2-16,0 3-53 15,-3 1-143-15,0-13-492 16</inkml:trace>
        </inkml:traceGroup>
      </inkml:traceGroup>
    </inkml:traceGroup>
    <inkml:traceGroup>
      <inkml:annotationXML>
        <emma:emma xmlns:emma="http://www.w3.org/2003/04/emma" version="1.0">
          <emma:interpretation id="{B2EC3482-8190-4D15-B944-CB24EE9600FC}" emma:medium="tactile" emma:mode="ink">
            <msink:context xmlns:msink="http://schemas.microsoft.com/ink/2010/main" type="paragraph" rotatedBoundingBox="6166,16652 9021,16652 9021,17401 6166,174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6794DA-4F61-4917-AD4A-DEAFE027189E}" emma:medium="tactile" emma:mode="ink">
              <msink:context xmlns:msink="http://schemas.microsoft.com/ink/2010/main" type="inkBullet" rotatedBoundingBox="6166,16703 6561,16703 6561,16956 6166,16956"/>
            </emma:interpretation>
            <emma:one-of disjunction-type="recognition" id="oneOf4">
              <emma:interpretation id="interp8" emma:lang="" emma:confidence="0">
                <emma:literal>•</emma:literal>
              </emma:interpretation>
            </emma:one-of>
          </emma:emma>
        </inkml:annotationXML>
        <inkml:trace contextRef="#ctx0" brushRef="#br1" timeOffset="180448.8415">2169 1002 671 0,'0'0'151'15,"0"0"-63"-15,0 0 67 16,0 0-67-16,0 0-56 16,0 0-6-16,-4 9 5 15,4-9-7-15,0-9-13 16,0-9 1-16,7-6 26 15,3-3 1-15,2 9-3 16,-7 5-7-16,-5 8-9 0,3 5-8 16,-3 0-6-16,0 0-2 15,0 0-2-15,0 0-2 16,0 0-4-16,4 14-4 16,1-5 8-16,3 4 0 15,3-8-2-15,4-3-2 16,-1-2-6-16,2 0-8 15,5 0-5-15,1-14 9 16,-5-10 14-16,-3 4 5 16,-6 8 2-16,-5 9 0 15,0 3 1-15,-3 0-1 16,2 15-4-16,5 14 0 16,3 0 10-16,-3-3-7 15,0-3-3-15,0-16-3 16,-4-3 0-16,2-4-1 0,-5 0-4 15,5 0-5-15,2 0-4 16,6-7 9-16,-2 3 5 16,6-1 3-16,3 5-3 15,0 0-7-15,-1 30-45 16,1 18-114-16,-3 10-511 16</inkml:trace>
      </inkml:traceGroup>
      <inkml:traceGroup>
        <inkml:annotationXML>
          <emma:emma xmlns:emma="http://www.w3.org/2003/04/emma" version="1.0">
            <emma:interpretation id="{98A606A6-4EF7-4F26-8F9C-832651873268}" emma:medium="tactile" emma:mode="ink">
              <msink:context xmlns:msink="http://schemas.microsoft.com/ink/2010/main" type="line" rotatedBoundingBox="7370,16652 9021,16652 9021,17401 7370,17401"/>
            </emma:interpretation>
          </emma:emma>
        </inkml:annotationXML>
        <inkml:traceGroup>
          <inkml:annotationXML>
            <emma:emma xmlns:emma="http://www.w3.org/2003/04/emma" version="1.0">
              <emma:interpretation id="{E3537759-EF21-494A-AC41-084F273A710F}" emma:medium="tactile" emma:mode="ink">
                <msink:context xmlns:msink="http://schemas.microsoft.com/ink/2010/main" type="inkWord" rotatedBoundingBox="7370,16652 9021,16652 9021,17401 7370,17401"/>
              </emma:interpretation>
            </emma:emma>
          </inkml:annotationXML>
          <inkml:trace contextRef="#ctx0" brushRef="#br0" timeOffset="9165.4434">3369 816 526 0,'0'0'230'0,"0"0"-115"0,0 0 53 15,0 0-25-15,0 0-47 16,0 0-39-16,3 0-19 16,-3 0 3-16,0 0-8 15,2 0-9-15,1 15-11 16,6 18-5-16,-1 18 13 15,9 12-6-15,-3 1-14 16,-2 1 5-16,-1-1-6 16,-2-3-1-16,-4-6-1 15,-2-9 0-15,-1-7 0 0,-2-14-13 16,0-15 0 0,4-5-8-16,-4-5 12 0,0 0-12 15,0-23-2-15,0-21 11 16,0-11 13-16,-6-10 1 15,3-2 0-15,3 0 2 16,0 0 0-16,0 14-1 16,9 15 0-16,4 16 5 15,2 11 4-15,-1 11 6 16,0 0-16-16,-1 11 1 16,-3 16 8-16,-5 8 1 15,-5 3-10-15,0 0-9 16,0-2-35-16,-5-8-39 0,-7-10-33 15,7-11-17 1,-1-2-6-16,6 1 44 0,0-2 46 16,8-4 25-16,23 5 24 15,6-5 2-15,2 0 66 16,-2 0 45-16,-8 0-15 16,-7 7-17-16,-5 8-11 15,-3 1-16-15,-8 10-14 16,-4 2-5-16,-2 5-19 15,0-5-16-15,0-1-12 16,0-5-64-16,5-10-22 16,7-5-28-16,0-7-120 15,5 0-134-15</inkml:trace>
          <inkml:trace contextRef="#ctx0" brushRef="#br0" timeOffset="9519.5765">3921 1323 762 0,'0'0'266'0,"0"0"-226"15,0 0 40-15,0 0-7 16,0 0-54-16,0 0-18 15,40 56 4-15,-10-56-1 0,2 0-4 16,2-23-2-16,-12-4 2 16,-8-15-1-16,-14-1 0 15,0 3-11-15,-11 5 12 16,-23 9 6-16,4 19-2 16,3 7-2-16,5 0 0 15,10 28 3-15,7 12-3 16,5 6-2-16,0-3-5 15,20-3-3-15,9-13-38 16,4-2-91-16,1-13-269 16</inkml:trace>
          <inkml:trace contextRef="#ctx0" brushRef="#br0" timeOffset="9884.7491">4159 1445 701 0,'0'0'363'0,"0"0"-324"16,0 0 25-16,0 0 9 16,0 0-59-16,0 0-3 15,52 0 1-15,-21-11-4 16,-2-16 0-16,-4-6-8 0,-3-3 3 15,-5 3 0 1,-2-1 7-16,-6 7 20 0,-7 15 13 16,-2 5 1-16,0 7 0 15,0 0-5-15,0 13-12 16,6 32-22-16,3 5 3 16,-1 6-5-16,3-5-3 15,0-11-12-15,6-7-40 16,0-8-24-16,2-4-27 15,1-15-21-15,-3-6-112 16,-3 0-204-16</inkml:trace>
          <inkml:trace contextRef="#ctx0" brushRef="#br0" timeOffset="10066.6483">4245 1519 805 0,'0'0'112'0,"0"0"-87"16,0 0 49-16,0 0 0 16,0 0-26-16,0 0-24 15,156-168-24-15,-117 115-9 16,-3 15-206-16,-7 16-323 16</inkml:trace>
          <inkml:trace contextRef="#ctx0" brushRef="#br0" timeOffset="10695.7386">4601 1250 567 0,'0'0'346'0,"0"0"-208"15,0 0 37-15,0 0-29 16,0 0-88-16,0 0-44 16,22-18 5-16,41 18 18 0,7 0-8 15,6-10-21-15,0-3-8 16,-11 0-76-16,-18 11-282 16</inkml:trace>
          <inkml:trace contextRef="#ctx0" brushRef="#br0" timeOffset="10566.5079">4674 1543 769 0,'0'0'103'0,"0"0"-30"16,0 0 30-16,0 0-46 15,0 0-51-15,0 0-2 16,85-96 7-16,-66 34-7 16,-8-5 11-16,-5 3-7 15,-6 6 24-15,0 15 27 16,0 21-12-16,0 9-4 16,0 13 0-16,0 0-17 15,0 40-26-15,0 6-1 16,0 17 0-16,6-1-26 0,13-6-73 15,3-17-63 1,7-5-127-16,-7-18-212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26.3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017BA0-DF09-43A9-BB7D-B1B7BFAB2CC9}" emma:medium="tactile" emma:mode="ink">
          <msink:context xmlns:msink="http://schemas.microsoft.com/ink/2010/main" type="inkDrawing" rotatedBoundingBox="7627,12222 9149,11937 9163,12011 7641,12297" shapeName="Other"/>
        </emma:interpretation>
      </emma:emma>
    </inkml:annotationXML>
    <inkml:trace contextRef="#ctx0" brushRef="#br0">5120 2857 191 0,'0'0'465'0,"0"0"-353"15,-155 39-21-15,65-12 52 16,-29 7-46-16,-32 1-73 16,-22-4-21-16,-4-4-3 15,10-7 4-15,33-6-7 16,24-2 3-16,25-2-5 15,23 1-17-15,19 9-43 16,18 9-100-16,6 15-135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19:08.12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EB5DE17-C0A1-422D-B399-EF21B68BF17C}" emma:medium="tactile" emma:mode="ink">
          <msink:context xmlns:msink="http://schemas.microsoft.com/ink/2010/main" type="writingRegion" rotatedBoundingBox="3899,16661 5353,17043 5211,17585 3757,17204"/>
        </emma:interpretation>
      </emma:emma>
    </inkml:annotationXML>
    <inkml:traceGroup>
      <inkml:annotationXML>
        <emma:emma xmlns:emma="http://www.w3.org/2003/04/emma" version="1.0">
          <emma:interpretation id="{C80BD1BE-0DBA-4483-A2DB-0F9EB09B42E6}" emma:medium="tactile" emma:mode="ink">
            <msink:context xmlns:msink="http://schemas.microsoft.com/ink/2010/main" type="paragraph" rotatedBoundingBox="3899,16661 5353,17043 5211,17585 3757,17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21A980-5E71-4445-AD50-9BD929D397FD}" emma:medium="tactile" emma:mode="ink">
              <msink:context xmlns:msink="http://schemas.microsoft.com/ink/2010/main" type="line" rotatedBoundingBox="3899,16661 5353,17043 5211,17585 3757,17204"/>
            </emma:interpretation>
          </emma:emma>
        </inkml:annotationXML>
        <inkml:traceGroup>
          <inkml:annotationXML>
            <emma:emma xmlns:emma="http://www.w3.org/2003/04/emma" version="1.0">
              <emma:interpretation id="{0D11A7AE-B821-4365-8F72-753A1F339E74}" emma:medium="tactile" emma:mode="ink">
                <msink:context xmlns:msink="http://schemas.microsoft.com/ink/2010/main" type="inkWord" rotatedBoundingBox="3899,16661 5353,17043 5211,17585 3757,17204"/>
              </emma:interpretation>
            </emma:emma>
          </inkml:annotationXML>
          <inkml:trace contextRef="#ctx0" brushRef="#br0">9 0 509 0,'0'0'203'0,"0"0"-58"15,0 0 51-15,0 0-43 16,0 0-30-16,0 0-44 16,0 0-24-16,0 0-23 15,-5 2-28-15,3 29-4 16,2 12-1-16,0 13-76 16,0-1-175-16,0 7-412 15</inkml:trace>
          <inkml:trace contextRef="#ctx0" brushRef="#br0" timeOffset="1041.5598">-108 864 653 0,'0'0'318'16,"0"0"-214"-16,0 0-7 16,0 0 26-16,0 0-61 15,0 0-34-15,-12 33 6 16,12 3-5-16,0 2-14 16,0 5-3-16,0 1-3 0,5 5-1 15,4 2 0-15,-1 0-8 16,-1 5 3-16,-2-5-3 15,3-7-3-15,-4-15-5 16,1-11-6-16,-5-11-1 16,3-7-2-16,-3 0-5 15,0 0 3-15,0-12-3 16,0-27 15-16,0-13 7 16,0-17 5-16,0-4-3 15,0-5 6-15,0 4-5 16,0 13 5-16,5 16 13 15,4 20 5-15,-1 10-2 0,-6 15-5 16,10 0-19-16,8 31 5 16,6 23-4-16,1 4 24 15,-7 3-25-15,-11 0-2 16,-6-17-40-16,-3-2-19 16,0-10-10-16,0-14-9 15,0-7-18-15,0-11 32 16,-5 0 18-16,1 0 27 15,-2 0-31-15,6-18 44 16,0 7 8-16,0 7 8 16,0 1-1-16,0 3 9 15,0 0-16-15,6 3-9 16,8 18 9-16,0 8 16 16,3 4 14-16,-2 3-12 15,2 2 3-15,-4-11-11 0,1-3-4 16,3-15-6-16,0-2-42 15,0-7-226-15</inkml:trace>
          <inkml:trace contextRef="#ctx0" brushRef="#br0" timeOffset="1513.1708">460 1254 635 0,'0'0'345'0,"0"0"-285"16,0 0 57-16,0 0-6 16,0 0-111-16,0 0-60 15,-7 29-227-15,7-25-440 16</inkml:trace>
          <inkml:trace contextRef="#ctx0" brushRef="#br0" timeOffset="1326.4029">392 1465 93 0,'0'0'728'16,"0"0"-649"-16,0 0-27 15,0 0 71-15,0 0-70 16,0 0-53-16,46 38-25 15,-34-71-47-15,-7-3-49 16,-5 4-62-16,0-1-5 16,0 13-28-16,0 9 50 15</inkml:trace>
          <inkml:trace contextRef="#ctx0" brushRef="#br0" timeOffset="2160.1091">1165 1158 500 0,'0'0'410'0,"0"0"-281"16,0 0-16-16,0 0-17 0,0 0-42 15,0 0-36-15,9 180-9 16,-1-129-9 0,1-6-37-16,4-12-41 0,2-8-24 15,-1-10-84-15,0-6-66 16,-1-9-27-16,-1 0 21 15</inkml:trace>
          <inkml:trace contextRef="#ctx0" brushRef="#br0" timeOffset="2632.8358">872 1290 763 0,'0'0'186'0,"0"0"-90"15,0 0 46-15,0 0-55 16,192-13-67-16,-125 13-18 16,-4 0-2-16,-10 0-106 15,-6 0-510-15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1:43.948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62936D3-CCE0-409B-AD35-5340C226E043}" emma:medium="tactile" emma:mode="ink">
          <msink:context xmlns:msink="http://schemas.microsoft.com/ink/2010/main" type="writingRegion" rotatedBoundingBox="15765,13399 23350,13964 23159,16519 15575,15954"/>
        </emma:interpretation>
      </emma:emma>
    </inkml:annotationXML>
    <inkml:traceGroup>
      <inkml:annotationXML>
        <emma:emma xmlns:emma="http://www.w3.org/2003/04/emma" version="1.0">
          <emma:interpretation id="{516262A6-18DB-4066-AE68-BDB7B6865004}" emma:medium="tactile" emma:mode="ink">
            <msink:context xmlns:msink="http://schemas.microsoft.com/ink/2010/main" type="paragraph" rotatedBoundingBox="15765,13399 23350,13964 23228,15600 15643,15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DE100E-CBC2-4FA2-B5BE-FCC7E8AC4A41}" emma:medium="tactile" emma:mode="ink">
              <msink:context xmlns:msink="http://schemas.microsoft.com/ink/2010/main" type="line" rotatedBoundingBox="15765,13399 23350,13964 23228,15600 15643,15034"/>
            </emma:interpretation>
          </emma:emma>
        </inkml:annotationXML>
        <inkml:traceGroup>
          <inkml:annotationXML>
            <emma:emma xmlns:emma="http://www.w3.org/2003/04/emma" version="1.0">
              <emma:interpretation id="{4857D186-2813-4EC6-A4D0-8AEBF151AF6F}" emma:medium="tactile" emma:mode="ink">
                <msink:context xmlns:msink="http://schemas.microsoft.com/ink/2010/main" type="inkWord" rotatedBoundingBox="16271,13049 17489,14285 16622,15138 15405,139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3009 640 655 0,'0'0'204'0,"0"0"-70"16,0 0 8-16,0 0-47 16,0 0-7-16,47-146-14 15,-32 81-6-15,2-2-10 16,0 7-6-16,-3 16-9 16,-3 22-16-16,-5 14-15 15,2 8-7-15,6 33-5 16,6 25 0-16,2 16 11 0,-2-5-11 15,3-11-29 1,0-11-19-16,1-14-15 0,0-11 10 16,-4-22 5-16,-3 0-1 15,2-38 36-15,-2-26 13 16,-4-12 1-16,-1-10 2 16,-4-3 2-16,1 13 14 15,-6 22 11-15,2 26 0 16,-5 27-13-16,4 1-15 15,1 47-2-15,3 21-12 16,6 16-53-16,6-7-161 16,6-14-363-16</inkml:trace>
          <inkml:trace contextRef="#ctx0" brushRef="#br0" timeOffset="644.83">3587 522 611 0,'0'0'317'16,"0"0"-207"-16,0 0-64 15,0 0 25-15,0 0-13 16,0 0-35-16,166 91-12 0,-85-80-11 16,16-11-12-16,1 0-134 15,-8-11-250-15</inkml:trace>
          <inkml:trace contextRef="#ctx0" brushRef="#br0" timeOffset="414.5356">3753 117 421 0,'0'0'382'16,"0"0"-171"-16,0 0-28 15,0 0 0-15,0 0-67 16,0 0-39-16,-68-61-17 15,68 61-12-15,0 15-41 16,6 11-7-16,22-1-4 16,17 0-4-16,12-4-10 15,7-6-57-15,2-3-56 0,-10-1-93 16,-14 8-259-16</inkml:trace>
          <inkml:trace contextRef="#ctx0" brushRef="#br0" timeOffset="217.5157">3821 139 14 0,'0'0'774'15,"0"0"-567"-15,0 0-103 16,3 188-1-16,-3-129-42 16,0-7-44-16,5-6-17 15,9-8-21-15,1-9-58 0,-2-9-85 16,1-13-108-1,-2-7-119-15</inkml:trace>
        </inkml:traceGroup>
        <inkml:traceGroup>
          <inkml:annotationXML>
            <emma:emma xmlns:emma="http://www.w3.org/2003/04/emma" version="1.0">
              <emma:interpretation id="{913658C4-DA57-45CF-A5B0-461E80A1B548}" emma:medium="tactile" emma:mode="ink">
                <msink:context xmlns:msink="http://schemas.microsoft.com/ink/2010/main" type="inkWord" rotatedBoundingBox="17843,13704 20151,13876 20049,15255 17741,15083">
                  <msink:destinationLink direction="with" ref="{BEA2291F-E71F-4B68-9BD9-E22B95797E02}"/>
                </msink:context>
              </emma:interpretation>
            </emma:emma>
          </inkml:annotationXML>
          <inkml:trace contextRef="#ctx0" brushRef="#br0" timeOffset="-3254.1704">81 10 467 0,'0'0'322'0,"0"0"-149"15,0 0-46 1,0 0 14-16,0 0-28 0,0 0-31 16,0 0-20-16,0-7-3 15,0 7-7-15,0 0-10 16,0 0-9-16,0 0-9 16,0 0-6-16,0 0-8 15,0 5-1-15,0 30-8 16,8 15 7-16,4 14-5 15,-3 4-1-15,-1 9-2 16,-3-1-2-16,-5 5-3 16,0 0-15-16,0-10-5 15,0-8-8-15,0-17 9 16,0-13-8-16,0-17-3 0,0-14 1 16,0-2 6-16,-3-2 3 15,-7-32 1-15,-11-14-3 16,1-20 17-16,3-11 8 15,-2-17 2-15,6-6 0 16,1 2 0-16,7 13 1 16,5 18 8-16,0 24 7 15,2 17 3-15,21 15-2 16,11 13-4-16,2 0-1 16,3 36 11-16,-2 6-5 15,-12 9-11-15,-13-2-4 16,-10-2-3-16,-2 0-19 15,0-6-28-15,-19-8-35 0,-13-4-32 16,5-9-22-16,-2-4-40 16,9-7 10-16,6 0 21 15,14-5 6-15,0-1 58 16,0-3 81-16,29 0 52 16,10 0 90-16,7 0 54 15,1 0-44-15,1 0-32 16,1 0-29-16,-8 8-24 15,-9 22-9-15,-10 11 1 16,-14 10-26-16,-8 5-14 16,0-1-19-16,-11-7-10 15,-15-10-43-15,-4-10 6 0,-4-10 23 16,-5-7 11-16,-4-4 8 16,6-2 5-16,3-5 0 15,7 0 4-15,7 0-3 16,8 0-1-16,7 0-2 15,5-23-21-15,3-14-62 16,39-10-81-16,18-9-161 16</inkml:trace>
          <inkml:trace contextRef="#ctx0" brushRef="#br0" timeOffset="-2938.5595">-240-226 645 0,'0'0'273'0,"0"0"-100"16,0 0-62-16,0 0 3 16,0 0-56-16,0 0 21 15,214-12-15-15,-85 6-11 16,15-6-31-16,0-9-21 0,-12 2-1 16,-27 0-110-16,-43 17-240 15</inkml:trace>
          <inkml:trace contextRef="#ctx0" brushRef="#br0" timeOffset="-1875.5079">1115 522 671 0,'0'0'268'16,"0"0"-194"-16,0 0-60 15,0 0 19-15,0 0-24 16,0 0-9-16,173-26-134 16,-112 24-486-16</inkml:trace>
          <inkml:trace contextRef="#ctx0" brushRef="#br0" timeOffset="-2040.589">1130 669 826 0,'0'0'170'16,"0"0"-151"-16,0 0 5 16,0 0 12-16,0 0-30 15,0 0-6-15,180-28-75 16,-143 16-134-16,-15 8-321 15</inkml:trace>
          <inkml:trace contextRef="#ctx0" brushRef="#br0" timeOffset="-1117.1862">1747 1298 593 0,'0'0'187'0,"0"0"-38"15,0 0 19-15,0 0-52 16,121-211-49-16,-79 92-20 15,0-19-14-15,-2-9-3 16,-10 6-12-16,-3 19-1 16,-14 33-4-16,-9 34-4 15,-4 27 5-15,0 22-3 16,0 6 0-16,0 4-11 16,-15 36-2-16,3 14-18 15,10 4 5-15,2-7-6 16,0-11 2-16,17-9 8 15,17-13 5-15,2-14-3 0,9-4 2 16,6-12 0-16,-3-40 6 16,-3-10 1-16,-11-12 6 15,-8 4-4-15,-18 16 0 16,-8 20 7-16,0 25 6 16,0 9 26-16,-15 28 12 15,-10 36-48-15,-1 15-5 16,11 6-3-16,11-9-2 15,4-12-22-15,0-16-20 16,28-18-30-16,12-21-60 16,-1-9-150-16,7-6-232 15</inkml:trace>
          <inkml:trace contextRef="#ctx0" brushRef="#br0" timeOffset="-837.9059">2536 538 646 0,'0'0'279'16,"0"0"-153"-16,0 0-46 16,0 0-13-16,0 0-55 15,0 0-12-15,79 93-3 16,-43-102 3-16,-4-22 5 16,-8 1-3-16,-12-4-1 15,-12 1-1-15,0 5-17 16,-26 3 4-16,-13 13 6 0,2 12 7 15,6 0 0-15,9 15-6 16,7 15 6-16,10 3 4 16,5-2-4-16,3-8-10 15,28-6-65-15,8-7-183 16,10 0-575-16</inkml:trace>
        </inkml:traceGroup>
        <inkml:traceGroup>
          <inkml:annotationXML>
            <emma:emma xmlns:emma="http://www.w3.org/2003/04/emma" version="1.0">
              <emma:interpretation id="{1D318877-27A7-4D13-9E46-905E6F1E7A70}" emma:medium="tactile" emma:mode="ink">
                <msink:context xmlns:msink="http://schemas.microsoft.com/ink/2010/main" type="inkWord" rotatedBoundingBox="21272,13920 23341,14075 23228,15600 21158,154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77.0869">5453 979 686 0,'0'0'396'0,"0"0"-263"15,0 0-53-15,0 0 26 16,0 0-52-16,0 0-54 16,98 0-6-16,-30-12-6 15,8-28-99-15,-3 10-208 16</inkml:trace>
          <inkml:trace contextRef="#ctx0" brushRef="#br0" timeOffset="7379.4234">5306 515 649 0,'0'0'313'16,"0"0"-191"-16,-70 193-22 15,63-85 31-15,7 6-56 16,0 8-47-16,12-2-20 0,19-13-7 15,9 0-1-15,8-7-42 16,11-13-84-16,11-23-154 16,11-10-449-16</inkml:trace>
          <inkml:trace contextRef="#ctx0" brushRef="#br0" timeOffset="6388.8559">6146 664 838 0,'0'0'199'15,"0"0"-157"-15,-59 152 30 16,44-78 6-16,4 3-51 16,11-3-17-16,0-5-4 15,0-3 1-15,14-5-7 16,23-10-2-16,14-13-8 16,10-12-10-16,4-19-17 15,3-7-15-15,-4-13-10 16,2-32 11-16,-10-10-2 0,-8-19 19 15,-14-13 13-15,-18-13 1 16,-16 5 14-16,0 10 6 16,-22 18 16-16,-17 28 41 15,-6 27 33-15,5 12 7 16,-2 33-9-16,3 38-18 16,10 17-15-16,9 16-19 15,12 3-22-15,8-9-12 16,0-3-2-16,0-10-2 15,15-16-22-15,10-7-30 16,-1-17-15-16,5-16-6 16,-1-18-55-16,0-11-171 15,-3 0-244-15</inkml:trace>
          <inkml:trace contextRef="#ctx0" brushRef="#br0" timeOffset="6831.8387">6372 375 89 0,'0'0'800'15,"0"0"-605"-15,0 0-91 16,0 0 19-16,0 0-49 15,0 0-47-15,47 0-16 16,-13-15 10-16,-5-5-9 16,-2 5-7-16,-7 3-4 15,-6 3 1-15,-6 9-1 16,-4 0-2-16,-4-2 1 0,0 0-1 16,0-9 1-16,5-5-16 15,0-6-50-15,4 7-78 16,-3 12-317-16</inkml:trace>
          <inkml:trace contextRef="#ctx0" brushRef="#br0" timeOffset="8728.4709">6374 493 446 0,'0'0'270'0,"0"0"-69"16,0 0-18-16,0 0-63 15,0 0-52-15,0 0-33 16,6-31-12-16,18-2 29 15,8-10-12-15,-6 3-2 16,-1 3 1-16,-8 17-6 16,-9 10 0-16,-2 10-3 15,-1 0-13-15,7 18-8 0,-1 12 16 16,0 5 5-16,-3-2-18 16,-1 3-7-16,-5-5-5 15,4 0-5-15,5-2-45 16,-3-4-40-16,7 1-63 15,-1-3-115-15,6-3-567 16</inkml:trace>
          <inkml:trace contextRef="#ctx0" brushRef="#br0" timeOffset="7904.962">6965 368 680 0,'0'0'216'0,"0"0"-117"15,0 0-32-15,0 0 24 16,0 0-42-16,0 0-29 16,46 94 27-16,10-29-3 15,0 17 2-15,1 17-3 16,-12 14 8-16,-15 14-16 15,-15 5-12-15,-15 0-11 16,0-13-4-16,-8-8-8 16,-18-16-17-16,6-22-56 15,3-25-68-15,4-27-75 0,4-21-203 16</inkml:trace>
        </inkml:traceGroup>
      </inkml:traceGroup>
    </inkml:traceGroup>
    <inkml:traceGroup>
      <inkml:annotationXML>
        <emma:emma xmlns:emma="http://www.w3.org/2003/04/emma" version="1.0">
          <emma:interpretation id="{357F210E-E5EC-4792-A8C6-1DC9A0753EDE}" emma:medium="tactile" emma:mode="ink">
            <msink:context xmlns:msink="http://schemas.microsoft.com/ink/2010/main" type="paragraph" rotatedBoundingBox="18237,15326 21018,15737 20909,16473 18128,160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D12761-E490-41CF-A79B-74F4CA1DD3CE}" emma:medium="tactile" emma:mode="ink">
              <msink:context xmlns:msink="http://schemas.microsoft.com/ink/2010/main" type="line" rotatedBoundingBox="18237,15326 21018,15737 20909,16473 18128,16062"/>
            </emma:interpretation>
          </emma:emma>
        </inkml:annotationXML>
        <inkml:traceGroup>
          <inkml:annotationXML>
            <emma:emma xmlns:emma="http://www.w3.org/2003/04/emma" version="1.0">
              <emma:interpretation id="{5821F5F9-E7DD-4EF9-9A5B-C8807B9C133D}" emma:medium="tactile" emma:mode="ink">
                <msink:context xmlns:msink="http://schemas.microsoft.com/ink/2010/main" type="inkWord" rotatedBoundingBox="18217,15445 19374,15596 19292,16225 18135,1607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453.0254">2203 1815 621 0,'0'0'295'15,"0"0"-168"-15,0 0-52 16,0 0 17-16,0 0-22 16,0 0-9-16,19-120-10 15,1 104 6-15,6 8-10 16,8 8-14-16,8 9-11 15,2 42 7-15,-3 12-3 16,-19 12-14-16,-10 0-12 16,-12-5-7-16,0-10-51 0,-12-2-35 15,-17-15-11 1,-5-8 3-16,-5-12 0 0,3-13 28 16,-1-10 44-16,3 0 29 15,7-12 19-15,4-14 36 16,12 1 6-16,8-1 15 15,3 4-21-15,0-1-14 16,22 5 1-16,24-1-7 16,10 10 5-16,8 9 7 15,4 0-10-15,-2 28-13 16,-13 17-9-16,-6 13-15 16,-8-3-22-16,-7-7-86 15,-3-13-102-15,-5-11-142 16,-1-12-555-16</inkml:trace>
          <inkml:trace contextRef="#ctx0" brushRef="#br0" timeOffset="2618.1297">2854 1940 562 0,'0'0'283'0,"0"0"-130"15,0 0-14-15,46 196-62 16,-33-132-51-16,4-8-26 15,9-12-10-15,1-19-97 16,2-15-141-16,-2-10-229 16</inkml:trace>
          <inkml:trace contextRef="#ctx0" brushRef="#br0" timeOffset="2956.477">2949 1960 507 0,'0'0'349'16,"0"0"-144"-16,0 0-32 0,0 0 1 16,0 0-50-16,0 0-64 15,-123-71-35-15,140 88-21 16,23 4 5-16,18-4-9 16,13-14-1-16,14-3-9 15,10-3-85-15,-2-25-160 16,-8 8-505-16</inkml:trace>
          <inkml:trace contextRef="#ctx0" brushRef="#br0" timeOffset="2782.2459">3156 1867 308 0,'0'0'198'0,"0"0"-88"15,8 138-77-15,-2-71-15 16,7-3-12-16,4-12-6 16,9-13-4-16,2-10-22 15,1-11-23-15,-12-9-76 16,-15-9-184-16</inkml:trace>
        </inkml:traceGroup>
        <inkml:traceGroup>
          <inkml:annotationXML>
            <emma:emma xmlns:emma="http://www.w3.org/2003/04/emma" version="1.0">
              <emma:interpretation id="{FCDEC086-BC78-4D27-8C04-5042E1E8FDC1}" emma:medium="tactile" emma:mode="ink">
                <msink:context xmlns:msink="http://schemas.microsoft.com/ink/2010/main" type="inkWord" rotatedBoundingBox="19902,15572 20391,15644 20309,16200 19820,1612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868.4829">3905 1889 383 0,'0'0'342'16,"0"0"-158"-16,0 0 2 0,0 0-15 16,0 0-45-1,0 0-31-15,-5-44-18 0,5 44 1 16,0 0-22-16,0 0-18 16,0 0-10-16,0 13-5 15,0 23-12-15,8 14-7 16,15 11 14-16,-1 10-14 15,-10-2-2-15,-2-4-2 16,0-7-15-16,-5-10-11 16,0-17 2-16,-5-10-4 15,3-21 7-15,-3 0-3 16,0 0-7-16,0-27-6 16,0-20 23-16,-13-9 7 15,1-17 5-15,9-5 2 16,3 2 2-16,0 5 5 0,0 6 4 15,0 23-1 1,5 20-5-16,5 11 2 0,0 11 1 16,7 15-3-16,3 26 2 15,3 12 16-15,-10 7-18 16,-1 2-5-16,-9-6-30 16,-3-11-44-16,0-10-42 15,0-8-7-15,0-16 11 16,0-6 18-16,0-5 28 15,0 0 24-15,0-16 42 16,0-11 3-16,0 2 10 16,22 3 20-16,4 7 7 15,-4 6 2-15,1 9-10 16,-4 0 6-16,1 9 9 0,-3 22 19 16,-6 5-13-16,1 2-31 15,-7 1-10-15,1-9-12 16,0-2-8-16,2-5-41 15,0-6-34-15,1-6-41 16,3-1-174-16,1-10-454 16</inkml:trace>
        </inkml:traceGroup>
        <inkml:traceGroup>
          <inkml:annotationXML>
            <emma:emma xmlns:emma="http://www.w3.org/2003/04/emma" version="1.0">
              <emma:interpretation id="{A77C0C23-2E0C-4D07-901D-1FAACDC14584}" emma:medium="tactile" emma:mode="ink">
                <msink:context xmlns:msink="http://schemas.microsoft.com/ink/2010/main" type="inkWord" rotatedBoundingBox="20393,16048 20960,16132 20921,16392 20355,16308"/>
              </emma:interpretation>
              <emma:one-of disjunction-type="recognition" id="oneOf4">
                <emma:interpretation id="interp4" emma:lang="" emma:confidence="0">
                  <emma:literal>m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*</emma:literal>
                </emma:interpretation>
                <emma:interpretation id="interp8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74226.8997">4382 2510 474 0,'0'0'183'15,"0"0"-57"-15,0 0-13 16,0 0-14-16,0 0-37 15,0 0-18-15,0 11 0 0,0-11-1 16,0 0 4-16,0 0 0 16,0 0 3-16,0 0-15 15,0 4-2-15,0-4-4 16,0 2-11-16,0-2 4 16,0 0-8-16,0 0-6 15,0 0 4-15,0 0 1 16,0 0-1-16,0 0 0 15,0 0 1-15,0 0-3 16,0 0-4-16,0-12 5 16,0-11-10-16,0-10 10 0,0-3-5 15,0-2-1 1,8 0-1-16,4 10-3 16,1 3-1-16,-2 10 5 0,-1 10-4 15,-5 3-2-15,-3 2 1 16,4 0-2-16,3 0 2 15,-1 22 3-15,3 6 3 16,-3 6-4-16,1 0 1 16,-3-3-3-16,-4 0-6 15,1-11-5-15,1-4 5 16,-2-10-7-16,1-4 6 16,-3 1-2-16,3-3 1 15,-3 0 2-15,0 0-1 16,5-11-8-16,1-14 8 15,0-2 7-15,2-6 8 0,1 4 0 16,2 11 5-16,-3 3-4 16,4 6-1-16,-4 7-8 15,1 2 0-15,2 0 0 16,3 11 0-16,0 16 10 16,1-2-7-16,-5 1 2 15,-1-4-5-15,-4-9-10 16,-2-8 5-16,-3-5-5 15,3 0 1-15,-3 0 3 16,0-7-1-16,0-19-1 16,9-7 8-16,-1 3 5 15,3 8-1-15,0 3 1 0,-2 16-4 16,5 3-1 0,6 13 0-16,2 25 2 0,3 6 7 15,-1-10-9-15,-2-3-39 16,0-14-89-16,7-10-137 15,5-7-854-15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3:42.55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AF5F5F1-DA03-429B-B9F9-F4D21B478F61}" emma:medium="tactile" emma:mode="ink">
          <msink:context xmlns:msink="http://schemas.microsoft.com/ink/2010/main" type="writingRegion" rotatedBoundingBox="27148,12224 31000,12224 31000,14895 27148,14895">
            <msink:destinationLink direction="with" ref="{B15C0D7D-0DC8-4749-A8CF-D7DDC218770B}"/>
          </msink:context>
        </emma:interpretation>
      </emma:emma>
    </inkml:annotationXML>
    <inkml:traceGroup>
      <inkml:annotationXML>
        <emma:emma xmlns:emma="http://www.w3.org/2003/04/emma" version="1.0">
          <emma:interpretation id="{542A6A0A-061E-4AD0-BA24-753D5E7B92D6}" emma:medium="tactile" emma:mode="ink">
            <msink:context xmlns:msink="http://schemas.microsoft.com/ink/2010/main" type="paragraph" rotatedBoundingBox="27148,12224 31000,12224 31000,14895 27148,148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C8F51E-7E55-40D7-89D0-96F6B0330A2C}" emma:medium="tactile" emma:mode="ink">
              <msink:context xmlns:msink="http://schemas.microsoft.com/ink/2010/main" type="line" rotatedBoundingBox="27148,12224 31000,12224 31000,14895 27148,14895"/>
            </emma:interpretation>
          </emma:emma>
        </inkml:annotationXML>
        <inkml:traceGroup>
          <inkml:annotationXML>
            <emma:emma xmlns:emma="http://www.w3.org/2003/04/emma" version="1.0">
              <emma:interpretation id="{B24856A9-DCAE-487C-AF60-508167540079}" emma:medium="tactile" emma:mode="ink">
                <msink:context xmlns:msink="http://schemas.microsoft.com/ink/2010/main" type="inkWord" rotatedBoundingBox="27148,12224 28067,12224 28067,13437 27148,13437"/>
              </emma:interpretation>
            </emma:emma>
          </inkml:annotationXML>
          <inkml:trace contextRef="#ctx0" brushRef="#br0">116 1085 166 0,'0'0'282'16,"0"0"-164"-16,0 0 24 15,0 0 20-15,0 0 1 16,-115 129-69-16,113-129-47 0,2 0-7 16,0 0-6-1,0-37-10-15,5-27-9 0,24-22 17 16,10-21-2-16,14-9-7 16,12-6 1-16,14-4 2 15,11-4 10-15,9 14-7 16,-4 9 0-16,-5 23 1 15,-10 29-4-15,-19 17-10 16,-15 18-11-16,-16 15-4 16,-9 5 0-16,-5 0-2 15,-7 0-13-15,-1 7-51 16,-4 14-54-16,-4 4-39 16,0-5-168-16,-7-7-544 15</inkml:trace>
        </inkml:traceGroup>
        <inkml:traceGroup>
          <inkml:annotationXML>
            <emma:emma xmlns:emma="http://www.w3.org/2003/04/emma" version="1.0">
              <emma:interpretation id="{66502664-9D94-4017-AAE3-108C1B94C8AA}" emma:medium="tactile" emma:mode="ink">
                <msink:context xmlns:msink="http://schemas.microsoft.com/ink/2010/main" type="inkWord" rotatedBoundingBox="28292,12941 31000,12941 31000,14895 28292,14895">
                  <msink:destinationLink direction="with" ref="{B568B4DA-0DD2-4105-91AF-92C71CE15697}"/>
                  <msink:destinationLink direction="with" ref="{2D12F3D1-7B9C-4799-B5C2-7D2DF4684141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345.8717">1328 1430 573 0,'0'0'264'0,"0"0"-98"16,0 0-11-16,0 0-43 15,0 0-77-15,0 0-35 16,17 49 11-16,22-29-10 15,21-5 0-15,16-12-2 16,17-3 0-16,5-25 0 16,-8-24-11-16,-19-9-6 15,-28-13-6-15,-30-8-17 16,-13 0 18-16,-39-4 16 16,-37 9 7-16,-22 13 6 15,-9 19 2-15,-3 23-5 0,13 19 41 16,11 16 5-16,15 47-17 15,18 21-14-15,19 12-13 16,20 6-5-16,14-6 0 16,0-7-9-16,39-13-49 15,12-18-97-15,19-20-281 16</inkml:trace>
          <inkml:trace contextRef="#ctx0" brushRef="#br0" timeOffset="1652.0142">1388 1187 575 0,'-45'134'121'0,"45"-144"-56"0,14-23 141 0,25-14-60 0,9-15-73 16,10 2-4-16,4 0-3 15,-7 12-21-15,-9 15-15 16,-15 15-20-16,-20 13-10 16,-11 5-6-16,0 9-39 15,-8 27-67-15,-18 10-180 16,1 3-536-16</inkml:trace>
          <inkml:trace contextRef="#ctx0" brushRef="#br0" timeOffset="1525.1193">1388 1194 575 0</inkml:trace>
          <inkml:trace contextRef="#ctx0" brushRef="#br0" timeOffset="1298.3302">1388 1194 653 0,'0'0'209'0,"0"0"-123"16,0 0 32-16,0 0-34 16,0 0-69-16,0 0-5 15,40-14-1-15,-30 8-8 16,-6 6-1-16,-4 0-21 15,0 0-147-15,-9 0-198 16</inkml:trace>
          <inkml:trace contextRef="#ctx0" brushRef="#br0" timeOffset="1836.1103">1494 1051 750 0,'0'0'216'15,"0"0"-101"-15,0 0 60 16,0 0-63-16,0 0-99 15,0 0-11-15,63 110 21 16,-24-59-17-16,0-3-6 16,1 1-81-16,-9-12-186 15,-11-1-768-15</inkml:trace>
          <inkml:trace contextRef="#ctx0" brushRef="#br0" timeOffset="3060.06">3042 2510 448 0,'0'0'285'0,"0"0"-226"16,0 0-31-16,0 0 22 15,115 145-50-15,-74-135-40 16,-5-3-263-16</inkml:trace>
          <inkml:trace contextRef="#ctx0" brushRef="#br0" timeOffset="137375.5562">3398 1722 430 0,'0'0'293'0,"0"0"-232"16,0 0-9-16,0 0 31 15,13 149-43-15,18-116-40 16,6-7-24-16,-1-8-85 0,3 0-210 16</inkml:trace>
          <inkml:trace contextRef="#ctx0" brushRef="#br0" timeOffset="137219.6004">3405 1973 648 0,'0'0'337'16,"0"0"-256"-16,0 0-15 15,0 0 43-15,0 0-47 0,0 0-45 16,139-142-9-16,-112 130-8 15,-7 6-1-15,-8 3-10 16,-7 3-59-16,-2 0-83 16,-3 0-216-16,0 0-355 15</inkml:trace>
          <inkml:trace contextRef="#ctx0" brushRef="#br0" timeOffset="137857.5792">3320 2039 302 0,'0'0'322'16,"0"0"-228"-16,0 0-2 15,0 0 46-15,0 0-61 16,0 0-41-16,-10 48-2 16,27-33 5-16,22-4-11 15,10-4-17-15,12-7-1 16,7 0-3-16,8 0-7 15,-6-20 0-15,-6-11-25 16,-10-7-15-16,-23-2-44 16,-19-14-46-16,-12-2-13 15,-19-5 78-15,-35-4 40 16,-9 1 25-16,-1 13 12 16,4 9 28-16,4 16 17 0,9 19 38 15,1 7-17-15,9 7-26 16,6 36-6-16,6 15-8 15,11 15-18-15,6 7-18 16,8-2-2-16,0-9-2 16,5-8-36-16,29-18-89 15,8-6-128-15,9-4-304 16</inkml:trace>
          <inkml:trace contextRef="#ctx0" brushRef="#br0" timeOffset="136040.9535">3047 960 601 0,'0'0'255'0,"0"0"-134"15,0 0-19-15,0 0-28 16,0 0-40-16,0 0-10 16,37 164-20-16,-1-129-4 15,10-5-12-15,1-9-61 16,-1-6-152-16,-9 3-318 15</inkml:trace>
          <inkml:trace contextRef="#ctx0" brushRef="#br0" timeOffset="136572.8903">2964 1318 519 0,'0'0'208'16,"0"0"-95"-16,0 0 38 16,0 0-42-16,0 0-67 15,0 0-17-15,73 74 1 16,-37-61-8-16,6 0-10 16,7-8-8-16,0-5-3 15,5 0-1-15,-6-29-19 0,-9-13-11 16,-12-14-15-1,-20-10-3-15,-7-8 15 0,-10-4 37 16,-33 2 2-16,-8 5 0 16,1 15 4-16,4 19 6 15,5 18 13-15,1 16 23 16,6 3-10-16,3 34-13 16,2 24-14-16,7 16-7 15,8 4-4-15,3-2-2 16,5-5-22-16,6-12-52 15,0-9 16-15,21-14-62 16,11-11-83-16,11-8-209 16</inkml:trace>
          <inkml:trace contextRef="#ctx0" brushRef="#br0" timeOffset="135822.8825">3000 1230 655 0,'0'0'219'15,"0"0"-132"-15,0 0 30 16,0 0 3-16,0 0-60 16,0 0-32-16,164-134-5 15,-125 108 2-15,-5 8-15 16,-15 11-10-16,-13 7-3 15,-6 0-9-15,0 13-55 16,0 20-77-16,-12 1-335 16</inkml:trace>
          <inkml:trace contextRef="#ctx0" brushRef="#br0" timeOffset="127963.2203">2062 1144 699 0,'0'0'198'16,"0"0"-113"-16,0 0 40 15,0 0-51-15,0 0-44 16,0 0-7-16,68 132 4 16,-24-130-7-16,17-2-10 15,10-10-5-15,2-28 0 16,0-10-2-16,-10-9-1 15,-16-3 1-15,-23-3-3 0,-24-1-10 16,0 6 10 0,-43 5 0-16,-21 6 1 0,-4 10 2 15,0 18 1-15,4 13 4 16,3 6 21-16,5 12 10 16,9 27-13-16,11 11-20 15,9 11-5-15,20 4 1 16,7 8-2-16,0-11-1 15,10-6-13-15,27-12-33 16,8-19-14-16,14-16-27 16,7-9-144-16,2 0-396 15</inkml:trace>
          <inkml:trace contextRef="#ctx0" brushRef="#br0" timeOffset="127543.1625">2174 822 360 0,'0'0'394'0,"0"0"-311"16,0 0 7-16,0 0 53 16,0 0-94-16,110 141-42 15,-81-113-7-15,1-5-39 16,1-3-167-16,-6-3-209 15</inkml:trace>
          <inkml:trace contextRef="#ctx0" brushRef="#br0" timeOffset="127363.955">2174 982 298 0,'0'0'477'16,"0"0"-306"-16,0 0-57 15,0 0 26-15,0 0-70 0,0 0-51 16,56-69 25-16,-19 36 22 15,9 3-28-15,-7 2-16 16,-5 10-13-16,-9 8-8 16,-16 10-1-16,-9 0-36 15,0 0-93-15,0 8-111 16,-4 9-433-16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04:07.202"/>
    </inkml:context>
    <inkml:brush xml:id="br0">
      <inkml:brushProperty name="width" value="0.00882" units="cm"/>
      <inkml:brushProperty name="height" value="0.00882" units="cm"/>
      <inkml:brushProperty name="color" value="#00B050"/>
      <inkml:brushProperty name="fitToCurve" value="1"/>
    </inkml:brush>
    <inkml:brush xml:id="br1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D4BF059-08BA-41F0-8BDE-AA976979E999}" emma:medium="tactile" emma:mode="ink">
          <msink:context xmlns:msink="http://schemas.microsoft.com/ink/2010/main" type="writingRegion" rotatedBoundingBox="28716,15225 29194,11498 31100,11743 30622,15469">
            <msink:destinationLink direction="with" ref="{2D12F3D1-7B9C-4799-B5C2-7D2DF4684141}"/>
            <msink:destinationLink direction="with" ref="{B15C0D7D-0DC8-4749-A8CF-D7DDC218770B}"/>
          </msink:context>
        </emma:interpretation>
      </emma:emma>
    </inkml:annotationXML>
    <inkml:traceGroup>
      <inkml:annotationXML>
        <emma:emma xmlns:emma="http://www.w3.org/2003/04/emma" version="1.0">
          <emma:interpretation id="{5B9D9EE7-AEF5-4633-9AB2-55468B2E816E}" emma:medium="tactile" emma:mode="ink">
            <msink:context xmlns:msink="http://schemas.microsoft.com/ink/2010/main" type="paragraph" rotatedBoundingBox="28716,15225 29194,11498 31100,11743 30622,15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493BD9-27CC-472C-A6AB-D511553339F5}" emma:medium="tactile" emma:mode="ink">
              <msink:context xmlns:msink="http://schemas.microsoft.com/ink/2010/main" type="line" rotatedBoundingBox="28716,15225 29194,11498 31100,11743 30622,15469">
                <msink:destinationLink direction="with" ref="{03699B82-F783-4978-9F5A-E41CD4B451A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4F4D711-3EAF-498D-8123-862D8F1E395F}" emma:medium="tactile" emma:mode="ink">
                <msink:context xmlns:msink="http://schemas.microsoft.com/ink/2010/main" type="inkWord" rotatedBoundingBox="28716,15225 29194,11498 31100,11743 30622,15469"/>
              </emma:interpretation>
            </emma:emma>
          </inkml:annotationXML>
          <inkml:trace contextRef="#ctx0" brushRef="#br0">2113 2487 588 0,'0'0'274'16,"0"0"-145"-16,0 0 12 15,0 0 0-15,0 0-61 16,0 0-44-16,0 0 4 16,0 0 2-16,0 0-7 15,0 9-4-15,0 9 0 16,0 13-2-16,0 12 1 16,0 8-14-16,0-2-12 0,0 1-2 15,0-2-1 1,0 1-1-16,0-1-1 0,0-1-1 15,0-3-9-15,0-8-5 16,0-6-8-16,0-9-6 16,-4-11 2-16,1-10 1 15,3 0 15-15,-3 0 5 16,1-6-3-16,-3-22-12 16,-2-5 19-16,4-5 3 15,3 2 1-15,0 7 2 16,0 9 2-16,0-1-1 15,12 6 1-15,5 2-3 0,0-2-2 16,5 6 0-16,3-7 1 16,1 7 1-16,-3 5 0 15,-1 2-2-15,0 2-2 16,4 0-1-16,2 2-3 16,0 8-31-16,6-5-78 15,0-5-99-15,-4 0-338 16</inkml:trace>
          <inkml:trace contextRef="#ctx0" brushRef="#br1" timeOffset="-21158.9899">2803 2888 622 0,'0'0'165'0,"0"0"-113"16,0 0 71-16,0 0-16 15,0 0-59-15,0 0-16 16,141 125-7-16,-65-125-6 15,19-19-7-15,10-29-5 16,-1-10-7-16,-11-7 0 16,-20-8 0-16,-26 6-6 15,-27-17 6-15,-20-1-14 16,-8-4 7-16,-48 2 7 16,-15 19 6-16,-14 24-3 0,-7 32 7 15,-4 12 26-15,3 43-9 16,8 25-14-16,12 16-9 15,20-1-4-15,13-3 0 16,18-5-2-16,18-9-8 16,4-5 3-16,15-10 4 15,41-19-11-15,31-17-21 16,23-15-32-16,12-2-186 16</inkml:trace>
          <inkml:trace contextRef="#ctx0" brushRef="#br1" timeOffset="335356.8864">1969-129 287 0,'0'0'255'0,"0"0"-89"0,0 0 43 16,0 0-24-16,0 0-78 16,0 0-17-16,70-17 9 15,-25-16-17-15,11-12-12 16,3-10-19-16,4-3-1 16,-12 2-13-16,-10 11-16 15,-16 17-6-15,-13 16-9 16,-7 12-5-16,-2 0 3 15,6 47-4-15,3 13 4 16,-2 14-11-16,2-10-15 16,-2-13-38-16,2-19-28 15,8-17-67-15,-3-15-71 0,-3 0-372 16</inkml:trace>
          <inkml:trace contextRef="#ctx0" brushRef="#br1" timeOffset="335941.8501">2845-491 891 0,'0'0'174'0,"0"0"-143"16,0 0 45-16,0 0 0 0,0 0-39 16,0 0-6-16,155-109-6 15,-127 111-9-15,-6 36 2 16,-8 8 4-16,-2 0-6 16,-7-7-10-16,4-10-6 15,-1-13-50-15,4-14-55 16,-2-2-13-16,-3-11 16 15,-2-22 17-15,-2-3 34 16,-3 2 45-16,0 16 6 16,0 14 1-16,0 4-1 0,5 4-19 15,9 26 19 1,9 9 5-16,3 8 6 0,5 2-3 16,-3-1 12-16,3-2-2 15,-6-1 8-15,-11 3 40 16,-2 4 7-16,-12-1-32 15,0 9-2-15,-7-2-2 16,-20 2-26-16,-10-2-7 16,-8-1-2-16,-6-10-4 15,-6-5 1-15,-7-15-19 16,4-16 1-16,8-11 6 16,11-26-3-16,22-25 16 15,19-10 37-15,0-1 39 16,48-7-20-16,28 3-35 15,19-3-21-15,13 13-3 16,5 9-69-16,-20 18-120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3:56.2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40D7A17-6CC2-46E6-B37B-62611250D5FE}" emma:medium="tactile" emma:mode="ink">
          <msink:context xmlns:msink="http://schemas.microsoft.com/ink/2010/main" type="inkDrawing" rotatedBoundingBox="4419,2423 6330,4605 4090,6566 2180,4384" hotPoints="5887,4758 4466,6180 3044,4758 4466,3337" semanticType="enclosure" shapeName="Circle"/>
        </emma:interpretation>
      </emma:emma>
    </inkml:annotationXML>
    <inkml:trace contextRef="#ctx0" brushRef="#br0">173 133 187 0,'0'0'130'0,"0"0"-43"15,0 0 20-15,0 0 17 16,0 0-25-16,0 0-7 16,0 0-21-16,0 0 7 15,0 0-2-15,0 0-22 16,0 0-7-16,0 0-12 15,0 2 2-15,0 0-20 0,0 7 4 16,-3 3 5-16,-4 6-5 16,0 1-8-16,0-1 0 15,-1 0-2-15,0 0 3 16,2 4-6-16,-2 2-1 16,-1-2 0-16,1-1-6 15,-1-3 3-15,4 2 0 16,-1-2 1-16,-3 2 2 15,4 0 3-15,0-5-10 16,2 6 3-16,-1-4 1 16,4 6-2-16,-2 3-2 15,2-3 0-15,0 2 0 0,0-2 0 16,0 2 0-16,0 1 1 16,0-1-1-16,0 0 0 15,-3-5 4-15,0 1-4 16,1-3-1-16,-1 0 1 15,-6 7 1-15,6-5 2 16,-2 3-1-16,1-2-4 16,2-3 2-16,2 1 0 15,-3 2 0-15,0-1 3 16,1 5-3-16,-1 3 2 16,1 0-2-16,-2-3 0 15,1-2 1-15,3-3 0 16,0 1-2-16,0 1 1 0,0-2-3 15,0-1 3 1,0 0-2-16,0 2 2 0,0-6 2 16,0 6-1-16,0-5-1 15,0 5 0-15,0 0-2 16,0-5 5-16,0 6-3 16,0-5 0-16,0-1-3 15,0-1 3-15,0 0 1 16,3 0-1-16,1 1 0 15,-2 1 1-15,1 3-1 16,-1 1-2-16,1 1 2 16,-3 4 0-16,3-4 3 0,-1 2-3 15,-2-1-1 1,4-1-1-16,-1-4 2 0,2 0 0 16,-2 0 0-16,3 0 0 15,-3-2 0-15,-1 5 0 16,1-3-1-16,-3 5 3 15,5-1-4-15,-1-2 5 16,1-2-6-16,1-3 3 16,-4-2-1-16,5 5-2 15,-2-2 0-15,3 1 1 16,-2 2 2-16,5 5 1 16,-2-4-1-16,1 3 0 15,2-2 0-15,0-3 0 16,-2-2-5-16,5 0 3 15,-3-3 1-15,1 0-1 0,1-1 1 16,0 1-1-16,-2 0 2 16,1-2 0-16,-1 3 0 15,5 1 0-15,-3 1 0 16,6-1 1-16,0 3-1 16,2-1 1-16,-3 2-1 15,5-3 1-15,-4 1-1 16,-1-2 0-16,1-3 0 15,2 1-2-15,0-3 2 16,2 2 0-16,-2 0 1 16,0 3 3-16,3 1-1 15,-1 2-1-15,-2-2 1 0,0 1 2 16,4-1-3 0,-6-4-2-16,2-2 0 0,-5-1 1 15,-7-5-1-15,5 3-1 16,-1 0 1-16,-2 2-2 15,8 1 5-15,-1 0-2 16,6 3-1-16,4 0-2 16,-2-1 2-16,-1-6-1 15,-3 3 1-15,-4-3-1 16,3-5 1-16,2 5 0 16,-4-1-2-16,2-1 1 15,-3-1 1-15,1 0-2 16,0 0 2-16,-1 2 1 0,-2-5 0 15,0 2 2 1,3 0-3-16,-3-2 0 0,2 7 0 16,1-7-2-16,0 0 2 15,-1 0 0-15,2 0 0 16,-1 0 2-16,-3 0-1 16,2 0 0-16,-2-7-1 15,3 0 2-15,0-1-1 16,-3 1 0-16,2 2-1 15,1-1 0-15,-1 1 0 16,1 0 0-16,2-1 1 16,-2-5 0-16,3-3 0 15,0 3-1-15,1-5 1 16,3 1 1-16,-5 2-1 0,0 4-1 16,-2-2 2-16,-3 4-4 15,2-2 2-15,1 3 0 16,-3-4 0-16,2-1 2 15,2-4-2-15,2-1 1 16,-1-4-2-16,0 0 3 16,4 0-3-16,-1 1 1 15,-3 3 0-15,4-2 0 16,-3 3 2-16,-4-1-2 16,3 1 0-16,-2-4 1 15,4 0-1-15,-2-4-2 16,3 1 2-16,-2 1 2 15,-1-1-1-15,1 1-1 0,-6 2-1 16,2 5 1-16,-2 1 0 16,0 1 0-16,0-4 1 15,-2-2 0-15,2 3-1 16,0-4 0-16,-4 0 0 16,1-1 0-16,0 0 1 15,3 2-1-15,-2-2 0 16,0 2 0-16,0-2 0 15,2-1 0-15,-3 1 1 16,-2-2 0-16,1 0 0 16,1-5-1-16,-2 2 0 15,3-3 2-15,-5 1 0 16,2-4-2-16,-2 2 0 16,2 7 1-16,0 0-1 0,-4 1 1 15,1 6-1-15,1-7 0 16,-3 4 0-16,1-6 1 15,-1-7 0-15,3 4 0 16,-3-4 1-16,3-2-2 16,1 3 0-16,-5-1 0 15,1-1 0-15,3-1 0 16,-5 0 0-16,4-2 0 16,-4-1 2-16,0 3-2 15,5 1 0-15,-3-1 4 16,-1 6-2-16,0-1 0 0,-3 3-1 15,-1 0 2 1,1-5-2-16,-3-1 2 0,0 4-3 16,0 0 0-16,0 8 1 15,0-2-1-15,0 1 2 16,0 2-1-16,0-2-1 16,-5 0 1-16,0 2-1 15,-2-2 1-15,2 0-1 16,-4 0 1-16,1-4-1 15,0 4 1-15,-1-1-1 16,4 6 1-16,-5 0 0 16,5 3-1-16,-3-1 2 15,2 4-2-15,-2-3 1 0,-1 3-1 16,1-4 1-16,-4 4-1 16,-2-7 0-16,1 5 1 15,1 1-1-15,0 3 0 16,-1 2 0-16,-1-3 0 15,-1 1 0-15,1-6 0 16,-3 2-1-16,4-3 1 16,-4 0 0-16,3 5 0 15,-1-1 1-15,3 4-1 16,-1 0 0-16,-1-3 0 16,-3 2 0-16,-3-1 0 15,-2-1-1-15,3 0 1 16,-2 2 0-16,4-1 2 15,4 3-1-15,-2 0-1 0,1-3 0 16,-1 1 2 0,-4-2-2-16,-3 5 1 0,-1-1-1 15,1-1-5-15,-1 2 1 16,0-2 1-16,4 1-1 16,-3 4 2-16,-2-3 2 15,4-1 2-15,1 1-1 16,-3-4-1-16,-1 2 1 15,-5 2-1-15,3 2-2 16,-7 2-3-16,8-3-2 16,-5 3 4-16,7 0 2 15,-3-4 1-15,-4 2 1 0,-2-2-1 16,1-2 0-16,-2 4 2 16,1-2-2-16,6-2-3 15,-1 1 2-15,1 0-3 16,5-3 3-16,-6 3 1 15,4 1 0-15,0-3 1 16,-3 3-2-16,-1 2 1 16,6-1-1-16,1 0-1 15,-1 0 2-15,6-2-1 16,-6 3 0-16,0-3 0 16,3-1-4-16,-2 5 5 15,4-5 2-15,1 3-1 16,-3 3-2-16,0 0 1 0,-5 0 0 15,5 0 0 1,-5-5 2-16,5 4-2 0,-3-3-1 16,6 4 1-16,3-2 1 15,-3 2 0-15,2 0-1 16,-5 0-2-16,-3 0 0 16,1 0 1-16,-1 0 0 15,1 0 1-15,2 0 0 16,0 0 0-16,2-3-3 15,5 1 3-15,-5 0 1 16,4-1 0-16,-6 3 0 16,-3 0-1-16,3 0 1 0,-3 0 1 15,1 0-2 1,2 0 1-16,0 0 0 0,0 0-1 16,4 0-1-16,-2 0 1 15,6 0 2-15,-1 0 0 16,-2 0 3-16,4 0-3 15,-4 0-1-15,3 0-1 16,-1 0 0-16,-2 0-1 16,2 0 1-16,-5 0 4 15,6 0-3-15,-4 0 0 16,4 0 1-16,-3 0 0 16,4 0-2-16,-4 0 1 15,2 0 2-15,-4 5-3 0,-1 0 2 16,5-3-2-1,-5 2 1-15,1-4-1 0,2 0 0 16,4 0 2-16,-1 0-1 16,-1 0 0-16,1 0 0 15,-2 0 1-15,-3 1-2 16,-1 2 0-16,5-1-1 16,-2 4 1-16,3-3 0 15,1-2 1-15,0 2-1 16,-1 0 0-16,1 0 0 15,-1-3 2-15,1 0-2 16,-1 2 1-16,4 0-1 16,-4 0 1-16,4-2 0 15,-3 3 2-15,-1 0 0 0,-2 0-3 16,2 4 4 0,-3-2-4-16,-1 3 0 0,-1-1 0 15,2-1 1-15,2-1 0 16,-2-3-2-16,4 3 3 15,-1 0-3-15,1 3 3 16,1-3-4-16,2-1 2 16,0 3-1-16,-4-5 1 15,4 2 0-15,2 2-2 16,3-3 0-16,0 2-8 16,0 2-40-16,0 8-69 15,8 5-84-15,6 6-653 16</inkml:trace>
    <inkml:trace contextRef="#ctx0" brushRef="#br0" timeOffset="-4717.2774">350 487 321 0,'0'0'99'15,"0"0"-34"-15,0 0 39 16,0 0 38-16,0 0-14 16,0 0-29-16,0-2-7 15,0 2-24-15,0 0-12 16,0 0-11-16,3 0-3 16,-3 0-14-16,0 0-1 15,0 0-5-15,0 0-3 16,0 0 1-16,0 0-10 15,0 0 4-15,0 0-1 0,0 0-1 16,0 15 2-16,0 13-8 16,0 8 3-16,-3 2-6 15,-8 2-1-15,1 1-1 16,0 3-1-16,-2 1 2 16,4 2-2-16,-1-1 0 15,4 0 1-15,0-3 0 16,1-5 1-16,1 0-3 15,1 4 2-15,-1 5-1 16,0-5 3-16,1 10-1 16,2-5-2-16,-3 0 0 15,3 1 0-15,0-6 0 0,0 4 1 16,0-7 0-16,0-2-1 16,5-1 1-16,6-1-1 15,1 1 5-15,2 2-5 16,0-5-1-16,3 3 1 15,0-2 2-15,-1 3-2 16,5-5 2-16,-1 3 0 16,2-1-3-16,3-1 2 15,-2-2-1-15,2 2 2 16,4-4 4-16,-2 5-2 16,5-7 0-16,-2 1-4 15,-2-5 2-15,1-5 1 16,-1-1-1-16,0-3-2 0,0-2 0 15,-2 1 0 1,1-3 1-16,5 0 0 0,-1 1-1 16,6-3-2-16,-3 3 2 15,2 3 4-15,1-5-4 16,-7-2 1-16,1-1-3 16,1-1 1-16,-2-3 1 15,4 0 0-15,0-2 2 16,0 2-2-16,0-2-3 15,2 0 3-15,-2 0 0 16,0 0 0-16,3 0 1 16,-3-2-1-16,3-10 0 15,2-3 2-15,5-3 0 16,-1-4 0-16,4 0 0 0,-1-3-2 16,5 1 1-16,-4-5-1 15,4 2 0-15,0-6 0 16,-6-1 0-16,0-1 4 15,-5-3-4-15,-1-2 0 16,-5-3 1-16,2-6 0 16,-2 1 0-16,-2-1-1 15,-5 0 1-15,2-5 0 16,-4 1 0-16,-6 0-1 16,4-3 2-16,-6-7 2 15,0-6-4-15,-6-4 1 16,-5-5 1-16,0 4-1 15,-6 13 1-15,0 5-2 0,0 11 0 16,0 9 3 0,-4-1 2-16,-15 4-1 0,-4 2-1 15,-4-3 1-15,-2 1-4 16,-2-1 1-16,3 3-1 16,2 2 0-16,1 9 3 15,1-2-1-15,-5 2 0 16,0-1 0-16,-1-4-2 15,-1 0 0-15,-1-3 0 16,-2 2 1-16,4 4 0 16,-1 1 0-16,-1 2-1 15,2 5 6-15,-4-5-3 0,0 5-3 16,0 2 2 0,0-2 0-16,0 2-1 0,0 2 2 15,0-5 1-15,4 5-5 16,8-1 3-16,-1 1 1 15,0 0-3-15,1 0 2 16,3 2-2-16,-5 1 5 16,4 3-4-16,-2 3 1 15,0-2-1-15,-4-2 1 16,1 0 1-16,5 0-1 16,1-1 0-16,-1 2-2 15,3-1 5-15,3 2-1 16,-6 0 3-16,1 0-7 0,-4 3 2 15,0 0 4-15,-2 0-5 16,5 0-1-16,-2 0 0 16,-1-2 1-16,3 2-1 15,0 0 1-15,3 0 1 16,4 0 2-16,-1 0-3 16,0 0-1-16,-6 0 0 15,-2 0-3-15,-4 0 3 16,6 0 0-16,-2 5-1 15,5-2 1-15,2 0 0 16,1 0 1-16,6-3-1 16,-6 2-1-16,-1 2-1 15,5 2 2-15,-7 1-1 16,3-2 1-16,-6 1 0 0,3-1 4 16,0-3-3-16,3 1 0 15,1-1 0-15,1 2 0 16,0 0-1-16,-5 1 0 15,0 0 0-15,0-1-2 16,-3 5 2-16,3-3 0 16,2 0 0-16,0 0 0 15,4-4 2-15,-1 0-2 16,7 1 1-16,-1 0-1 16,-3 4 0-16,1-2-2 15,3 2 2-15,-7 1-3 16,5 1 1-16,-5 3 0 15,3-2 0-15,-2 0 1 0,2-1 1 16,1-3-1-16,-1 5 1 16,4-4 0-16,0 6-1 15,-5 4-1-15,3 6 0 16,-3 0-2-16,3 5 2 16,-3-5-2-16,8-6 0 15,2-9-3-15,0-8-13 16,0 0-40-16,9-5-71 15,11-33-61-15,-1-7-303 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03.36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5C9B174-0E0B-41E6-8F42-E2D042B6C5BB}" emma:medium="tactile" emma:mode="ink">
          <msink:context xmlns:msink="http://schemas.microsoft.com/ink/2010/main" type="inkDrawing" rotatedBoundingBox="1294,8247 1617,14290 1432,14300 1109,8257" semanticType="verticalRange" shapeName="Other"/>
        </emma:interpretation>
      </emma:emma>
    </inkml:annotationXML>
    <inkml:trace contextRef="#ctx0" brushRef="#br0">104 479 61 0,'0'0'44'0,"0"0"0"15,0 0 4-15,0 0 5 16,0 0-15-16,-12-132 6 15,12 120 3-15,0 2 7 16,-5 1-1-16,-1-3 6 16,0-5-17-16,-2-12-12 15,-1-4-11-15,-2-4-2 16,3-2-10-16,2 7 6 16,4 2-4-16,-2 1 6 15,4 9 10-15,0 2 8 16,-3 5 5-16,3 8 7 0,0 3 6 15,0 2-5-15,0 0-6 16,0 0-2-16,0 0-6 16,-2 0-6-16,2 0-7 15,0 16-14-15,0 19-1 16,0 25 3-16,0 17 5 16,0 6-5-16,0 14-2 15,0-2-1-15,0 15 4 16,0 9-1-16,2 10-4 15,-2 9 2-15,0 0 0 16,0 5 0-16,0-9-4 16,-7 1 1-16,4-3-1 15,3-6 0-15,0 1 1 0,0-4-2 16,0-3 1 0,0-4-1-16,10-1 0 0,2-4 0 15,-1-4 0-15,3-7 0 16,-2 5-1-16,2-5 1 15,-6 3-2-15,4 1 2 16,-4-2-2-16,-2-6 2 16,-1-2 0-16,-2-3-2 15,0-4 0-15,2 6-2 16,-1-6-1-16,1-2 2 16,-2-7 1-16,2-5 0 15,4-9 2-15,1 0-1 0,5-6 1 16,-1 3 0-1,1-8 1-15,-1-1-1 0,-4-7 0 16,0 3 0-16,-3-1 0 16,-4 5 0-16,0 6 1 15,-3-3-1-15,0 4 0 16,0-1 0-16,0-2 0 16,0-2 0-16,6-1-1 15,-3-8 1-15,5-3 0 16,-2-2 0-16,-1 0 0 15,7 3 0-15,-7 3 0 16,3 7 1-16,-1 1-1 16,-7-2 1-16,0 3-1 0,0 2 1 15,0 4 0 1,0 0-1-16,0 2 0 0,0 0 0 16,0-4 0-16,5-4 1 15,0-12 2-15,-1-4 1 16,-4-11 0-16,0-3 0 15,0 0-2-15,0 1 0 16,0-6-2-16,0-2 1 16,0-11-1-16,0-5 0 15,0-2-10-15,0 0-86 16,3-9-221-16,7-14-109 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05.05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A307E643-7A0C-4BEE-8BA3-224BB5A9BC88}" emma:medium="tactile" emma:mode="ink">
          <msink:context xmlns:msink="http://schemas.microsoft.com/ink/2010/main" type="inkDrawing" rotatedBoundingBox="1589,14239 8812,13977 8816,14063 1592,14325" semanticType="strikethrough" shapeName="Other"/>
        </emma:interpretation>
      </emma:emma>
    </inkml:annotationXML>
    <inkml:trace contextRef="#ctx0" brushRef="#br0">76 343 134 0,'0'0'55'16,"0"0"-55"-16,0 0 0 16,0 0 15-16,0 0 30 0,0 0 1 15,-66-45 19 1,61 45 22-16,5 0 31 0,0 0-19 15,-3 0-23-15,3 0-18 16,-2 0-20-16,2 0-4 16,0 0 3-16,0 0-2 15,0 0-14-15,0 0-4 16,0 0-10-16,10 0 3 16,24 0 20-16,8 0 7 15,12 0 10-15,6 0-14 16,6 0-10-16,5 0-1 15,9 0 2-15,1 0-10 16,6 0 5-16,6 0-9 16,9 0-1-16,8 0-5 15,8-4 8-15,6-3 3 0,0-3-2 16,-5 0-8-16,-13 1-5 16,-2 3 2-16,-2-5 0 15,-1 1 9-15,1 0-2 16,0-1-4-16,-4 4 0 15,1 4-2-15,5 3 7 16,5-2-6-16,5 2 0 16,-4 0 5-16,-3 0-7 15,3-4-2-15,0-5 3 16,2-3 1-16,6-1 3 16,-4 0-7-16,-2 2 3 15,-7 7 1-15,-5 4-2 0,2 0-2 16,-6 0 1-16,3 0 0 15,-6 3 2-15,-3 2-1 16,-2-5-2-16,-7 0 1 16,1 0-1-16,-4 0 1 15,1 0 2-15,-2-4-2 16,-4 3-1-16,3-2 1 16,-5 3-1-16,-1 0-1 15,-6 0 1-15,-1 0 0 16,-7 0-4-16,0 0 4 15,1 0 0-15,2-5 1 16,3-4-1-16,0-2 0 16,0 1 0-16,-3 4 0 0,0 2-1 15,-5 4 2 1,-1 0-1-16,-8 0 0 0,-5 0 0 16,-3 0 0-16,-1 0 0 15,1 0 1-15,-3 0 0 16,5 0-1-16,3 0 0 15,6 0 0-15,6 0 2 16,2 0-2-16,1 0 0 16,1 0 1-16,1 0-1 15,-1 0 1-15,-2 0-1 16,-3 0 1-16,-5 0-1 16,-3-3 0-16,-3 0 0 15,0 0 0-15,1 3 0 16,4 0 2-16,4-1-2 0,-2-2 1 15,2-2-2-15,2-2 2 16,1 1-1-16,-1-1 1 16,-6 2-1-16,-7 2 0 15,-4 3-2-15,-10 0 2 16,-6 0-1-16,-6 0 0 16,-6 0-2-16,-5 0 1 15,-1 0-3-15,-2 0-30 16,0-8-47-16,4-7-120 15,-4-3-377-15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7.1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550EC2A-DC36-43C0-9EC4-D098921E2520}" emma:medium="tactile" emma:mode="ink">
          <msink:context xmlns:msink="http://schemas.microsoft.com/ink/2010/main" type="writingRegion" rotatedBoundingBox="565,7498 1425,8358 1098,8685 238,7826"/>
        </emma:interpretation>
      </emma:emma>
    </inkml:annotationXML>
    <inkml:traceGroup>
      <inkml:annotationXML>
        <emma:emma xmlns:emma="http://www.w3.org/2003/04/emma" version="1.0">
          <emma:interpretation id="{91ED64D4-9F17-45A0-95CA-0C255EF3E952}" emma:medium="tactile" emma:mode="ink">
            <msink:context xmlns:msink="http://schemas.microsoft.com/ink/2010/main" type="paragraph" rotatedBoundingBox="565,7498 1425,8358 1098,8685 238,78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7FFB91-B983-4FB2-95B3-23C4EF683FCD}" emma:medium="tactile" emma:mode="ink">
              <msink:context xmlns:msink="http://schemas.microsoft.com/ink/2010/main" type="line" rotatedBoundingBox="565,7498 1425,8358 1098,8685 238,7826"/>
            </emma:interpretation>
          </emma:emma>
        </inkml:annotationXML>
        <inkml:traceGroup>
          <inkml:annotationXML>
            <emma:emma xmlns:emma="http://www.w3.org/2003/04/emma" version="1.0">
              <emma:interpretation id="{7B915D58-A519-4546-A597-8C7893DAEE38}" emma:medium="tactile" emma:mode="ink">
                <msink:context xmlns:msink="http://schemas.microsoft.com/ink/2010/main" type="inkWord" rotatedBoundingBox="565,7498 1425,8358 1098,8685 238,7826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*</emma:literal>
                </emma:interpretation>
              </emma:one-of>
            </emma:emma>
          </inkml:annotationXML>
          <inkml:trace contextRef="#ctx0" brushRef="#br0">-2971-3802 109 0,'0'0'338'16,"0"0"-223"-16,0 0 13 16,0 0 56-16,0 0-1 15,0 0-67-15,0-3-21 16,0 3-5-16,0 0-27 16,0 8-22-16,0 17-15 15,5 12-8-15,4 17 8 16,1 5-11-16,-1-4-5 15,2 0-6-15,-5-6-2 16,2-6-2-16,-5-6 0 16,3-13-3-16,-3-6-5 15,-3-13-10-15,0-5-13 16,0 0 7-16,0-10-1 0,-5-23-11 16,-19-12 22-16,-1-12 11 15,3-1 3-15,5 3 1 16,6 1 1-16,5 9 1 15,6 6 6-15,0 6 1 16,0 8 6-16,15 5-4 16,10 6-3-16,-3 8-2 15,0 6 3-15,-1 0-10 16,-11 0 2-16,-4 6-2 16,0 16 6-16,-3 5-2 15,-3 9-4-15,0-3-9 16,0 0-11-16,2 0-17 15,4-3-10-15,3-5 4 0,-4-1-15 16,7-15 5-16,-2-3 1 16,2-6 40-16,2 0 5 15,1 0 4-15,2 0 3 16,0-11 13-16,-4 9 9 16,6 2 4-16,10 0-5 15,2 13-4-15,3 17 12 16,-6 5-13-16,-6-1 1 15,-10-4-11-15,-9 0-3 16,-3-8 4-16,0-1 4 16,-25 2 3-16,-24-5 1 15,-10 0-8-15,-8-5 2 0,8-4-2 16,8-4-7-16,14 1 3 16,17-1-3-16,11-3 0 15,9 7-11-15,0 0-52 16,41-1-118-16,15 4-203 15</inkml:trace>
          <inkml:trace contextRef="#ctx0" brushRef="#br0" timeOffset="-60647.4369">-2453-2903 421 0,'0'0'222'16,"0"0"-222"-16,0 0 5 16,0 0 36-16,0 0 53 0,0 0-40 15,62-177 8 1,-50 137 19-16,-4 4-4 0,-6 14-14 15,-2 13-14-15,0 7-5 16,3 2-18-16,14 0-26 16,6 28 0-16,5 8 9 15,3 2 1-15,-3-1-4 16,-5-6 2-16,-1-3-8 16,-7-8-1-16,-1-4-4 15,-1-11-71-15,2-5-222 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4:58.86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73030E9-025A-4609-AE01-516F1EAE08A5}" emma:medium="tactile" emma:mode="ink">
          <msink:context xmlns:msink="http://schemas.microsoft.com/ink/2010/main" type="inkDrawing" rotatedBoundingBox="22660,3520 23933,5910 21749,7074 20475,4684" semanticType="enclosure" shapeName="Other"/>
        </emma:interpretation>
      </emma:emma>
    </inkml:annotationXML>
    <inkml:trace contextRef="#ctx0" brushRef="#br0">353 186 375 0,'0'0'235'16,"0"0"-173"-16,0 0-17 15,0 0 83-15,0 0 5 0,0 0-29 16,-6-27-48-16,0 27-17 16,-2 0-7-16,-4 0-3 15,-1 0-7-15,-8 24-4 16,-6 10-7-16,-4 14-2 16,-3 20-2-16,3 12 1 15,0 9-2-15,2 13 4 16,7-4-8-16,0 4 3 15,5 2-2-15,3 2-1 16,2 0 3-16,7 1-4 16,5-5 4-16,0 3-4 15,0-3 2-15,28 7 0 16,9 3-3-16,7-3 4 16,7-3 0-16,6-12-1 15,1-5-2-15,5-9 3 0,5-6-2 16,8-1 2-16,8-9 0 15,6-8 10-15,12-7-7 16,5-13-2-16,5-14 0 16,-2-13-4-16,-3-6-1 15,-10-3 0-15,-8-3 4 16,-1-19-4-16,-3-16 4 16,-4-13-2-16,-2-5 5 15,-3-7-5-15,-8-3 4 16,-4 1-4-16,-4-1 4 15,-6-1-6-15,-7 4 1 16,-4-5 1-16,-10-6 0 0,1-10 1 16,-3-1 0-16,-6-10-2 15,-1-1 1-15,-5 0-1 16,-4-3 0-16,-5 0 2 16,-5 3-3-16,-5-3 0 15,0 5 3-15,0 4-3 16,-10 2 1-16,-12 10 2 15,-7 7-2-15,-8 6 1 16,-5 3-2-16,-9 4 1 16,-5 2-1-16,-7 3-3 15,-1 8-1-15,2 4 4 16,5 4 4-16,4 3-4 16,-1 4-3-16,7 6 1 0,1 5 2 15,2 1 0-15,5 0 0 16,-4-1 0-16,-2 5-1 15,-1 3-4-15,2 2 4 16,-7 3 1-16,3 1 1 16,6 1 0-16,3-1 2 15,2-3-2-15,3 5-1 16,3 1 0-16,-1-1-3 16,2 3 1-16,-4 0-4 15,-2 0 1-15,-4 18-1 16,-5 3 4-16,-4 1 0 15,5 2 1-15,-5-6 1 0,10 1 0 16,0-4 3-16,8-5-1 16,-3 1 0-16,3-4-1 15,-2 4-1-15,-4 1 0 16,-2 5 0-16,-2 1-1 16,2 3 2-16,2 4-2 15,-2 0 1-15,5 4 0 16,7-2 0-16,-2 8-3 15,7 1 3-15,-4 7-2 16,3 3 1-16,-2-1 0 16,3 4-8-16,1-9-14 15,14-9-25-15,7-29-68 16,0-19-278-16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1.45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E1AE0BC-55C8-40EB-9563-6C2D01B2BD48}" emma:medium="tactile" emma:mode="ink">
          <msink:context xmlns:msink="http://schemas.microsoft.com/ink/2010/main" type="inkDrawing" rotatedBoundingBox="24163,1878 25203,7685 20208,8579 19169,2772" semanticType="enclosure" shapeName="Other"/>
        </emma:interpretation>
      </emma:emma>
    </inkml:annotationXML>
    <inkml:trace contextRef="#ctx0" brushRef="#br0">1093 35 349 0,'0'0'212'0,"0"0"-162"16,0 0 2-16,0 0 34 16,0 0 4-16,0 0-43 15,-115 71-21-15,75-34 0 16,-1 8 0-16,-8 5 4 15,1 8-5-15,1 3 2 16,1 5-6-16,-1 8-6 16,1 6-9-16,-2 9 0 15,1 13-2-15,1 7 0 16,-5 10-4-16,4 7 1 0,-4 7-1 16,3-7 0-1,11-9 6-15,3-8-3 0,4-4-1 16,-1 2 7-16,-1 9-6 15,2 0-1-15,1 3 3 16,10-5-5-16,-1 3 0 16,11-5 1-16,6-7 3 15,1 2 2-15,2-1 6 16,0 2 1-16,0 8-6 16,0 8 3-16,9 3-4 15,-6-4-3-15,4-1 0 16,8-13 4-16,2-4-2 0,14-8 10 15,2-2-5 1,7 4 9-16,2-3-5 0,3 3 3 16,3 0-6-16,0-5-4 15,6-1 1-15,0 0-2 16,-5-10 4-16,9-3 0 16,1-9 6-16,5-5-4 15,4-5 5-15,5 3-10 16,0-6 0-16,0 3 0 15,1 0-5-15,-1-5 0 16,-3-1 2-16,1-3-4 16,2-7 3-16,3-1-2 15,4 3 6-15,1-3 3 16,4 1 5-16,2-3-5 16,1-3 0-16,2-6-2 0,0-8-3 15,3-6 2-15,5-16-6 16,4-3 6-16,3 0 0 15,-7-7-1-15,-8-16-6 16,-5 0 6-16,3-1-4 16,-5 0-1-16,5-1 0 15,-1-3-1-15,4-2 2 16,-4-1 5-16,-1 1-5 16,-3-4 7-16,-5 1-4 15,-1-2 2-15,-10-4 0 16,1-8-3-16,0-4 0 15,3-7 1-15,2 3 1 0,0-1-1 16,-2 0 2-16,-1 5-2 16,-6 3 3-16,-5 0 0 15,-1 0 0-15,-2-6-3 16,-3-1 1-16,4-8 2 16,1-11 3-16,4 1-6 15,6-9 10-15,0-2-9 16,-7-2-2-16,-5-5-4 15,-7-2 0-15,-3-4 1 16,-10 0-1-16,-6 4 0 16,-4-8 0-16,-9-9 2 15,-6-4-1-15,-5-5 0 16,2 7-1-16,-3 11 0 16,-5 10-1-16,0 10 1 15,0 2 1-15,0 3 1 0,-7-5 0 16,-10 0 0-16,-8 3 0 15,4 2-1-15,-1-3-1 16,-3-2 1-16,3 2 0 16,-7-5-1-16,0 6 0 15,-4-2 0-15,-7 8 1 16,-2 4 0-16,-2 4-1 16,-2 8 0-16,4 0-7 15,5 0 7-15,1 3 2 16,2-8-2-16,0 0 0 0,0 0-3 15,0 1 3 1,-3 7 0-16,1 7-1 0,-1 3-2 16,0 3 0-16,1 4 2 15,-1-2 0-15,1 0 1 16,-1 3-3-16,-2-1 3 16,2 3-1-16,-2 2 0 15,2 0 1-15,-3 4 2 16,-2-1-2-16,-2-4-2 15,-2-1 1-15,1-6-5 16,0 2 1-16,3-1 5 16,-1 5 0-16,3 0-5 15,6 5 5-15,4 2 0 16,-1 4 4-16,6-2-5 16,-4 2 2-16,-2 3-2 0,4 1-1 15,-5 2 2-15,3 3-1 16,-1-2-1-16,-4-1 1 15,0 2 1-15,-2-5-3 16,2 2 3-16,0-4-1 16,-3 1 1-16,3 0 1 15,2 5-1-15,-2 5 0 16,0 4-1-16,2-1 1 16,1 2-4-16,-3-3 2 15,-3 0 2-15,1-2 0 16,-4 5-1-16,1-4 0 15,0-2 0-15,2 4-2 16,3-1 3-16,3 0 0 0,4 0-1 16,-7-1-2-16,2-2 2 15,-2 4-1-15,0-1 1 16,1 1 1-16,0-4 0 16,-1 4 0-16,2-4-1 15,10 7 1-15,2-2-4 16,1 4 3-16,-1-1 0 15,-1-2 1-15,-1-2-1 16,0 0 0-16,-3 4 0 16,5 0-1-16,-3 3 2 15,1-3 0-15,5-3 1 16,-6-3-1-16,6-1 1 0,-2 2-1 16,2 4 1-16,-3-5-1 15,3 7-2-15,0-3 2 16,0 3 2-16,0 2-2 15,-2-3 0-15,-1 3 0 16,3 0 0-16,3-3-1 16,-1 3-1-16,5 0 2 15,-2 0 0-15,1 0 2 16,0 0-2-16,-4 0 1 16,1-3-1-16,-3 3 0 15,0 0 0-15,1 0 0 16,-5 0-2-16,2 0-2 0,-1 0 3 15,1 9 0 1,-4 0 1-16,-2-2 0 0,-1-3 2 16,1 1-1-16,6-5 1 15,-5 0-2-15,0 0 3 16,-1 5-3-16,-9 5 0 16,-3 5-3-16,-6 8 2 15,-2 3-2-15,0 4-2 16,0-2-10-16,3 0-3 15,8-6-17-15,6-1-24 16,3-9-65-16,-9-12-137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2:53:33.4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670571-F48E-45F8-A178-418014331E54}" emma:medium="tactile" emma:mode="ink">
          <msink:context xmlns:msink="http://schemas.microsoft.com/ink/2010/main" type="inkDrawing" rotatedBoundingBox="2047,12304 4112,12377 4101,12686 2035,12613" semanticType="underline" shapeName="Other"/>
        </emma:interpretation>
      </emma:emma>
    </inkml:annotationXML>
    <inkml:trace contextRef="#ctx0" brushRef="#br0">-1984 3217 204 0,'0'0'185'16,"0"0"-144"-16,0 0 32 15,0 0 23-15,0 0-7 16,0 0-5-16,0 23-5 16,0-8 15-16,0 3-24 15,14 8-21-15,19 6-7 0,13 7-14 16,15 2 6-16,10-2 3 15,19-3-23-15,5-8-9 16,13-5-1-16,5-11-3 16,0-10-1-16,-1-2 0 15,3 0 2-15,2-2 1 16,-2-8-3-16,1 0 2 16,-4-2-2-16,-7-5 0 15,-7-8 3-15,-5 0-3 16,-11 1-1-16,-9-2-4 15,-14 8 4-15,-13 6-4 16,-9 4-20-16,-15 8-5 16,-5 0-33-16,-17 0-149 0,0 0-256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2.93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2211FED-5826-4BF8-8B7D-80BF5604DEED}" emma:medium="tactile" emma:mode="ink">
          <msink:context xmlns:msink="http://schemas.microsoft.com/ink/2010/main" type="inkDrawing" rotatedBoundingBox="18083,8533 18174,14611 18037,14613 17947,8535" semanticType="callout" shapeName="Other">
            <msink:sourceLink direction="with" ref="{3BF2066B-9A6E-404E-89EF-4B949118A195}"/>
            <msink:sourceLink direction="with" ref="{C96C1E8E-6447-4E6E-AE34-952F49E4D55F}"/>
          </msink:context>
        </emma:interpretation>
      </emma:emma>
    </inkml:annotationXML>
    <inkml:trace contextRef="#ctx0" brushRef="#br0">114 23 326 0,'0'0'199'0,"0"0"-123"15,0 0-27-15,0 0 73 16,0 0 3-16,0 0-51 16,-36-17-26-16,36 13-2 15,0 4-6-15,0 0 0 16,0 0-11-16,0 0-6 15,-3 0-1-15,1 11-6 0,-8 32 2 16,3 23 7-16,-5 23-6 16,4 10 3-16,4 7-8 15,4 6-5-15,0 10-2 16,0 9 1-16,0 9-3 16,0 9 3-16,0 11-2 15,0 5-3-15,4-3-2 16,-4 3 0-16,0-7 2 15,0-2 3-15,0-6-2 16,0-11 5-16,0-5-2 16,0-7-1-16,0-3-6 15,0 1 3-15,0-3-1 16,0-8 1-16,0-6-1 16,0-4-1-16,5-3 2 15,-2 4 1-15,-1 1-2 0,-2 2 6 16,0 5-6-16,0 1 1 15,0-3 0-15,0-2 2 16,0-8-5-16,0-4 3 16,0-5 1-16,0-1-3 15,0-2 3-15,10-4-3 16,-3 2 4-16,8-1 1 16,-3-5-1-16,1-3 0 15,1-1-2-15,-2-4 3 16,-4-4-1-16,-6 12 0 0,-2 5-3 15,0 8 0 1,0 4 0-16,0-4-1 0,0-8-1 16,0-12 1-16,0-16 0 15,0-12 0-15,0-16 3 16,0-11 1-16,0-10-4 16,0-7-1-16,0 1-3 15,0-3 1-15,0 6-23 16,0-4-37-16,0 12-29 15,0-3-84-15,0 0-208 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4.19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BF2066B-9A6E-404E-89EF-4B949118A195}" emma:medium="tactile" emma:mode="ink">
          <msink:context xmlns:msink="http://schemas.microsoft.com/ink/2010/main" type="inkDrawing" rotatedBoundingBox="18135,14416 26601,13913 26612,14091 18145,14594" semanticType="underline" shapeName="Other">
            <msink:destinationLink direction="with" ref="{12224973-0529-4BAB-823C-5061D247ABFA}"/>
            <msink:destinationLink direction="to" ref="{F685C4B3-FE5B-41D1-8BE4-B8EC0A072E15}"/>
            <msink:destinationLink direction="from" ref="{F685C4B3-FE5B-41D1-8BE4-B8EC0A072E15}"/>
            <msink:destinationLink direction="from" ref="{A0491AD8-100A-464F-A565-08C4F5401FBF}"/>
            <msink:destinationLink direction="to" ref="{A0491AD8-100A-464F-A565-08C4F5401FBF}"/>
            <msink:destinationLink direction="with" ref="{B2211FED-5826-4BF8-8B7D-80BF5604DEED}"/>
          </msink:context>
        </emma:interpretation>
      </emma:emma>
    </inkml:annotationXML>
    <inkml:trace contextRef="#ctx0" brushRef="#br0">-1 416 443 0,'0'0'198'16,"0"0"-170"-16,0 0 19 15,0 0 89-15,0 0-28 16,0 0-62-16,-11 16-22 16,11-7 15-16,17 2 8 15,17-2-12-15,14 2 2 16,13-3-8-16,13-3 13 0,16-5-9 15,17 0-13 1,15 0 10-16,15-11-8 0,16-8-4 16,8-9 2-16,2 2-11 15,6 3-1-15,6 3-1 16,-1 5-4-16,1 2-3 16,-9 0 1-16,-5 4-2 15,-6-1-1-15,-3 2 2 16,-6 3 2-16,-2-3-2 15,-9 0 2-15,1 0 2 16,-4 1-2-16,1 0-1 16,-6 1-1-16,0-1 1 15,-7 5 1-15,4-7 1 16,0 2-3-16,1-6 0 0,-10-4-2 16,-6-4 2-16,-1-1 0 15,-6 1-2-15,-2-1 2 16,-3 4 1-16,-4 3 2 15,-10 4 3-15,-3 6-1 16,-1 5-3-16,-6-2-2 16,0 2 2-16,4 0 1 15,-1-4-3-15,2 0 2 16,7-6-1-16,6-1-1 16,-1 2 5-16,0 1-3 15,-2 5 3-15,-7 3-2 16,4 0 2-16,-2 0 2 15,5 0-5-15,2 0 3 16,3 0-3-16,-3 0-2 0,0 0 0 16,0 0 1-16,-2-4 2 15,5 1 0-15,6 3-2 16,2 0 2-16,1 0 0 16,-7 0 1-16,2 3-3 15,-8 7 2-15,8-5 4 16,-2 0-2-16,0-5 6 15,2 0-9-15,-4 0 2 16,-5 0-2-16,-10 0 5 16,-5 0-1-16,-7 0 4 15,-5 0-7-15,-5 0 2 16,-2 2 3-16,-15 0-7 16,-5-2 1-16,-12 0-2 15,-13 0 0-15,-3 0 0 0,-6 0-4 16,0 0-29-16,-8 0-66 15,-24-6-75-15,-12 0-150 16,-2 6-178-16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16.58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7661A5E-5BBB-449D-B066-3F8CD7FC1661}" emma:medium="tactile" emma:mode="ink">
          <msink:context xmlns:msink="http://schemas.microsoft.com/ink/2010/main" type="inkDrawing" rotatedBoundingBox="20277,10676 23219,12374 23018,12721 20077,11023" semanticType="callout" shapeName="Other">
            <msink:sourceLink direction="with" ref="{4BCB56DC-98B8-4CF3-B3BA-A2744212528E}"/>
            <msink:sourceLink direction="with" ref="{2108BA0E-40DE-43A5-8F04-242408300A28}"/>
          </msink:context>
        </emma:interpretation>
      </emma:emma>
    </inkml:annotationXML>
    <inkml:trace contextRef="#ctx0" brushRef="#br0">2663 3253 175 0,'0'0'150'0,"0"0"-14"16,0 0 14-16,0 0 11 0,0 0-5 16,0 0-20-1,0 0-52-15,-2 0-37 0,2 0-2 16,0 0 1-16,0 0-9 16,0 0-12-16,0 0-11 15,0 0-3-15,0 0-2 16,0 2 6-16,11 9 6 15,6 4-3-15,0-2-3 16,3 4 2-16,0 5-4 16,2 3 1-16,7 2-1 15,-2 1 5-15,4-3-8 16,-3 1 1-16,3 1-3 16,1 4-4-16,2-4 9 15,-4 4-4-15,1 0-4 0,-2-4 1 16,-4 1-4-16,1 0 4 15,-4-4-3-15,0 3-3 16,1-4 1-16,-1-1 0 16,1 4-1-16,0-1 6 15,-1-1-6-15,4 1 7 16,-4-3-6-16,-2 2 3 16,-1-6 0-16,1 4 1 15,0-2-4-15,-3 0 0 16,2 1 1-16,-2-4-1 15,3 3 0-15,-3-2-1 16,0 0 3-16,0 2-2 16,0-4 2-16,0 1-2 0,2-1 3 15,1 1-2-15,0 1 0 16,-1-3-1-16,1 0 0 16,3 4 0-16,-3-5 2 15,0 2-1-15,2-1-2 16,-3-1 3-16,1 3-1 15,3-2-1-15,0-1 1 16,-1-1-1-16,0 1 1 16,-2 3-2-16,3-1 0 15,-3-4 0-15,0 1 0 16,-1-2 2-16,-2 2 0 16,0 0-1-16,0-1-1 0,3 1 0 15,-1-2 1-15,1-2 0 16,-3 0-1-16,3 0 0 15,-1 2 1-15,-2-4 0 16,0 1-2-16,0 2 2 16,-3-2-1-16,6 1 1 15,0 0-1-15,-1 0 0 16,4 2 1-16,-6-1-1 16,0 0 0-16,2-1 0 15,-2-3 0-15,0 4 0 16,0-4 0-16,-2 1 0 15,2 0 0-15,-1-1 0 16,4 1 0-16,2 2 0 0,-2 0 0 16,2 0-2-16,-2 0 0 15,-1 1 2-15,1-2 0 16,-3-1 0-16,4 1 0 16,-5-1-1-16,5-1 1 15,-8 1 0-15,4-2 1 16,-6 2-1-16,6-1-1 15,-2-1 1-15,2-1-3 16,-2 0 3-16,2 1 0 16,0-1-1-16,0 4 1 15,0-3 0-15,3-2-1 16,-3-1 0-16,3 1 2 16,-3 3-2-16,-3-6 1 0,3 6 0 15,-3-1 0-15,1-1 0 16,-5-2-1-16,2-2 1 15,-4 1 2-15,4 3-2 16,2-4-2-16,-4 2 2 16,5-2 0-16,2 3 2 15,0 3-5-15,-3-5 3 16,3 2 0-16,-4 2-1 16,-4-2-1-16,6-1 1 15,-7-2 1-15,1 0 0 16,1 5-1-16,-1-2 0 15,4 0 1-15,-1-1 0 16,0-2 0-16,-2 2-2 16,5 0 1-16,-3 1-1 0,5 0 1 15,0 1 1-15,0 2 0 16,2-1 0-16,-2-1 0 16,-1-2 1-16,5-2-1 15,-8 2 0-15,4 0-1 16,0-2 1-16,-3 0 0 15,-2 0-2-15,-2 0 1 16,2 0 1-16,-7 2 0 16,1 1 1-16,0 3-1 15,5-6 0-15,0 0 0 16,4 0 1-16,-1 0 1 16,-1 0-4-16,-1 0 0 0,-4 0 0 15,-4 0 2-15,1 0 0 16,-5 0-1-16,0 0-1 15,0 0-35-15,0 0-57 16,-3 0-91-16,-28 0-453 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25.617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3B382E3-3306-40C7-9AB7-58DAE71DAEC6}" emma:medium="tactile" emma:mode="ink">
          <msink:context xmlns:msink="http://schemas.microsoft.com/ink/2010/main" type="inkDrawing" rotatedBoundingBox="20349,12030 23126,11997 23127,12062 20350,12095" semanticType="strikethrough" shapeName="Other">
            <msink:sourceLink direction="with" ref="{2108BA0E-40DE-43A5-8F04-242408300A28}"/>
          </msink:context>
        </emma:interpretation>
      </emma:emma>
    </inkml:annotationXML>
    <inkml:trace contextRef="#ctx0" brushRef="#br0">0 0 445 0,'0'0'159'0,"0"0"-84"16,0 0 23-16,0 0-12 16,0 0-23-16,0 0-22 15,20 0-3-15,6 0 19 16,1 0-1-16,7 0-19 16,5 0-6-16,-2 0 2 15,2 0 6-15,2 0-6 16,-2 6-4-16,0 2 2 0,0-4-10 15,1 5 0 1,0-3-7-16,-3 0-1 0,-1 2-8 16,3-6 1-16,-2 1 0 15,0-3 5-15,-1 0-4 16,-2 0-1-16,3 0 3 16,-1 0 6-16,-2 0-8 15,-6 0 3-15,3 0-5 16,-3 0-1-16,1 0-3 15,5 0 2-15,-3 0-2 16,-1 0 1-16,7 0-2 16,-3 0 2-16,2 0-1 15,-2-3 2-15,-2-3-1 16,-1 2 0-16,-6 4 0 16,0 0-1-16,3 0-1 0,4 0 1 15,-2 0-1-15,1 0 2 16,3 0-1-16,-6 0-1 15,6 0 1-15,-3 0-1 16,-2 0 0-16,-4 0 0 16,-1 0 0-16,3 0 1 15,-3 0 0-15,5 0-1 16,-4 0 0-16,1 0 0 16,-1 0 0-16,0 0 0 15,-2 0 0-15,2 0-3 16,-3-3 3-16,2 0 0 15,1-1-1-15,-3-1-1 16,-2-1 2-16,3 4 2 0,-10 2-1 16,2-2-2-16,-1 2-1 15,0 0 2-15,-1 0 3 16,2 0-2-16,-1-3-2 16,1 3 2-16,2 0-1 15,-4-2 0-15,1-1 0 16,0 3 0-16,-2 0 0 15,1 0 0-15,2 0-1 16,-4 0 1-16,0 0 0 16,6 0 0-16,-3 0 0 15,3 0 0-15,0 0 1 16,0 0-2-16,0 0 1 0,-2 0 0 16,2 0 1-1,-4 0-1-15,-2 0 1 0,1 0 0 16,-1 0-1-16,3 0 0 15,-2 0 0-15,-2 0 0 16,2 0 0-16,-4 0 1 16,4 0-1-16,-5 0 0 15,5 0 0-15,3 0 0 16,-5 0 0-16,2 0 0 16,-3 0 0-16,-1 0 0 15,0 0 0-15,1 0 2 16,-1 0-2-16,-2 0 0 0,-1 0 0 15,5 0 0 1,-3 0 0-16,1 0 0 0,1 0 0 16,-1 0 0-16,1 0 0 15,2 0 0-15,3 0 2 16,-2 0-2-16,-2 0 0 16,2 0 1-16,-3 0-1 15,-3 0-2-15,-4 0 2 16,3 0 0-16,-1 0 0 15,2 0 0-15,-1 0 2 16,4 0-2-16,-1 0-1 16,1 0 0-16,-1 0 2 15,0 0 0-15,-2 0 0 16,-3 0-1-16,-3 0 0 16,0 0 0-16,0 0 0 0,0 0 4 15,2 0-4-15,-2 0-3 16,0 0 3-16,0 0 0 15,3 0 0-15,0 0 0 16,1 0 0-16,-4 0 0 16,0 0 0-16,0 0-6 15,0 0-42-15,-15-3-100 16,-16 3-487-16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14.16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2224973-0529-4BAB-823C-5061D247ABFA}" emma:medium="tactile" emma:mode="ink">
          <msink:context xmlns:msink="http://schemas.microsoft.com/ink/2010/main" type="inkDrawing" rotatedBoundingBox="23311,14119 23329,14286 23316,14288 23298,14121" semanticType="callout" shapeName="Other">
            <msink:sourceLink direction="with" ref="{3BF2066B-9A6E-404E-89EF-4B949118A195}"/>
          </msink:context>
        </emma:interpretation>
      </emma:emma>
    </inkml:annotationXML>
    <inkml:trace contextRef="#ctx0" brushRef="#br0">5694 6696 280 0,'0'0'432'16,"0"0"-228"-16,0 0-25 0,0 0-12 15,0 0-48-15,0 0-67 16,0 29-23-16,0 0 5 16,0-2-20-16,0-3-14 15,7-6-24-15,3-2-131 16,-10 8-235-16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11.75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B7E643D3-7A8E-4693-929E-B4F7D0AE0881}" emma:medium="tactile" emma:mode="ink">
          <msink:context xmlns:msink="http://schemas.microsoft.com/ink/2010/main" type="inkDrawing" rotatedBoundingBox="20476,14206 20478,14641 20458,14642 20457,14206" shapeName="Other"/>
        </emma:interpretation>
      </emma:emma>
    </inkml:annotationXML>
    <inkml:trace contextRef="#ctx0" brushRef="#br0">2841 6783 548 0,'0'0'330'0,"0"0"-155"15,0 0-89-15,0 0 31 16,0 0-23-16,0 0-33 16,0 0-45-16,20 156-12 15,-20-103-4-15,0 8-57 16,-8 16-179-16,-1 11-523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6:54.39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124CD93-E4FE-42CD-8201-12BFBA08BEB6}" emma:medium="tactile" emma:mode="ink">
          <msink:context xmlns:msink="http://schemas.microsoft.com/ink/2010/main" type="writingRegion" rotatedBoundingBox="13675,4589 14719,7827 13943,8077 12899,4839">
            <msink:destinationLink direction="with" ref="{5C54BD42-F6DA-40BF-9D8D-CA5BB6CC82EF}"/>
          </msink:context>
        </emma:interpretation>
      </emma:emma>
    </inkml:annotationXML>
    <inkml:traceGroup>
      <inkml:annotationXML>
        <emma:emma xmlns:emma="http://www.w3.org/2003/04/emma" version="1.0">
          <emma:interpretation id="{34AB7FDA-E3C3-415C-A26A-B30A9E57AC3C}" emma:medium="tactile" emma:mode="ink">
            <msink:context xmlns:msink="http://schemas.microsoft.com/ink/2010/main" type="paragraph" rotatedBoundingBox="13675,4589 14719,7827 13943,8077 12899,4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75C163-285D-4F84-A2CA-63BD935F19BB}" emma:medium="tactile" emma:mode="ink">
              <msink:context xmlns:msink="http://schemas.microsoft.com/ink/2010/main" type="line" rotatedBoundingBox="13675,4589 14719,7827 13943,8077 12899,4839"/>
            </emma:interpretation>
          </emma:emma>
        </inkml:annotationXML>
        <inkml:traceGroup>
          <inkml:annotationXML>
            <emma:emma xmlns:emma="http://www.w3.org/2003/04/emma" version="1.0">
              <emma:interpretation id="{C53E4FBB-9871-437C-B8F2-AE6E7640698A}" emma:medium="tactile" emma:mode="ink">
                <msink:context xmlns:msink="http://schemas.microsoft.com/ink/2010/main" type="inkWord" rotatedBoundingBox="13675,4589 14719,7827 13943,8077 12899,4839">
                  <msink:destinationLink direction="to" ref="{A20620F0-E384-469E-B463-05A31AB318AE}"/>
                  <msink:destinationLink direction="with" ref="{D487AA9D-28B0-4EB8-BCD9-CE22635427A8}"/>
                </msink:context>
              </emma:interpretation>
              <emma:one-of disjunction-type="recognition" id="oneOf0">
                <emma:interpretation id="interp0" emma:lang="" emma:confidence="0">
                  <emma:literal>l</emma:literal>
                </emma:interpretation>
                <emma:interpretation id="interp1" emma:lang="" emma:confidence="0">
                  <emma:literal>(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|</emma:literal>
                </emma:interpretation>
              </emma:one-of>
            </emma:emma>
          </inkml:annotationXML>
          <inkml:trace contextRef="#ctx0" brushRef="#br0">-4060-593 667 0,'0'0'276'0,"0"0"-132"0,0 0-37 15,0 0-7-15,0 0-31 16,0 0 8-16,191-71-20 16,-81 33-22-16,6-2-9 15,-9 4-16-15,-23 9-7 16,-30 14-3-16,-26 13-40 16,-28 33-119-16,0 35-156 15</inkml:trace>
          <inkml:trace contextRef="#ctx0" brushRef="#br0" timeOffset="-4644.4344">-4681-2577 522 0,'0'0'156'16,"0"0"-70"-16,0 0 19 15,0 0 10-15,0 0 7 16,0 0-51-16,-33-8-42 16,33 8 0-16,0 0-3 0,0 9 4 15,37 35-10-15,36 37 24 16,31 32 12-16,26 34-20 16,5 11-13-16,-3 7-6 15,-11-5-7-15,-19-18-5 16,-18-20-3-16,-21-26-3 15,-21-24 1-15,-16-30-1 16,-16-18-10-16,-7-13 1 16,-3-8-6-16,0-3-8 15,-11 0-35-15,-28-7-58 0,-9-13-147 16,0 9-289 0</inkml:trace>
          <inkml:trace contextRef="#ctx0" brushRef="#br0" timeOffset="-4103.3335">-3886-1194 681 0,'0'0'180'15,"0"0"-130"-15,0 0 99 16,0 0 37-16,0 0-64 15,0 0-52-15,-42-65-34 16,42 65-7-16,0 0-13 16,0 0-16-16,0 2-11 15,29 16-1-15,7 5 12 16,9-6 3-16,6-6-3 0,2-11 1 16,4 0-2-1,-1 0 3-15,-8-15 1 0,-11-3-2 16,-15 7-1-16,-13 4 5 15,-9 3-3-15,0-2 6 16,0-4 0-16,-21-1-8 16,-1 2-21-16,3-2-11 15,11 0-23-15,8-8-58 16,0 5-9-16,2 7 9 16,32 7 30-16,5 34 4 15,3 30 8-15,-5 19-113 16,-8 6-324-16</inkml:trace>
          <inkml:trace contextRef="#ctx0" brushRef="#br0" timeOffset="-512.8068">-3618-297 486 0,'0'0'167'15,"0"0"-36"-15,0 0 27 16,0 0 3-16,0 0-38 16,0 0-39-16,0 0-13 15,-47-67-2-15,47 67-11 16,0-4-13-16,0 4-9 15,0 0-10-15,0 0-2 0,0 0-6 16,0 0 2 0,0 0 3-16,0 4-7 0,0 34-4 15,0 33-10-15,25 30 11 16,11 23-6-16,1 0-6 16,-3-5 0-16,0-9-2 15,-9-18-2-15,-3-19-18 16,-2-26-4-16,-9-20-9 15,-5-18 3-15,-6-9 2 16,0-15 2-16,-3-37-7 16,-25-21 19-16,-11-16 12 15,-6-9 1-15,-4-6 3 0,5-3-1 16,7 11 0 0,15 8 0-16,7 11 0 0,15 16 0 15,0 8 0 1,0 13-1-16,28 11 1 0,15 14 0 15,11 15 14-15,10 0 1 16,4 34 1-16,-9 24-1 16,-14 10-7-16,-25 8-4 15,-17 0-4-15,-3-3-5 16,-17-8-32-16,-15-12-48 16,5-20-33-16,1-16-6 15,6-14 22-15,7-3 19 16,1 0-13-16,9 0 76 15,3-9 20-15,0-10 16 16,15-4 22-16,24 5 7 0,12 5 7 16,5 9-2-1,3 4-18-15,-3 0-5 0,-7 28 3 16,-13 10-16-16,-19 7-5 16,-17 6 4-16,0 0 1 15,-14-3-14-15,-17-7-3 16,-11-9-9-16,-1-10-7 15,-2-6-1-15,3-11 15 16,11-5 5-16,11 0-6 16,9 0 5-16,11-12-4 15,0-11 4-15,0-3-10 16,22-4-97-16,9 8-107 0,-2 7-333 16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35.598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5BD36C6-8372-495F-A254-0CA0277D3454}" emma:medium="tactile" emma:mode="ink">
          <msink:context xmlns:msink="http://schemas.microsoft.com/ink/2010/main" type="writingRegion" rotatedBoundingBox="20367,10867 23149,12274 22727,13108 19945,11702"/>
        </emma:interpretation>
      </emma:emma>
    </inkml:annotationXML>
    <inkml:traceGroup>
      <inkml:annotationXML>
        <emma:emma xmlns:emma="http://www.w3.org/2003/04/emma" version="1.0">
          <emma:interpretation id="{1F919D1C-69C7-4EEF-8C17-332BA3C88E83}" emma:medium="tactile" emma:mode="ink">
            <msink:context xmlns:msink="http://schemas.microsoft.com/ink/2010/main" type="paragraph" rotatedBoundingBox="20367,10867 23149,12274 22727,13108 19945,117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82016A-0828-48C3-AB8D-F4BFDED07034}" emma:medium="tactile" emma:mode="ink">
              <msink:context xmlns:msink="http://schemas.microsoft.com/ink/2010/main" type="line" rotatedBoundingBox="20367,10867 23149,12274 22727,13108 19945,11702"/>
            </emma:interpretation>
          </emma:emma>
        </inkml:annotationXML>
        <inkml:traceGroup>
          <inkml:annotationXML>
            <emma:emma xmlns:emma="http://www.w3.org/2003/04/emma" version="1.0">
              <emma:interpretation id="{2108BA0E-40DE-43A5-8F04-242408300A28}" emma:medium="tactile" emma:mode="ink">
                <msink:context xmlns:msink="http://schemas.microsoft.com/ink/2010/main" type="inkWord" rotatedBoundingBox="20361,10879 21597,11503 21180,12327 19945,11702">
                  <msink:destinationLink direction="with" ref="{47661A5E-5BBB-449D-B066-3F8CD7FC1661}"/>
                  <msink:destinationLink direction="with" ref="{A3B382E3-3306-40C7-9AB7-58DAE71DAEC6}"/>
                </msink:context>
              </emma:interpretation>
              <emma:one-of disjunction-type="recognition" id="oneOf0">
                <emma:interpretation id="interp0" emma:lang="" emma:confidence="0">
                  <emma:literal>í</emma:literal>
                </emma:interpretation>
                <emma:interpretation id="interp1" emma:lang="" emma:confidence="0">
                  <emma:literal>"</emma:literal>
                </emma:interpretation>
                <emma:interpretation id="interp2" emma:lang="" emma:confidence="0">
                  <emma:literal>:</emma:literal>
                </emma:interpretation>
                <emma:interpretation id="interp3" emma:lang="" emma:confidence="0">
                  <emma:literal>!</emma:literal>
                </emma:interpretation>
                <emma:interpretation id="interp4" emma:lang="" emma:confidence="0">
                  <emma:literal>Í:</emma:literal>
                </emma:interpretation>
              </emma:one-of>
            </emma:emma>
          </inkml:annotationXML>
          <inkml:trace contextRef="#ctx0" brushRef="#br0">796 998 624 0,'0'0'250'15,"0"0"-182"-15,0 0 3 0,0 0-5 16,0 0-66 0,0 0-65-16,28 75-160 0,-17-46-326 15</inkml:trace>
          <inkml:trace contextRef="#ctx0" brushRef="#br0" timeOffset="381.4596">1004 992 631 0,'0'0'248'16,"0"0"-147"-16,0 0 14 15,0 0-32-15,0 0-68 16,0 0-15-16,0 30-43 0,0-5-94 16,0 8-258-1</inkml:trace>
          <inkml:trace contextRef="#ctx0" brushRef="#br0" timeOffset="113.8576">906 1200 294 0,'0'0'252'16,"0"0"-199"-16,0 0-53 16,0 0-88-16</inkml:trace>
          <inkml:trace contextRef="#ctx0" brushRef="#br0" timeOffset="-1912.6126">21 437 587 0,'0'0'113'16,"0"0"-80"-16,0 0 9 15,0 0-42-15,0 0-229 0</inkml:trace>
          <inkml:trace contextRef="#ctx0" brushRef="#br0" timeOffset="-958.074">323 232 255 0,'0'0'355'16,"0"0"-231"-16,0 0-11 16,0 0 46-16,0 0-95 15,0 0-54-15,13 65-9 16,-13-34-1-16,0 2-83 0,0-1-170 16,0 0-266-16</inkml:trace>
          <inkml:trace contextRef="#ctx0" brushRef="#br0" timeOffset="-1766.0678">69 793 104 0,'0'0'0'16</inkml:trace>
          <inkml:trace contextRef="#ctx0" brushRef="#br0" timeOffset="-664.8813">362 675 339 0,'85'136'183'0,"-85"-129"-124"16,0-5 42-16,0 4-50 15,0 0-51-15,0 2-6 16,3 0-44-16,-1 4-88 15,4 1-225-15</inkml:trace>
          <inkml:trace contextRef="#ctx0" brushRef="#br0" timeOffset="-816.1965">362 675 213 0,'0'0'0'15,"0"0"-12"-15,0 0-73 16</inkml:trace>
          <inkml:trace contextRef="#ctx0" brushRef="#br0" timeOffset="-1605.2403">82 1029 261 0,'0'0'234'16,"0"0"-156"-16,0 0 16 16,0 0 19-16,0 0-75 15,0 0-38-15,51 73-114 16,-48-73-286-16</inkml:trace>
          <inkml:trace contextRef="#ctx0" brushRef="#br0" timeOffset="-155.4018">703 679 437 0,'0'0'372'16,"0"0"-261"-16,0 0-6 0,0 0 27 15,0 0-69-15,0 0-55 16,6 50-8-16,-1-41-48 15,4 10-149-15,1-2-504 16</inkml:trace>
          <inkml:trace contextRef="#ctx0" brushRef="#br0" timeOffset="-508.0661">501 1037 433 0,'0'0'156'0,"0"0"-97"0,0 0 54 15,0 0 6-15,0 0-83 16,0 0-36-16,32 83-145 16,-28-72-382-16</inkml:trace>
          <inkml:trace contextRef="#ctx0" brushRef="#br0" timeOffset="-2084.4987">-1 0 419 0,'0'0'314'0,"0"0"-231"16,0 0-27-16,0 0 42 16,0 0-58-16,0 0-36 15,0 0-2-15,0 0-2 16,22 108-15-16,-19-93-29 16,-3 1-36-16,0-2-110 0</inkml:trace>
        </inkml:traceGroup>
        <inkml:traceGroup>
          <inkml:annotationXML>
            <emma:emma xmlns:emma="http://www.w3.org/2003/04/emma" version="1.0">
              <emma:interpretation id="{4BCB56DC-98B8-4CF3-B3BA-A2744212528E}" emma:medium="tactile" emma:mode="ink">
                <msink:context xmlns:msink="http://schemas.microsoft.com/ink/2010/main" type="inkWord" rotatedBoundingBox="23137,12267 23149,12274 23141,12289 23129,12282">
                  <msink:destinationLink direction="with" ref="{47661A5E-5BBB-449D-B066-3F8CD7FC1661}"/>
                </msink:context>
              </emma:interpretation>
            </emma:emma>
          </inkml:annotationXML>
          <inkml:trace contextRef="#ctx0" brushRef="#br0" timeOffset="2347.8099">2771 1395 760 0,'0'0'245'15,"0"0"-245"-15,0 0-1 16,0 0-264-16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37.266"/>
    </inkml:context>
    <inkml:brush xml:id="br0">
      <inkml:brushProperty name="width" value="0.00882" units="cm"/>
      <inkml:brushProperty name="height" value="0.0088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396285B-32C4-4E5F-B6F3-535940E0E32B}" emma:medium="tactile" emma:mode="ink">
          <msink:context xmlns:msink="http://schemas.microsoft.com/ink/2010/main" type="writingRegion" rotatedBoundingBox="22483,12005 23053,12005 23053,12304 22483,12304"/>
        </emma:interpretation>
      </emma:emma>
    </inkml:annotationXML>
    <inkml:traceGroup>
      <inkml:annotationXML>
        <emma:emma xmlns:emma="http://www.w3.org/2003/04/emma" version="1.0">
          <emma:interpretation id="{2EF6EB45-F7F8-4412-9928-413D59E023AF}" emma:medium="tactile" emma:mode="ink">
            <msink:context xmlns:msink="http://schemas.microsoft.com/ink/2010/main" type="paragraph" rotatedBoundingBox="22483,12005 23053,12005 23053,12304 22483,12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5D67E4-5FA0-4AC1-852E-30D252AC0CE2}" emma:medium="tactile" emma:mode="ink">
              <msink:context xmlns:msink="http://schemas.microsoft.com/ink/2010/main" type="line" rotatedBoundingBox="22483,12005 23053,12005 23053,12304 22483,12304"/>
            </emma:interpretation>
          </emma:emma>
        </inkml:annotationXML>
        <inkml:traceGroup>
          <inkml:annotationXML>
            <emma:emma xmlns:emma="http://www.w3.org/2003/04/emma" version="1.0">
              <emma:interpretation id="{8B2611F5-3473-4632-96AD-6A2DBE284326}" emma:medium="tactile" emma:mode="ink">
                <msink:context xmlns:msink="http://schemas.microsoft.com/ink/2010/main" type="inkWord" rotatedBoundingBox="22491,11987 23093,12167 23022,12406 22419,12227"/>
              </emma:interpretation>
              <emma:one-of disjunction-type="recognition" id="oneOf0">
                <emma:interpretation id="interp0" emma:lang="" emma:confidence="0">
                  <emma:literal>1 L:</emma:literal>
                </emma:interpretation>
                <emma:interpretation id="interp1" emma:lang="" emma:confidence="0">
                  <emma:literal>sol:</emma:literal>
                </emma:interpretation>
                <emma:interpretation id="interp2" emma:lang="" emma:confidence="0">
                  <emma:literal>¿1:</emma:literal>
                </emma:interpretation>
                <emma:interpretation id="interp3" emma:lang="" emma:confidence="0">
                  <emma:literal>"rol:</emma:literal>
                </emma:interpretation>
                <emma:interpretation id="interp4" emma:lang="" emma:confidence="0">
                  <emma:literal>sil:</emma:literal>
                </emma:interpretation>
              </emma:one-of>
            </emma:emma>
          </inkml:annotationXML>
          <inkml:trace contextRef="#ctx0" brushRef="#br0">2179 1385 714 0,'141'-76'187'15,"-141"76"-147"-15,0 0 1 16,0 0-7-16,0 0-34 16,3 3-76-16,4 7-228 0</inkml:trace>
          <inkml:trace contextRef="#ctx0" brushRef="#br0" timeOffset="-190.1978">2179 1385 456 0,'0'0'151'15,"0"0"-110"-15,0 0-41 0,0 0-31 16,0 0-389 0</inkml:trace>
          <inkml:trace contextRef="#ctx0" brushRef="#br0" timeOffset="382.2635">2549 1234 320 0,'0'0'351'16,"0"0"-210"-16,0 0-28 15,0 0 36-15,17 128-66 16,-12-110-67-16,3 0-13 0,1-8-3 16,-3-4-60-1,5-6-296-15</inkml:trace>
          <inkml:trace contextRef="#ctx0" brushRef="#br0" timeOffset="529.8053">2676 1418 395 0,'0'2'374'0,"0"1"-246"15,0-1-76-15,0-2-52 16,5 0-59-16,4 0-524 0</inkml:trace>
          <inkml:trace contextRef="#ctx0" brushRef="#br0" timeOffset="-345.6936">2123 1126 188 0,'0'0'659'0,"0"0"-522"16,0 0-78-16,0 0 33 15,0 0-76-15,0 0-16 0,-3 105-122 16,3-82-304-16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5T23:25:04.5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685C4B3-FE5B-41D1-8BE4-B8EC0A072E15}" emma:medium="tactile" emma:mode="ink">
          <msink:context xmlns:msink="http://schemas.microsoft.com/ink/2010/main" type="inkDrawing" rotatedBoundingBox="26069,14433 26264,13937 26542,14046 26347,14542" semanticType="callout" shapeName="Other">
            <msink:sourceLink direction="to" ref="{3BF2066B-9A6E-404E-89EF-4B949118A195}"/>
            <msink:sourceLink direction="from" ref="{3BF2066B-9A6E-404E-89EF-4B949118A195}"/>
          </msink:context>
        </emma:interpretation>
      </emma:emma>
    </inkml:annotationXML>
    <inkml:trace contextRef="#ctx0" brushRef="#br0">34 36 809 0,'0'0'203'0,"0"0"-178"15,0 0 23-15,0 0 60 0,0 0-34 16,0 0-53-16,51-27 9 16,-12 20 3-16,-8 5-18 15,-6 2-4-15,1 0-2 16,-6 12-1-16,-3 23 8 16,2 4 9-16,-11 4 0 15,-5 0-11-15,-3-7-9 16,0 1 0-16,-17-4-3 15,-13 1-2-15,-11 3-5 16,-6 2-11-16,1-4-4 16,7-6 19-16,12-4 2 0,10-13-2 15,8-9 1 1,9-3-4-16,0-9-51 0,0-28-104 16,2-9-77-16,-2 6-698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9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57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8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5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4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8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4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881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5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1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9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176-346F-4015-AADB-45FC3AEFE85C}" type="datetimeFigureOut">
              <a:rPr lang="es-AR" smtClean="0"/>
              <a:t>15/6/2021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2A12-C7B2-45E2-B74E-1EA8201A19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21" Type="http://schemas.openxmlformats.org/officeDocument/2006/relationships/customXml" Target="../ink/ink10.xml"/><Relationship Id="rId42" Type="http://schemas.openxmlformats.org/officeDocument/2006/relationships/image" Target="../media/image21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emf"/><Relationship Id="rId84" Type="http://schemas.openxmlformats.org/officeDocument/2006/relationships/image" Target="../media/image42.emf"/><Relationship Id="rId89" Type="http://schemas.openxmlformats.org/officeDocument/2006/relationships/customXml" Target="../ink/ink44.xml"/><Relationship Id="rId16" Type="http://schemas.openxmlformats.org/officeDocument/2006/relationships/image" Target="../media/image8.emf"/><Relationship Id="rId11" Type="http://schemas.openxmlformats.org/officeDocument/2006/relationships/customXml" Target="../ink/ink5.xml"/><Relationship Id="rId32" Type="http://schemas.openxmlformats.org/officeDocument/2006/relationships/image" Target="../media/image16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emf"/><Relationship Id="rId74" Type="http://schemas.openxmlformats.org/officeDocument/2006/relationships/image" Target="../media/image37.emf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emf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64" Type="http://schemas.openxmlformats.org/officeDocument/2006/relationships/image" Target="../media/image32.emf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emf"/><Relationship Id="rId51" Type="http://schemas.openxmlformats.org/officeDocument/2006/relationships/customXml" Target="../ink/ink25.xml"/><Relationship Id="rId72" Type="http://schemas.openxmlformats.org/officeDocument/2006/relationships/image" Target="../media/image36.emf"/><Relationship Id="rId80" Type="http://schemas.openxmlformats.org/officeDocument/2006/relationships/image" Target="../media/image40.emf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emf"/><Relationship Id="rId41" Type="http://schemas.openxmlformats.org/officeDocument/2006/relationships/customXml" Target="../ink/ink20.xml"/><Relationship Id="rId54" Type="http://schemas.openxmlformats.org/officeDocument/2006/relationships/image" Target="../media/image27.emf"/><Relationship Id="rId62" Type="http://schemas.openxmlformats.org/officeDocument/2006/relationships/image" Target="../media/image31.emf"/><Relationship Id="rId70" Type="http://schemas.openxmlformats.org/officeDocument/2006/relationships/image" Target="../media/image35.emf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emf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emf"/><Relationship Id="rId31" Type="http://schemas.openxmlformats.org/officeDocument/2006/relationships/customXml" Target="../ink/ink15.xml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emf"/><Relationship Id="rId81" Type="http://schemas.openxmlformats.org/officeDocument/2006/relationships/customXml" Target="../ink/ink40.xml"/><Relationship Id="rId86" Type="http://schemas.openxmlformats.org/officeDocument/2006/relationships/image" Target="../media/image43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9" Type="http://schemas.openxmlformats.org/officeDocument/2006/relationships/customXml" Target="../ink/ink19.xml"/><Relationship Id="rId34" Type="http://schemas.openxmlformats.org/officeDocument/2006/relationships/image" Target="../media/image17.emf"/><Relationship Id="rId50" Type="http://schemas.openxmlformats.org/officeDocument/2006/relationships/image" Target="../media/image25.emf"/><Relationship Id="rId55" Type="http://schemas.openxmlformats.org/officeDocument/2006/relationships/customXml" Target="../ink/ink27.xml"/><Relationship Id="rId76" Type="http://schemas.openxmlformats.org/officeDocument/2006/relationships/image" Target="../media/image38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emf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emf"/><Relationship Id="rId40" Type="http://schemas.openxmlformats.org/officeDocument/2006/relationships/image" Target="../media/image20.emf"/><Relationship Id="rId45" Type="http://schemas.openxmlformats.org/officeDocument/2006/relationships/customXml" Target="../ink/ink22.xml"/><Relationship Id="rId66" Type="http://schemas.openxmlformats.org/officeDocument/2006/relationships/image" Target="../media/image33.emf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emf"/><Relationship Id="rId1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56.emf"/><Relationship Id="rId42" Type="http://schemas.openxmlformats.org/officeDocument/2006/relationships/customXml" Target="../ink/ink66.xml"/><Relationship Id="rId47" Type="http://schemas.openxmlformats.org/officeDocument/2006/relationships/image" Target="../media/image69.emf"/><Relationship Id="rId63" Type="http://schemas.openxmlformats.org/officeDocument/2006/relationships/image" Target="../media/image77.emf"/><Relationship Id="rId68" Type="http://schemas.openxmlformats.org/officeDocument/2006/relationships/customXml" Target="../ink/ink79.xml"/><Relationship Id="rId16" Type="http://schemas.openxmlformats.org/officeDocument/2006/relationships/customXml" Target="../ink/ink53.xml"/><Relationship Id="rId11" Type="http://schemas.openxmlformats.org/officeDocument/2006/relationships/image" Target="../media/image51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4.emf"/><Relationship Id="rId40" Type="http://schemas.openxmlformats.org/officeDocument/2006/relationships/customXml" Target="../ink/ink65.xml"/><Relationship Id="rId45" Type="http://schemas.openxmlformats.org/officeDocument/2006/relationships/image" Target="../media/image68.emf"/><Relationship Id="rId53" Type="http://schemas.openxmlformats.org/officeDocument/2006/relationships/image" Target="../media/image72.emf"/><Relationship Id="rId58" Type="http://schemas.openxmlformats.org/officeDocument/2006/relationships/customXml" Target="../ink/ink74.xml"/><Relationship Id="rId66" Type="http://schemas.openxmlformats.org/officeDocument/2006/relationships/customXml" Target="../ink/ink78.xml"/><Relationship Id="rId74" Type="http://schemas.openxmlformats.org/officeDocument/2006/relationships/customXml" Target="../ink/ink82.xml"/><Relationship Id="rId5" Type="http://schemas.openxmlformats.org/officeDocument/2006/relationships/image" Target="../media/image48.emf"/><Relationship Id="rId61" Type="http://schemas.openxmlformats.org/officeDocument/2006/relationships/image" Target="../media/image76.emf"/><Relationship Id="rId19" Type="http://schemas.openxmlformats.org/officeDocument/2006/relationships/image" Target="../media/image55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9.emf"/><Relationship Id="rId30" Type="http://schemas.openxmlformats.org/officeDocument/2006/relationships/customXml" Target="../ink/ink60.xml"/><Relationship Id="rId35" Type="http://schemas.openxmlformats.org/officeDocument/2006/relationships/image" Target="../media/image63.emf"/><Relationship Id="rId43" Type="http://schemas.openxmlformats.org/officeDocument/2006/relationships/image" Target="../media/image67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69" Type="http://schemas.openxmlformats.org/officeDocument/2006/relationships/image" Target="../media/image80.emf"/><Relationship Id="rId77" Type="http://schemas.openxmlformats.org/officeDocument/2006/relationships/image" Target="../media/image84.emf"/><Relationship Id="rId8" Type="http://schemas.openxmlformats.org/officeDocument/2006/relationships/customXml" Target="../ink/ink49.xml"/><Relationship Id="rId51" Type="http://schemas.openxmlformats.org/officeDocument/2006/relationships/image" Target="../media/image71.emf"/><Relationship Id="rId72" Type="http://schemas.openxmlformats.org/officeDocument/2006/relationships/customXml" Target="../ink/ink81.xml"/><Relationship Id="rId3" Type="http://schemas.openxmlformats.org/officeDocument/2006/relationships/image" Target="../media/image47.emf"/><Relationship Id="rId12" Type="http://schemas.openxmlformats.org/officeDocument/2006/relationships/customXml" Target="../ink/ink51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62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75.emf"/><Relationship Id="rId67" Type="http://schemas.openxmlformats.org/officeDocument/2006/relationships/image" Target="../media/image79.emf"/><Relationship Id="rId20" Type="http://schemas.openxmlformats.org/officeDocument/2006/relationships/customXml" Target="../ink/ink55.xml"/><Relationship Id="rId41" Type="http://schemas.openxmlformats.org/officeDocument/2006/relationships/image" Target="../media/image66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75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70.emf"/><Relationship Id="rId57" Type="http://schemas.openxmlformats.org/officeDocument/2006/relationships/image" Target="../media/image74.emf"/><Relationship Id="rId10" Type="http://schemas.openxmlformats.org/officeDocument/2006/relationships/customXml" Target="../ink/ink50.xml"/><Relationship Id="rId31" Type="http://schemas.openxmlformats.org/officeDocument/2006/relationships/image" Target="../media/image61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78.emf"/><Relationship Id="rId73" Type="http://schemas.openxmlformats.org/officeDocument/2006/relationships/image" Target="../media/image82.emf"/><Relationship Id="rId4" Type="http://schemas.openxmlformats.org/officeDocument/2006/relationships/customXml" Target="../ink/ink47.xml"/><Relationship Id="rId9" Type="http://schemas.openxmlformats.org/officeDocument/2006/relationships/image" Target="../media/image50.emf"/><Relationship Id="rId13" Type="http://schemas.openxmlformats.org/officeDocument/2006/relationships/image" Target="../media/image52.emf"/><Relationship Id="rId18" Type="http://schemas.openxmlformats.org/officeDocument/2006/relationships/customXml" Target="../ink/ink54.xml"/><Relationship Id="rId39" Type="http://schemas.openxmlformats.org/officeDocument/2006/relationships/image" Target="../media/image65.emf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3.emf"/><Relationship Id="rId76" Type="http://schemas.openxmlformats.org/officeDocument/2006/relationships/customXml" Target="../ink/ink83.xml"/><Relationship Id="rId7" Type="http://schemas.openxmlformats.org/officeDocument/2006/relationships/image" Target="../media/image49.emf"/><Relationship Id="rId71" Type="http://schemas.openxmlformats.org/officeDocument/2006/relationships/image" Target="../media/image81.emf"/><Relationship Id="rId2" Type="http://schemas.openxmlformats.org/officeDocument/2006/relationships/customXml" Target="../ink/ink46.xml"/><Relationship Id="rId29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.xml"/><Relationship Id="rId21" Type="http://schemas.openxmlformats.org/officeDocument/2006/relationships/image" Target="../media/image94.emf"/><Relationship Id="rId42" Type="http://schemas.openxmlformats.org/officeDocument/2006/relationships/customXml" Target="../ink/ink104.xml"/><Relationship Id="rId47" Type="http://schemas.openxmlformats.org/officeDocument/2006/relationships/image" Target="../media/image107.emf"/><Relationship Id="rId63" Type="http://schemas.openxmlformats.org/officeDocument/2006/relationships/image" Target="../media/image115.emf"/><Relationship Id="rId68" Type="http://schemas.openxmlformats.org/officeDocument/2006/relationships/customXml" Target="../ink/ink117.xml"/><Relationship Id="rId84" Type="http://schemas.openxmlformats.org/officeDocument/2006/relationships/customXml" Target="../ink/ink125.xml"/><Relationship Id="rId16" Type="http://schemas.openxmlformats.org/officeDocument/2006/relationships/customXml" Target="../ink/ink91.xml"/><Relationship Id="rId11" Type="http://schemas.openxmlformats.org/officeDocument/2006/relationships/image" Target="../media/image89.emf"/><Relationship Id="rId32" Type="http://schemas.openxmlformats.org/officeDocument/2006/relationships/customXml" Target="../ink/ink99.xml"/><Relationship Id="rId37" Type="http://schemas.openxmlformats.org/officeDocument/2006/relationships/image" Target="../media/image102.emf"/><Relationship Id="rId53" Type="http://schemas.openxmlformats.org/officeDocument/2006/relationships/image" Target="../media/image110.emf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123.emf"/><Relationship Id="rId5" Type="http://schemas.openxmlformats.org/officeDocument/2006/relationships/image" Target="../media/image86.emf"/><Relationship Id="rId19" Type="http://schemas.openxmlformats.org/officeDocument/2006/relationships/image" Target="../media/image93.emf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7.emf"/><Relationship Id="rId30" Type="http://schemas.openxmlformats.org/officeDocument/2006/relationships/customXml" Target="../ink/ink98.xml"/><Relationship Id="rId35" Type="http://schemas.openxmlformats.org/officeDocument/2006/relationships/image" Target="../media/image101.emf"/><Relationship Id="rId43" Type="http://schemas.openxmlformats.org/officeDocument/2006/relationships/image" Target="../media/image105.emf"/><Relationship Id="rId48" Type="http://schemas.openxmlformats.org/officeDocument/2006/relationships/customXml" Target="../ink/ink107.xml"/><Relationship Id="rId56" Type="http://schemas.openxmlformats.org/officeDocument/2006/relationships/customXml" Target="../ink/ink111.xml"/><Relationship Id="rId64" Type="http://schemas.openxmlformats.org/officeDocument/2006/relationships/customXml" Target="../ink/ink115.xml"/><Relationship Id="rId69" Type="http://schemas.openxmlformats.org/officeDocument/2006/relationships/image" Target="../media/image118.emf"/><Relationship Id="rId77" Type="http://schemas.openxmlformats.org/officeDocument/2006/relationships/image" Target="../media/image122.emf"/><Relationship Id="rId8" Type="http://schemas.openxmlformats.org/officeDocument/2006/relationships/customXml" Target="../ink/ink87.xml"/><Relationship Id="rId51" Type="http://schemas.openxmlformats.org/officeDocument/2006/relationships/image" Target="../media/image109.emf"/><Relationship Id="rId72" Type="http://schemas.openxmlformats.org/officeDocument/2006/relationships/customXml" Target="../ink/ink119.xml"/><Relationship Id="rId80" Type="http://schemas.openxmlformats.org/officeDocument/2006/relationships/customXml" Target="../ink/ink123.xml"/><Relationship Id="rId85" Type="http://schemas.openxmlformats.org/officeDocument/2006/relationships/image" Target="../media/image126.emf"/><Relationship Id="rId3" Type="http://schemas.openxmlformats.org/officeDocument/2006/relationships/image" Target="../media/image85.emf"/><Relationship Id="rId12" Type="http://schemas.openxmlformats.org/officeDocument/2006/relationships/customXml" Target="../ink/ink89.xml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59" Type="http://schemas.openxmlformats.org/officeDocument/2006/relationships/image" Target="../media/image113.emf"/><Relationship Id="rId67" Type="http://schemas.openxmlformats.org/officeDocument/2006/relationships/image" Target="../media/image117.emf"/><Relationship Id="rId20" Type="http://schemas.openxmlformats.org/officeDocument/2006/relationships/customXml" Target="../ink/ink93.xml"/><Relationship Id="rId41" Type="http://schemas.openxmlformats.org/officeDocument/2006/relationships/image" Target="../media/image104.emf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121.emf"/><Relationship Id="rId83" Type="http://schemas.openxmlformats.org/officeDocument/2006/relationships/image" Target="../media/image12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5" Type="http://schemas.openxmlformats.org/officeDocument/2006/relationships/image" Target="../media/image91.emf"/><Relationship Id="rId23" Type="http://schemas.openxmlformats.org/officeDocument/2006/relationships/image" Target="../media/image95.emf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image" Target="../media/image108.emf"/><Relationship Id="rId57" Type="http://schemas.openxmlformats.org/officeDocument/2006/relationships/image" Target="../media/image112.emf"/><Relationship Id="rId10" Type="http://schemas.openxmlformats.org/officeDocument/2006/relationships/customXml" Target="../ink/ink88.xml"/><Relationship Id="rId31" Type="http://schemas.openxmlformats.org/officeDocument/2006/relationships/image" Target="../media/image99.emf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116.emf"/><Relationship Id="rId73" Type="http://schemas.openxmlformats.org/officeDocument/2006/relationships/image" Target="../media/image120.emf"/><Relationship Id="rId78" Type="http://schemas.openxmlformats.org/officeDocument/2006/relationships/customXml" Target="../ink/ink122.xml"/><Relationship Id="rId81" Type="http://schemas.openxmlformats.org/officeDocument/2006/relationships/image" Target="../media/image124.emf"/><Relationship Id="rId86" Type="http://schemas.openxmlformats.org/officeDocument/2006/relationships/customXml" Target="../ink/ink126.xml"/><Relationship Id="rId4" Type="http://schemas.openxmlformats.org/officeDocument/2006/relationships/customXml" Target="../ink/ink85.xml"/><Relationship Id="rId9" Type="http://schemas.openxmlformats.org/officeDocument/2006/relationships/image" Target="../media/image88.emf"/><Relationship Id="rId13" Type="http://schemas.openxmlformats.org/officeDocument/2006/relationships/image" Target="../media/image90.emf"/><Relationship Id="rId18" Type="http://schemas.openxmlformats.org/officeDocument/2006/relationships/customXml" Target="../ink/ink92.xml"/><Relationship Id="rId39" Type="http://schemas.openxmlformats.org/officeDocument/2006/relationships/image" Target="../media/image103.emf"/><Relationship Id="rId34" Type="http://schemas.openxmlformats.org/officeDocument/2006/relationships/customXml" Target="../ink/ink100.xml"/><Relationship Id="rId50" Type="http://schemas.openxmlformats.org/officeDocument/2006/relationships/customXml" Target="../ink/ink108.xml"/><Relationship Id="rId55" Type="http://schemas.openxmlformats.org/officeDocument/2006/relationships/image" Target="../media/image111.emf"/><Relationship Id="rId76" Type="http://schemas.openxmlformats.org/officeDocument/2006/relationships/customXml" Target="../ink/ink121.xml"/><Relationship Id="rId7" Type="http://schemas.openxmlformats.org/officeDocument/2006/relationships/image" Target="../media/image87.emf"/><Relationship Id="rId71" Type="http://schemas.openxmlformats.org/officeDocument/2006/relationships/image" Target="../media/image119.emf"/><Relationship Id="rId2" Type="http://schemas.openxmlformats.org/officeDocument/2006/relationships/customXml" Target="../ink/ink84.xml"/><Relationship Id="rId29" Type="http://schemas.openxmlformats.org/officeDocument/2006/relationships/image" Target="../media/image98.emf"/><Relationship Id="rId24" Type="http://schemas.openxmlformats.org/officeDocument/2006/relationships/customXml" Target="../ink/ink95.xml"/><Relationship Id="rId40" Type="http://schemas.openxmlformats.org/officeDocument/2006/relationships/customXml" Target="../ink/ink103.xml"/><Relationship Id="rId45" Type="http://schemas.openxmlformats.org/officeDocument/2006/relationships/image" Target="../media/image106.emf"/><Relationship Id="rId66" Type="http://schemas.openxmlformats.org/officeDocument/2006/relationships/customXml" Target="../ink/ink116.xml"/><Relationship Id="rId87" Type="http://schemas.openxmlformats.org/officeDocument/2006/relationships/image" Target="../media/image127.emf"/><Relationship Id="rId61" Type="http://schemas.openxmlformats.org/officeDocument/2006/relationships/image" Target="../media/image114.emf"/><Relationship Id="rId82" Type="http://schemas.openxmlformats.org/officeDocument/2006/relationships/customXml" Target="../ink/ink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0" y="318735"/>
            <a:ext cx="10267950" cy="2314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trada de lápiz 9"/>
              <p14:cNvContentPartPr/>
              <p14:nvPr/>
            </p14:nvContentPartPr>
            <p14:xfrm>
              <a:off x="688471" y="3248276"/>
              <a:ext cx="2641320" cy="2747880"/>
            </p14:xfrm>
          </p:contentPart>
        </mc:Choice>
        <mc:Fallback>
          <p:pic>
            <p:nvPicPr>
              <p:cNvPr id="10" name="Entrada de lápiz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031" y="3233876"/>
                <a:ext cx="2665800" cy="27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Entrada de lápiz 36"/>
              <p14:cNvContentPartPr/>
              <p14:nvPr/>
            </p14:nvContentPartPr>
            <p14:xfrm>
              <a:off x="4584751" y="3216596"/>
              <a:ext cx="3150720" cy="1270800"/>
            </p14:xfrm>
          </p:contentPart>
        </mc:Choice>
        <mc:Fallback>
          <p:pic>
            <p:nvPicPr>
              <p:cNvPr id="37" name="Entrada de lápiz 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3951" y="3204356"/>
                <a:ext cx="3175920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Entrada de lápiz 39"/>
              <p14:cNvContentPartPr/>
              <p14:nvPr/>
            </p14:nvContentPartPr>
            <p14:xfrm>
              <a:off x="4982551" y="3686396"/>
              <a:ext cx="2616480" cy="1656360"/>
            </p14:xfrm>
          </p:contentPart>
        </mc:Choice>
        <mc:Fallback>
          <p:pic>
            <p:nvPicPr>
              <p:cNvPr id="40" name="Entrada de lápiz 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4631" y="3673436"/>
                <a:ext cx="2639160" cy="16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Entrada de lápiz 65"/>
              <p14:cNvContentPartPr/>
              <p14:nvPr/>
            </p14:nvContentPartPr>
            <p14:xfrm>
              <a:off x="1376431" y="3875036"/>
              <a:ext cx="1323720" cy="1495080"/>
            </p14:xfrm>
          </p:contentPart>
        </mc:Choice>
        <mc:Fallback>
          <p:pic>
            <p:nvPicPr>
              <p:cNvPr id="66" name="Entrada de lápiz 6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9231" y="3862076"/>
                <a:ext cx="1343880" cy="15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Entrada de lápiz 67"/>
              <p14:cNvContentPartPr/>
              <p14:nvPr/>
            </p14:nvContentPartPr>
            <p14:xfrm>
              <a:off x="9852631" y="3891956"/>
              <a:ext cx="1108800" cy="800640"/>
            </p14:xfrm>
          </p:contentPart>
        </mc:Choice>
        <mc:Fallback>
          <p:pic>
            <p:nvPicPr>
              <p:cNvPr id="68" name="Entrada de lápiz 6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50471" y="3890156"/>
                <a:ext cx="111276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Entrada de lápiz 80"/>
              <p14:cNvContentPartPr/>
              <p14:nvPr/>
            </p14:nvContentPartPr>
            <p14:xfrm>
              <a:off x="1849831" y="3339356"/>
              <a:ext cx="115920" cy="568080"/>
            </p14:xfrm>
          </p:contentPart>
        </mc:Choice>
        <mc:Fallback>
          <p:pic>
            <p:nvPicPr>
              <p:cNvPr id="81" name="Entrada de lápiz 8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6511" y="3328196"/>
                <a:ext cx="1404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" name="Entrada de lápiz 81"/>
              <p14:cNvContentPartPr/>
              <p14:nvPr/>
            </p14:nvContentPartPr>
            <p14:xfrm>
              <a:off x="2548951" y="3867116"/>
              <a:ext cx="317880" cy="216360"/>
            </p14:xfrm>
          </p:contentPart>
        </mc:Choice>
        <mc:Fallback>
          <p:pic>
            <p:nvPicPr>
              <p:cNvPr id="82" name="Entrada de lápiz 8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41031" y="3856316"/>
                <a:ext cx="336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3" name="Entrada de lápiz 82"/>
              <p14:cNvContentPartPr/>
              <p14:nvPr/>
            </p14:nvContentPartPr>
            <p14:xfrm>
              <a:off x="2750911" y="4300196"/>
              <a:ext cx="543960" cy="127440"/>
            </p14:xfrm>
          </p:contentPart>
        </mc:Choice>
        <mc:Fallback>
          <p:pic>
            <p:nvPicPr>
              <p:cNvPr id="83" name="Entrada de lápiz 8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42991" y="4290476"/>
                <a:ext cx="561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Entrada de lápiz 85"/>
              <p14:cNvContentPartPr/>
              <p14:nvPr/>
            </p14:nvContentPartPr>
            <p14:xfrm>
              <a:off x="737791" y="4429796"/>
              <a:ext cx="742320" cy="120600"/>
            </p14:xfrm>
          </p:contentPart>
        </mc:Choice>
        <mc:Fallback>
          <p:pic>
            <p:nvPicPr>
              <p:cNvPr id="86" name="Entrada de lápiz 8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911" y="4420076"/>
                <a:ext cx="766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Entrada de lápiz 86"/>
              <p14:cNvContentPartPr/>
              <p14:nvPr/>
            </p14:nvContentPartPr>
            <p14:xfrm>
              <a:off x="752191" y="4665596"/>
              <a:ext cx="566280" cy="95040"/>
            </p14:xfrm>
          </p:contentPart>
        </mc:Choice>
        <mc:Fallback>
          <p:pic>
            <p:nvPicPr>
              <p:cNvPr id="87" name="Entrada de lápiz 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671" y="4655156"/>
                <a:ext cx="583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8" name="Entrada de lápiz 87"/>
              <p14:cNvContentPartPr/>
              <p14:nvPr/>
            </p14:nvContentPartPr>
            <p14:xfrm>
              <a:off x="742111" y="4788716"/>
              <a:ext cx="751680" cy="345960"/>
            </p14:xfrm>
          </p:contentPart>
        </mc:Choice>
        <mc:Fallback>
          <p:pic>
            <p:nvPicPr>
              <p:cNvPr id="88" name="Entrada de lápiz 8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0951" y="4781516"/>
                <a:ext cx="773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9" name="Entrada de lápiz 88"/>
              <p14:cNvContentPartPr/>
              <p14:nvPr/>
            </p14:nvContentPartPr>
            <p14:xfrm>
              <a:off x="1075831" y="5073116"/>
              <a:ext cx="420120" cy="614880"/>
            </p14:xfrm>
          </p:contentPart>
        </mc:Choice>
        <mc:Fallback>
          <p:pic>
            <p:nvPicPr>
              <p:cNvPr id="89" name="Entrada de lápiz 8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5391" y="5060876"/>
                <a:ext cx="4428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Entrada de lápiz 89"/>
              <p14:cNvContentPartPr/>
              <p14:nvPr/>
            </p14:nvContentPartPr>
            <p14:xfrm>
              <a:off x="1579831" y="5266796"/>
              <a:ext cx="158760" cy="673200"/>
            </p14:xfrm>
          </p:contentPart>
        </mc:Choice>
        <mc:Fallback>
          <p:pic>
            <p:nvPicPr>
              <p:cNvPr id="90" name="Entrada de lápiz 8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71191" y="5253836"/>
                <a:ext cx="1803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Entrada de lápiz 90"/>
              <p14:cNvContentPartPr/>
              <p14:nvPr/>
            </p14:nvContentPartPr>
            <p14:xfrm>
              <a:off x="2010751" y="4654796"/>
              <a:ext cx="555840" cy="1207080"/>
            </p14:xfrm>
          </p:contentPart>
        </mc:Choice>
        <mc:Fallback>
          <p:pic>
            <p:nvPicPr>
              <p:cNvPr id="91" name="Entrada de lápiz 9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01751" y="4646516"/>
                <a:ext cx="57960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Entrada de lápiz 92"/>
              <p14:cNvContentPartPr/>
              <p14:nvPr/>
            </p14:nvContentPartPr>
            <p14:xfrm>
              <a:off x="2132071" y="5416916"/>
              <a:ext cx="158400" cy="595800"/>
            </p14:xfrm>
          </p:contentPart>
        </mc:Choice>
        <mc:Fallback>
          <p:pic>
            <p:nvPicPr>
              <p:cNvPr id="93" name="Entrada de lápiz 9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21991" y="5404316"/>
                <a:ext cx="17964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Entrada de lápiz 94"/>
              <p14:cNvContentPartPr/>
              <p14:nvPr/>
            </p14:nvContentPartPr>
            <p14:xfrm>
              <a:off x="2152951" y="4341956"/>
              <a:ext cx="202320" cy="187200"/>
            </p14:xfrm>
          </p:contentPart>
        </mc:Choice>
        <mc:Fallback>
          <p:pic>
            <p:nvPicPr>
              <p:cNvPr id="95" name="Entrada de lápiz 9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39271" y="4327556"/>
                <a:ext cx="223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0" name="Entrada de lápiz 99"/>
              <p14:cNvContentPartPr/>
              <p14:nvPr/>
            </p14:nvContentPartPr>
            <p14:xfrm>
              <a:off x="931471" y="3735716"/>
              <a:ext cx="556560" cy="434160"/>
            </p14:xfrm>
          </p:contentPart>
        </mc:Choice>
        <mc:Fallback>
          <p:pic>
            <p:nvPicPr>
              <p:cNvPr id="100" name="Entrada de lápiz 9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8511" y="3724556"/>
                <a:ext cx="5835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1" name="Entrada de lápiz 100"/>
              <p14:cNvContentPartPr/>
              <p14:nvPr/>
            </p14:nvContentPartPr>
            <p14:xfrm>
              <a:off x="1126231" y="3475436"/>
              <a:ext cx="430920" cy="516960"/>
            </p14:xfrm>
          </p:contentPart>
        </mc:Choice>
        <mc:Fallback>
          <p:pic>
            <p:nvPicPr>
              <p:cNvPr id="101" name="Entrada de lápiz 10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13631" y="3464996"/>
                <a:ext cx="45252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2" name="Entrada de lápiz 101"/>
              <p14:cNvContentPartPr/>
              <p14:nvPr/>
            </p14:nvContentPartPr>
            <p14:xfrm>
              <a:off x="1451311" y="3271676"/>
              <a:ext cx="211320" cy="756360"/>
            </p14:xfrm>
          </p:contentPart>
        </mc:Choice>
        <mc:Fallback>
          <p:pic>
            <p:nvPicPr>
              <p:cNvPr id="102" name="Entrada de lápiz 10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39791" y="3264476"/>
                <a:ext cx="22644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3" name="Entrada de lápiz 102"/>
              <p14:cNvContentPartPr/>
              <p14:nvPr/>
            </p14:nvContentPartPr>
            <p14:xfrm>
              <a:off x="2183191" y="3452396"/>
              <a:ext cx="237240" cy="525240"/>
            </p14:xfrm>
          </p:contentPart>
        </mc:Choice>
        <mc:Fallback>
          <p:pic>
            <p:nvPicPr>
              <p:cNvPr id="103" name="Entrada de lápiz 10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70951" y="3444116"/>
                <a:ext cx="2577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5" name="Entrada de lápiz 104"/>
              <p14:cNvContentPartPr/>
              <p14:nvPr/>
            </p14:nvContentPartPr>
            <p14:xfrm>
              <a:off x="3923791" y="4420796"/>
              <a:ext cx="1012320" cy="1063800"/>
            </p14:xfrm>
          </p:contentPart>
        </mc:Choice>
        <mc:Fallback>
          <p:pic>
            <p:nvPicPr>
              <p:cNvPr id="105" name="Entrada de lápiz 10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08671" y="4409636"/>
                <a:ext cx="103788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6" name="Entrada de lápiz 105"/>
              <p14:cNvContentPartPr/>
              <p14:nvPr/>
            </p14:nvContentPartPr>
            <p14:xfrm>
              <a:off x="2641831" y="4627076"/>
              <a:ext cx="65160" cy="107280"/>
            </p14:xfrm>
          </p:contentPart>
        </mc:Choice>
        <mc:Fallback>
          <p:pic>
            <p:nvPicPr>
              <p:cNvPr id="106" name="Entrada de lápiz 10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25271" y="4609796"/>
                <a:ext cx="98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0" name="Entrada de lápiz 109"/>
              <p14:cNvContentPartPr/>
              <p14:nvPr/>
            </p14:nvContentPartPr>
            <p14:xfrm>
              <a:off x="1297231" y="4204436"/>
              <a:ext cx="97200" cy="15840"/>
            </p14:xfrm>
          </p:contentPart>
        </mc:Choice>
        <mc:Fallback>
          <p:pic>
            <p:nvPicPr>
              <p:cNvPr id="110" name="Entrada de lápiz 10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87511" y="4200836"/>
                <a:ext cx="117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1" name="Entrada de lápiz 110"/>
              <p14:cNvContentPartPr/>
              <p14:nvPr/>
            </p14:nvContentPartPr>
            <p14:xfrm>
              <a:off x="732031" y="4069796"/>
              <a:ext cx="605520" cy="201240"/>
            </p14:xfrm>
          </p:contentPart>
        </mc:Choice>
        <mc:Fallback>
          <p:pic>
            <p:nvPicPr>
              <p:cNvPr id="111" name="Entrada de lápiz 11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9431" y="4057196"/>
                <a:ext cx="633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2" name="Entrada de lápiz 111"/>
              <p14:cNvContentPartPr/>
              <p14:nvPr/>
            </p14:nvContentPartPr>
            <p14:xfrm>
              <a:off x="1983031" y="4647596"/>
              <a:ext cx="684360" cy="30600"/>
            </p14:xfrm>
          </p:contentPart>
        </mc:Choice>
        <mc:Fallback>
          <p:pic>
            <p:nvPicPr>
              <p:cNvPr id="112" name="Entrada de lápiz 11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68631" y="4633196"/>
                <a:ext cx="712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3" name="Entrada de lápiz 112"/>
              <p14:cNvContentPartPr/>
              <p14:nvPr/>
            </p14:nvContentPartPr>
            <p14:xfrm>
              <a:off x="2734711" y="4831556"/>
              <a:ext cx="568800" cy="396360"/>
            </p14:xfrm>
          </p:contentPart>
        </mc:Choice>
        <mc:Fallback>
          <p:pic>
            <p:nvPicPr>
              <p:cNvPr id="113" name="Entrada de lápiz 11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21391" y="4817876"/>
                <a:ext cx="593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4" name="Entrada de lápiz 113"/>
              <p14:cNvContentPartPr/>
              <p14:nvPr/>
            </p14:nvContentPartPr>
            <p14:xfrm>
              <a:off x="2562631" y="5208476"/>
              <a:ext cx="357120" cy="679320"/>
            </p14:xfrm>
          </p:contentPart>
        </mc:Choice>
        <mc:Fallback>
          <p:pic>
            <p:nvPicPr>
              <p:cNvPr id="114" name="Entrada de lápiz 11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48591" y="5194436"/>
                <a:ext cx="3844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5" name="Entrada de lápiz 114"/>
              <p14:cNvContentPartPr/>
              <p14:nvPr/>
            </p14:nvContentPartPr>
            <p14:xfrm>
              <a:off x="2489551" y="5825516"/>
              <a:ext cx="706680" cy="636480"/>
            </p14:xfrm>
          </p:contentPart>
        </mc:Choice>
        <mc:Fallback>
          <p:pic>
            <p:nvPicPr>
              <p:cNvPr id="115" name="Entrada de lápiz 11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74431" y="5810396"/>
                <a:ext cx="7268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9" name="Entrada de lápiz 118"/>
              <p14:cNvContentPartPr/>
              <p14:nvPr/>
            </p14:nvContentPartPr>
            <p14:xfrm>
              <a:off x="9138391" y="3734276"/>
              <a:ext cx="1854360" cy="1740960"/>
            </p14:xfrm>
          </p:contentPart>
        </mc:Choice>
        <mc:Fallback>
          <p:pic>
            <p:nvPicPr>
              <p:cNvPr id="119" name="Entrada de lápiz 118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36591" y="3732116"/>
                <a:ext cx="1858320" cy="17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0" name="Entrada de lápiz 119"/>
              <p14:cNvContentPartPr/>
              <p14:nvPr/>
            </p14:nvContentPartPr>
            <p14:xfrm>
              <a:off x="4504831" y="4994996"/>
              <a:ext cx="491040" cy="369720"/>
            </p14:xfrm>
          </p:contentPart>
        </mc:Choice>
        <mc:Fallback>
          <p:pic>
            <p:nvPicPr>
              <p:cNvPr id="120" name="Entrada de lápiz 119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96911" y="4990676"/>
                <a:ext cx="503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1" name="Entrada de lápiz 120"/>
              <p14:cNvContentPartPr/>
              <p14:nvPr/>
            </p14:nvContentPartPr>
            <p14:xfrm>
              <a:off x="4496551" y="5008316"/>
              <a:ext cx="19080" cy="379440"/>
            </p14:xfrm>
          </p:contentPart>
        </mc:Choice>
        <mc:Fallback>
          <p:pic>
            <p:nvPicPr>
              <p:cNvPr id="121" name="Entrada de lápiz 120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84671" y="4997156"/>
                <a:ext cx="40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2" name="Entrada de lápiz 121"/>
              <p14:cNvContentPartPr/>
              <p14:nvPr/>
            </p14:nvContentPartPr>
            <p14:xfrm>
              <a:off x="4985791" y="4927316"/>
              <a:ext cx="72360" cy="470160"/>
            </p14:xfrm>
          </p:contentPart>
        </mc:Choice>
        <mc:Fallback>
          <p:pic>
            <p:nvPicPr>
              <p:cNvPr id="122" name="Entrada de lápiz 121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74271" y="4915796"/>
                <a:ext cx="968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3" name="Entrada de lápiz 122"/>
              <p14:cNvContentPartPr/>
              <p14:nvPr/>
            </p14:nvContentPartPr>
            <p14:xfrm>
              <a:off x="4511671" y="5299916"/>
              <a:ext cx="635400" cy="63720"/>
            </p14:xfrm>
          </p:contentPart>
        </mc:Choice>
        <mc:Fallback>
          <p:pic>
            <p:nvPicPr>
              <p:cNvPr id="123" name="Entrada de lápiz 122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502311" y="5288756"/>
                <a:ext cx="6577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5" name="Entrada de lápiz 124"/>
              <p14:cNvContentPartPr/>
              <p14:nvPr/>
            </p14:nvContentPartPr>
            <p14:xfrm>
              <a:off x="8639791" y="3207236"/>
              <a:ext cx="2984760" cy="2704320"/>
            </p14:xfrm>
          </p:contentPart>
        </mc:Choice>
        <mc:Fallback>
          <p:pic>
            <p:nvPicPr>
              <p:cNvPr id="125" name="Entrada de lápiz 12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637631" y="3205076"/>
                <a:ext cx="298908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78" name="Entrada de lápiz 177"/>
              <p14:cNvContentPartPr/>
              <p14:nvPr/>
            </p14:nvContentPartPr>
            <p14:xfrm>
              <a:off x="11320351" y="3607556"/>
              <a:ext cx="426600" cy="2282040"/>
            </p14:xfrm>
          </p:contentPart>
        </mc:Choice>
        <mc:Fallback>
          <p:pic>
            <p:nvPicPr>
              <p:cNvPr id="178" name="Entrada de lápiz 17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318551" y="3606836"/>
                <a:ext cx="430200" cy="22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07" name="Entrada de lápiz 206"/>
              <p14:cNvContentPartPr/>
              <p14:nvPr/>
            </p14:nvContentPartPr>
            <p14:xfrm>
              <a:off x="8881351" y="3809876"/>
              <a:ext cx="172800" cy="1224000"/>
            </p14:xfrm>
          </p:contentPart>
        </mc:Choice>
        <mc:Fallback>
          <p:pic>
            <p:nvPicPr>
              <p:cNvPr id="207" name="Entrada de lápiz 206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879551" y="3808076"/>
                <a:ext cx="17640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4" name="Entrada de lápiz 213"/>
              <p14:cNvContentPartPr/>
              <p14:nvPr/>
            </p14:nvContentPartPr>
            <p14:xfrm>
              <a:off x="8561671" y="3462836"/>
              <a:ext cx="959400" cy="1636560"/>
            </p14:xfrm>
          </p:contentPart>
        </mc:Choice>
        <mc:Fallback>
          <p:pic>
            <p:nvPicPr>
              <p:cNvPr id="214" name="Entrada de lápiz 213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559511" y="3460676"/>
                <a:ext cx="963360" cy="16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19" name="Entrada de lápiz 218"/>
              <p14:cNvContentPartPr/>
              <p14:nvPr/>
            </p14:nvContentPartPr>
            <p14:xfrm>
              <a:off x="8437111" y="4167716"/>
              <a:ext cx="1742400" cy="2042280"/>
            </p14:xfrm>
          </p:contentPart>
        </mc:Choice>
        <mc:Fallback>
          <p:pic>
            <p:nvPicPr>
              <p:cNvPr id="219" name="Entrada de lápiz 218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34951" y="4165916"/>
                <a:ext cx="1745640" cy="20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23" name="Entrada de lápiz 222"/>
              <p14:cNvContentPartPr/>
              <p14:nvPr/>
            </p14:nvContentPartPr>
            <p14:xfrm>
              <a:off x="8851471" y="3484436"/>
              <a:ext cx="2365200" cy="2243160"/>
            </p14:xfrm>
          </p:contentPart>
        </mc:Choice>
        <mc:Fallback>
          <p:pic>
            <p:nvPicPr>
              <p:cNvPr id="223" name="Entrada de lápiz 222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849671" y="3482276"/>
                <a:ext cx="2369160" cy="22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36" name="Entrada de lápiz 235"/>
              <p14:cNvContentPartPr/>
              <p14:nvPr/>
            </p14:nvContentPartPr>
            <p14:xfrm>
              <a:off x="7707751" y="4440956"/>
              <a:ext cx="281520" cy="579600"/>
            </p14:xfrm>
          </p:contentPart>
        </mc:Choice>
        <mc:Fallback>
          <p:pic>
            <p:nvPicPr>
              <p:cNvPr id="236" name="Entrada de lápiz 235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700551" y="4428716"/>
                <a:ext cx="3027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37" name="Entrada de lápiz 236"/>
              <p14:cNvContentPartPr/>
              <p14:nvPr/>
            </p14:nvContentPartPr>
            <p14:xfrm>
              <a:off x="9732751" y="4877996"/>
              <a:ext cx="1180800" cy="579600"/>
            </p14:xfrm>
          </p:contentPart>
        </mc:Choice>
        <mc:Fallback>
          <p:pic>
            <p:nvPicPr>
              <p:cNvPr id="237" name="Entrada de lápiz 236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730951" y="4876196"/>
                <a:ext cx="11844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38" name="Entrada de lápiz 237"/>
              <p14:cNvContentPartPr/>
              <p14:nvPr/>
            </p14:nvContentPartPr>
            <p14:xfrm>
              <a:off x="9741751" y="5630036"/>
              <a:ext cx="90360" cy="176040"/>
            </p14:xfrm>
          </p:contentPart>
        </mc:Choice>
        <mc:Fallback>
          <p:pic>
            <p:nvPicPr>
              <p:cNvPr id="238" name="Entrada de lápiz 237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739951" y="5628236"/>
                <a:ext cx="94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39" name="Entrada de lápiz 238"/>
              <p14:cNvContentPartPr/>
              <p14:nvPr/>
            </p14:nvContentPartPr>
            <p14:xfrm>
              <a:off x="7540351" y="4976996"/>
              <a:ext cx="531720" cy="365040"/>
            </p14:xfrm>
          </p:contentPart>
        </mc:Choice>
        <mc:Fallback>
          <p:pic>
            <p:nvPicPr>
              <p:cNvPr id="239" name="Entrada de lápiz 238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28831" y="4964396"/>
                <a:ext cx="5562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40" name="Entrada de lápiz 239"/>
              <p14:cNvContentPartPr/>
              <p14:nvPr/>
            </p14:nvContentPartPr>
            <p14:xfrm>
              <a:off x="9220471" y="4336916"/>
              <a:ext cx="235800" cy="299520"/>
            </p14:xfrm>
          </p:contentPart>
        </mc:Choice>
        <mc:Fallback>
          <p:pic>
            <p:nvPicPr>
              <p:cNvPr id="240" name="Entrada de lápiz 239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18671" y="4335116"/>
                <a:ext cx="239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41" name="Entrada de lápiz 240"/>
              <p14:cNvContentPartPr/>
              <p14:nvPr/>
            </p14:nvContentPartPr>
            <p14:xfrm>
              <a:off x="9330991" y="4872236"/>
              <a:ext cx="312120" cy="313200"/>
            </p14:xfrm>
          </p:contentPart>
        </mc:Choice>
        <mc:Fallback>
          <p:pic>
            <p:nvPicPr>
              <p:cNvPr id="241" name="Entrada de lápiz 240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329191" y="4870436"/>
                <a:ext cx="315720" cy="3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Entrada de lápiz 21"/>
              <p14:cNvContentPartPr/>
              <p14:nvPr/>
            </p14:nvContentPartPr>
            <p14:xfrm>
              <a:off x="9608911" y="3959636"/>
              <a:ext cx="1945800" cy="2216520"/>
            </p14:xfrm>
          </p:contentPart>
        </mc:Choice>
        <mc:Fallback>
          <p:pic>
            <p:nvPicPr>
              <p:cNvPr id="22" name="Entrada de lápiz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7111" y="3957836"/>
                <a:ext cx="1949400" cy="22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Entrada de lápiz 25"/>
              <p14:cNvContentPartPr/>
              <p14:nvPr/>
            </p14:nvContentPartPr>
            <p14:xfrm>
              <a:off x="9844711" y="4384796"/>
              <a:ext cx="1483200" cy="1534680"/>
            </p14:xfrm>
          </p:contentPart>
        </mc:Choice>
        <mc:Fallback>
          <p:pic>
            <p:nvPicPr>
              <p:cNvPr id="26" name="Entrada de lápiz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2911" y="4382996"/>
                <a:ext cx="1487160" cy="15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Entrada de lápiz 34"/>
              <p14:cNvContentPartPr/>
              <p14:nvPr/>
            </p14:nvContentPartPr>
            <p14:xfrm>
              <a:off x="9373111" y="4207316"/>
              <a:ext cx="369000" cy="1803240"/>
            </p14:xfrm>
          </p:contentPart>
        </mc:Choice>
        <mc:Fallback>
          <p:pic>
            <p:nvPicPr>
              <p:cNvPr id="35" name="Entrada de lápiz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1311" y="4205516"/>
                <a:ext cx="372600" cy="18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9" name="Entrada de lápiz 188"/>
              <p14:cNvContentPartPr/>
              <p14:nvPr/>
            </p14:nvContentPartPr>
            <p14:xfrm>
              <a:off x="5192071" y="1352156"/>
              <a:ext cx="2266200" cy="752760"/>
            </p14:xfrm>
          </p:contentPart>
        </mc:Choice>
        <mc:Fallback>
          <p:pic>
            <p:nvPicPr>
              <p:cNvPr id="189" name="Entrada de lápiz 18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0631" y="1349996"/>
                <a:ext cx="22698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8" name="Entrada de lápiz 237"/>
              <p14:cNvContentPartPr/>
              <p14:nvPr/>
            </p14:nvContentPartPr>
            <p14:xfrm>
              <a:off x="10591711" y="4250156"/>
              <a:ext cx="56160" cy="768960"/>
            </p14:xfrm>
          </p:contentPart>
        </mc:Choice>
        <mc:Fallback>
          <p:pic>
            <p:nvPicPr>
              <p:cNvPr id="238" name="Entrada de lápiz 2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89911" y="4248356"/>
                <a:ext cx="5940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4" name="Entrada de lápiz 243"/>
              <p14:cNvContentPartPr/>
              <p14:nvPr/>
            </p14:nvContentPartPr>
            <p14:xfrm>
              <a:off x="10561471" y="5033876"/>
              <a:ext cx="1051200" cy="63720"/>
            </p14:xfrm>
          </p:contentPart>
        </mc:Choice>
        <mc:Fallback>
          <p:pic>
            <p:nvPicPr>
              <p:cNvPr id="244" name="Entrada de lápiz 2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59671" y="5031716"/>
                <a:ext cx="10548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4" name="Entrada de lápiz 253"/>
              <p14:cNvContentPartPr/>
              <p14:nvPr/>
            </p14:nvContentPartPr>
            <p14:xfrm>
              <a:off x="5306191" y="2949476"/>
              <a:ext cx="3404520" cy="1524240"/>
            </p14:xfrm>
          </p:contentPart>
        </mc:Choice>
        <mc:Fallback>
          <p:pic>
            <p:nvPicPr>
              <p:cNvPr id="254" name="Entrada de lápiz 2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4751" y="2948396"/>
                <a:ext cx="340740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3" name="Entrada de lápiz 262"/>
              <p14:cNvContentPartPr/>
              <p14:nvPr/>
            </p14:nvContentPartPr>
            <p14:xfrm>
              <a:off x="4967791" y="69116"/>
              <a:ext cx="272160" cy="1862640"/>
            </p14:xfrm>
          </p:contentPart>
        </mc:Choice>
        <mc:Fallback>
          <p:pic>
            <p:nvPicPr>
              <p:cNvPr id="263" name="Entrada de lápiz 2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6351" y="68036"/>
                <a:ext cx="274320" cy="18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7" name="Entrada de lápiz 306"/>
              <p14:cNvContentPartPr/>
              <p14:nvPr/>
            </p14:nvContentPartPr>
            <p14:xfrm>
              <a:off x="9838591" y="4015796"/>
              <a:ext cx="1413360" cy="1674720"/>
            </p14:xfrm>
          </p:contentPart>
        </mc:Choice>
        <mc:Fallback>
          <p:pic>
            <p:nvPicPr>
              <p:cNvPr id="307" name="Entrada de lápiz 3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36791" y="4013276"/>
                <a:ext cx="1416960" cy="16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9" name="Entrada de lápiz 318"/>
              <p14:cNvContentPartPr/>
              <p14:nvPr/>
            </p14:nvContentPartPr>
            <p14:xfrm>
              <a:off x="10397311" y="3262316"/>
              <a:ext cx="1191960" cy="403560"/>
            </p14:xfrm>
          </p:contentPart>
        </mc:Choice>
        <mc:Fallback>
          <p:pic>
            <p:nvPicPr>
              <p:cNvPr id="319" name="Entrada de lápiz 31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95511" y="3259796"/>
                <a:ext cx="11959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4" name="Entrada de lápiz 333"/>
              <p14:cNvContentPartPr/>
              <p14:nvPr/>
            </p14:nvContentPartPr>
            <p14:xfrm>
              <a:off x="5567551" y="3089876"/>
              <a:ext cx="2814480" cy="1116000"/>
            </p14:xfrm>
          </p:contentPart>
        </mc:Choice>
        <mc:Fallback>
          <p:pic>
            <p:nvPicPr>
              <p:cNvPr id="334" name="Entrada de lápiz 33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5031" y="3087356"/>
                <a:ext cx="2819160" cy="11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6" name="Entrada de lápiz 335"/>
              <p14:cNvContentPartPr/>
              <p14:nvPr/>
            </p14:nvContentPartPr>
            <p14:xfrm>
              <a:off x="671551" y="3711956"/>
              <a:ext cx="136080" cy="2009160"/>
            </p14:xfrm>
          </p:contentPart>
        </mc:Choice>
        <mc:Fallback>
          <p:pic>
            <p:nvPicPr>
              <p:cNvPr id="336" name="Entrada de lápiz 33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9751" y="3710516"/>
                <a:ext cx="139680" cy="20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9" name="Entrada de lápiz 338"/>
              <p14:cNvContentPartPr/>
              <p14:nvPr/>
            </p14:nvContentPartPr>
            <p14:xfrm>
              <a:off x="835351" y="5643716"/>
              <a:ext cx="2664000" cy="91440"/>
            </p14:xfrm>
          </p:contentPart>
        </mc:Choice>
        <mc:Fallback>
          <p:pic>
            <p:nvPicPr>
              <p:cNvPr id="339" name="Entrada de lápiz 3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551" y="5641556"/>
                <a:ext cx="2667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1" name="Entrada de lápiz 340"/>
              <p14:cNvContentPartPr/>
              <p14:nvPr/>
            </p14:nvContentPartPr>
            <p14:xfrm>
              <a:off x="1016071" y="1808276"/>
              <a:ext cx="374040" cy="2509920"/>
            </p14:xfrm>
          </p:contentPart>
        </mc:Choice>
        <mc:Fallback>
          <p:pic>
            <p:nvPicPr>
              <p:cNvPr id="341" name="Entrada de lápiz 34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3911" y="1805756"/>
                <a:ext cx="378360" cy="25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4" name="Entrada de lápiz 343"/>
              <p14:cNvContentPartPr/>
              <p14:nvPr/>
            </p14:nvContentPartPr>
            <p14:xfrm>
              <a:off x="350431" y="3412076"/>
              <a:ext cx="420480" cy="374040"/>
            </p14:xfrm>
          </p:contentPart>
        </mc:Choice>
        <mc:Fallback>
          <p:pic>
            <p:nvPicPr>
              <p:cNvPr id="344" name="Entrada de lápiz 34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271" y="3409916"/>
                <a:ext cx="4233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4" name="Entrada de lápiz 353"/>
              <p14:cNvContentPartPr/>
              <p14:nvPr/>
            </p14:nvContentPartPr>
            <p14:xfrm>
              <a:off x="3452911" y="5666396"/>
              <a:ext cx="491760" cy="488880"/>
            </p14:xfrm>
          </p:contentPart>
        </mc:Choice>
        <mc:Fallback>
          <p:pic>
            <p:nvPicPr>
              <p:cNvPr id="354" name="Entrada de lápiz 35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0751" y="5664236"/>
                <a:ext cx="4960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6" name="Entrada de lápiz 355"/>
              <p14:cNvContentPartPr/>
              <p14:nvPr/>
            </p14:nvContentPartPr>
            <p14:xfrm>
              <a:off x="954151" y="1990076"/>
              <a:ext cx="6911280" cy="1174320"/>
            </p14:xfrm>
          </p:contentPart>
        </mc:Choice>
        <mc:Fallback>
          <p:pic>
            <p:nvPicPr>
              <p:cNvPr id="356" name="Entrada de lápiz 35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1991" y="1988276"/>
                <a:ext cx="691380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7" name="Entrada de lápiz 366"/>
              <p14:cNvContentPartPr/>
              <p14:nvPr/>
            </p14:nvContentPartPr>
            <p14:xfrm>
              <a:off x="1376431" y="4307036"/>
              <a:ext cx="1257480" cy="928440"/>
            </p14:xfrm>
          </p:contentPart>
        </mc:Choice>
        <mc:Fallback>
          <p:pic>
            <p:nvPicPr>
              <p:cNvPr id="367" name="Entrada de lápiz 3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74631" y="4306316"/>
                <a:ext cx="126144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0" name="Entrada de lápiz 369"/>
              <p14:cNvContentPartPr/>
              <p14:nvPr/>
            </p14:nvContentPartPr>
            <p14:xfrm>
              <a:off x="2599711" y="5214236"/>
              <a:ext cx="46800" cy="19080"/>
            </p14:xfrm>
          </p:contentPart>
        </mc:Choice>
        <mc:Fallback>
          <p:pic>
            <p:nvPicPr>
              <p:cNvPr id="370" name="Entrada de lápiz 36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8271" y="5212796"/>
                <a:ext cx="50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3" name="Entrada de lápiz 372"/>
              <p14:cNvContentPartPr/>
              <p14:nvPr/>
            </p14:nvContentPartPr>
            <p14:xfrm>
              <a:off x="11389831" y="4192556"/>
              <a:ext cx="677160" cy="1793520"/>
            </p14:xfrm>
          </p:contentPart>
        </mc:Choice>
        <mc:Fallback>
          <p:pic>
            <p:nvPicPr>
              <p:cNvPr id="373" name="Entrada de lápiz 37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87671" y="4190756"/>
                <a:ext cx="68112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6" name="Entrada de lápiz 375"/>
              <p14:cNvContentPartPr/>
              <p14:nvPr/>
            </p14:nvContentPartPr>
            <p14:xfrm>
              <a:off x="10329991" y="1742756"/>
              <a:ext cx="4680" cy="0"/>
            </p14:xfrm>
          </p:contentPart>
        </mc:Choice>
        <mc:Fallback>
          <p:pic>
            <p:nvPicPr>
              <p:cNvPr id="376" name="Entrada de lápiz 37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0" y="0"/>
                <a:ext cx="46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8" name="Entrada de lápiz 377"/>
              <p14:cNvContentPartPr/>
              <p14:nvPr/>
            </p14:nvContentPartPr>
            <p14:xfrm>
              <a:off x="10305871" y="1192316"/>
              <a:ext cx="1132920" cy="553680"/>
            </p14:xfrm>
          </p:contentPart>
        </mc:Choice>
        <mc:Fallback>
          <p:pic>
            <p:nvPicPr>
              <p:cNvPr id="378" name="Entrada de lápiz 37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04431" y="1191596"/>
                <a:ext cx="1136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0" name="Entrada de lápiz 379"/>
              <p14:cNvContentPartPr/>
              <p14:nvPr/>
            </p14:nvContentPartPr>
            <p14:xfrm>
              <a:off x="10016791" y="1252076"/>
              <a:ext cx="831600" cy="873720"/>
            </p14:xfrm>
          </p:contentPart>
        </mc:Choice>
        <mc:Fallback>
          <p:pic>
            <p:nvPicPr>
              <p:cNvPr id="380" name="Entrada de lápiz 37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14991" y="1250276"/>
                <a:ext cx="83556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6" name="Entrada de lápiz 385"/>
              <p14:cNvContentPartPr/>
              <p14:nvPr/>
            </p14:nvContentPartPr>
            <p14:xfrm>
              <a:off x="9648511" y="672476"/>
              <a:ext cx="1868760" cy="1996560"/>
            </p14:xfrm>
          </p:contentPart>
        </mc:Choice>
        <mc:Fallback>
          <p:pic>
            <p:nvPicPr>
              <p:cNvPr id="386" name="Entrada de lápiz 38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46711" y="670676"/>
                <a:ext cx="1872720" cy="20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8" name="Entrada de lápiz 387"/>
              <p14:cNvContentPartPr/>
              <p14:nvPr/>
            </p14:nvContentPartPr>
            <p14:xfrm>
              <a:off x="10335391" y="1177556"/>
              <a:ext cx="1151280" cy="528480"/>
            </p14:xfrm>
          </p:contentPart>
        </mc:Choice>
        <mc:Fallback>
          <p:pic>
            <p:nvPicPr>
              <p:cNvPr id="388" name="Entrada de lápiz 38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34311" y="1175756"/>
                <a:ext cx="11545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9" name="Entrada de lápiz 388"/>
              <p14:cNvContentPartPr/>
              <p14:nvPr/>
            </p14:nvContentPartPr>
            <p14:xfrm>
              <a:off x="10277431" y="1370876"/>
              <a:ext cx="455760" cy="373680"/>
            </p14:xfrm>
          </p:contentPart>
        </mc:Choice>
        <mc:Fallback>
          <p:pic>
            <p:nvPicPr>
              <p:cNvPr id="389" name="Entrada de lápiz 38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75271" y="1369436"/>
                <a:ext cx="4600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8" name="Entrada de lápiz 407"/>
              <p14:cNvContentPartPr/>
              <p14:nvPr/>
            </p14:nvContentPartPr>
            <p14:xfrm>
              <a:off x="9779911" y="217436"/>
              <a:ext cx="1397520" cy="505080"/>
            </p14:xfrm>
          </p:contentPart>
        </mc:Choice>
        <mc:Fallback>
          <p:pic>
            <p:nvPicPr>
              <p:cNvPr id="408" name="Entrada de lápiz 40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77751" y="215276"/>
                <a:ext cx="14011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4" name="Entrada de lápiz 413"/>
              <p14:cNvContentPartPr/>
              <p14:nvPr/>
            </p14:nvContentPartPr>
            <p14:xfrm>
              <a:off x="10446631" y="323276"/>
              <a:ext cx="0" cy="86760"/>
            </p14:xfrm>
          </p:contentPart>
        </mc:Choice>
        <mc:Fallback>
          <p:pic>
            <p:nvPicPr>
              <p:cNvPr id="414" name="Entrada de lápiz 41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0" y="0"/>
                <a:ext cx="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0" name="Entrada de lápiz 419"/>
              <p14:cNvContentPartPr/>
              <p14:nvPr/>
            </p14:nvContentPartPr>
            <p14:xfrm>
              <a:off x="595591" y="368636"/>
              <a:ext cx="7551720" cy="1088280"/>
            </p14:xfrm>
          </p:contentPart>
        </mc:Choice>
        <mc:Fallback>
          <p:pic>
            <p:nvPicPr>
              <p:cNvPr id="420" name="Entrada de lápiz 41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431" y="366837"/>
                <a:ext cx="7556040" cy="109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3" name="Entrada de lápiz 422"/>
              <p14:cNvContentPartPr/>
              <p14:nvPr/>
            </p14:nvContentPartPr>
            <p14:xfrm>
              <a:off x="9785671" y="470156"/>
              <a:ext cx="1312920" cy="20880"/>
            </p14:xfrm>
          </p:contentPart>
        </mc:Choice>
        <mc:Fallback>
          <p:pic>
            <p:nvPicPr>
              <p:cNvPr id="423" name="Entrada de lápiz 42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83871" y="467996"/>
                <a:ext cx="1316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5" name="Entrada de lápiz 424"/>
              <p14:cNvContentPartPr/>
              <p14:nvPr/>
            </p14:nvContentPartPr>
            <p14:xfrm>
              <a:off x="10584511" y="1258556"/>
              <a:ext cx="465480" cy="311040"/>
            </p14:xfrm>
          </p:contentPart>
        </mc:Choice>
        <mc:Fallback>
          <p:pic>
            <p:nvPicPr>
              <p:cNvPr id="425" name="Entrada de lápiz 42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84151" y="1257476"/>
                <a:ext cx="4669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2" name="Entrada de lápiz 441"/>
              <p14:cNvContentPartPr/>
              <p14:nvPr/>
            </p14:nvContentPartPr>
            <p14:xfrm>
              <a:off x="6312751" y="5336996"/>
              <a:ext cx="1198080" cy="27720"/>
            </p14:xfrm>
          </p:contentPart>
        </mc:Choice>
        <mc:Fallback>
          <p:pic>
            <p:nvPicPr>
              <p:cNvPr id="442" name="Entrada de lápiz 44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0591" y="5334836"/>
                <a:ext cx="1202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2" name="Entrada de lápiz 451"/>
              <p14:cNvContentPartPr/>
              <p14:nvPr/>
            </p14:nvContentPartPr>
            <p14:xfrm>
              <a:off x="1415671" y="4960076"/>
              <a:ext cx="1221840" cy="41040"/>
            </p14:xfrm>
          </p:contentPart>
        </mc:Choice>
        <mc:Fallback>
          <p:pic>
            <p:nvPicPr>
              <p:cNvPr id="452" name="Entrada de lápiz 45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13511" y="4957916"/>
                <a:ext cx="1226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6" name="Entrada de lápiz 455"/>
              <p14:cNvContentPartPr/>
              <p14:nvPr/>
            </p14:nvContentPartPr>
            <p14:xfrm>
              <a:off x="1669471" y="5645156"/>
              <a:ext cx="1578600" cy="619560"/>
            </p14:xfrm>
          </p:contentPart>
        </mc:Choice>
        <mc:Fallback>
          <p:pic>
            <p:nvPicPr>
              <p:cNvPr id="456" name="Entrada de lápiz 45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67671" y="5642996"/>
                <a:ext cx="15822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7" name="Entrada de lápiz 456"/>
              <p14:cNvContentPartPr/>
              <p14:nvPr/>
            </p14:nvContentPartPr>
            <p14:xfrm>
              <a:off x="1397311" y="5701316"/>
              <a:ext cx="509400" cy="545400"/>
            </p14:xfrm>
          </p:contentPart>
        </mc:Choice>
        <mc:Fallback>
          <p:pic>
            <p:nvPicPr>
              <p:cNvPr id="457" name="Entrada de lápiz 456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95151" y="5699156"/>
                <a:ext cx="5126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8" name="Entrada de lápiz 457"/>
              <p14:cNvContentPartPr/>
              <p14:nvPr/>
            </p14:nvContentPartPr>
            <p14:xfrm>
              <a:off x="5671591" y="4848836"/>
              <a:ext cx="2705040" cy="1024200"/>
            </p14:xfrm>
          </p:contentPart>
        </mc:Choice>
        <mc:Fallback>
          <p:pic>
            <p:nvPicPr>
              <p:cNvPr id="458" name="Entrada de lápiz 45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69431" y="4847036"/>
                <a:ext cx="270936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9" name="Entrada de lápiz 458"/>
              <p14:cNvContentPartPr/>
              <p14:nvPr/>
            </p14:nvContentPartPr>
            <p14:xfrm>
              <a:off x="9773791" y="4400636"/>
              <a:ext cx="1386720" cy="962280"/>
            </p14:xfrm>
          </p:contentPart>
        </mc:Choice>
        <mc:Fallback>
          <p:pic>
            <p:nvPicPr>
              <p:cNvPr id="459" name="Entrada de lápiz 458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1631" y="4398116"/>
                <a:ext cx="139032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0" name="Entrada de lápiz 459"/>
              <p14:cNvContentPartPr/>
              <p14:nvPr/>
            </p14:nvContentPartPr>
            <p14:xfrm>
              <a:off x="10482631" y="4184636"/>
              <a:ext cx="573840" cy="1321920"/>
            </p14:xfrm>
          </p:contentPart>
        </mc:Choice>
        <mc:Fallback>
          <p:pic>
            <p:nvPicPr>
              <p:cNvPr id="460" name="Entrada de lápiz 459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80831" y="4182836"/>
                <a:ext cx="577440" cy="13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2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1078711" y="1233716"/>
              <a:ext cx="1009800" cy="95940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551" y="1231556"/>
                <a:ext cx="101412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/>
              <p14:cNvContentPartPr/>
              <p14:nvPr/>
            </p14:nvContentPartPr>
            <p14:xfrm>
              <a:off x="437911" y="2970716"/>
              <a:ext cx="126720" cy="2172240"/>
            </p14:xfrm>
          </p:contentPart>
        </mc:Choice>
        <mc:Fallback>
          <p:pic>
            <p:nvPicPr>
              <p:cNvPr id="10" name="Entrada de lápiz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11" y="2968916"/>
                <a:ext cx="129240" cy="21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Entrada de lápiz 12"/>
              <p14:cNvContentPartPr/>
              <p14:nvPr/>
            </p14:nvContentPartPr>
            <p14:xfrm>
              <a:off x="572911" y="5033156"/>
              <a:ext cx="2599920" cy="123840"/>
            </p14:xfrm>
          </p:contentPart>
        </mc:Choice>
        <mc:Fallback>
          <p:pic>
            <p:nvPicPr>
              <p:cNvPr id="13" name="Entrada de lápiz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471" y="5032076"/>
                <a:ext cx="2603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Entrada de lápiz 31"/>
              <p14:cNvContentPartPr/>
              <p14:nvPr/>
            </p14:nvContentPartPr>
            <p14:xfrm>
              <a:off x="175111" y="2714396"/>
              <a:ext cx="316800" cy="334080"/>
            </p14:xfrm>
          </p:contentPart>
        </mc:Choice>
        <mc:Fallback>
          <p:pic>
            <p:nvPicPr>
              <p:cNvPr id="32" name="Entrada de lápiz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951" y="2712236"/>
                <a:ext cx="320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Entrada de lápiz 33"/>
              <p14:cNvContentPartPr/>
              <p14:nvPr/>
            </p14:nvContentPartPr>
            <p14:xfrm>
              <a:off x="7569511" y="1464836"/>
              <a:ext cx="848520" cy="948960"/>
            </p14:xfrm>
          </p:contentPart>
        </mc:Choice>
        <mc:Fallback>
          <p:pic>
            <p:nvPicPr>
              <p:cNvPr id="34" name="Entrada de lápiz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7351" y="1462676"/>
                <a:ext cx="85284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Entrada de lápiz 35"/>
              <p14:cNvContentPartPr/>
              <p14:nvPr/>
            </p14:nvContentPartPr>
            <p14:xfrm>
              <a:off x="7104031" y="879116"/>
              <a:ext cx="1813320" cy="2084040"/>
            </p14:xfrm>
          </p:contentPart>
        </mc:Choice>
        <mc:Fallback>
          <p:pic>
            <p:nvPicPr>
              <p:cNvPr id="36" name="Entrada de lápiz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2231" y="876596"/>
                <a:ext cx="1817640" cy="20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Entrada de lápiz 37"/>
              <p14:cNvContentPartPr/>
              <p14:nvPr/>
            </p14:nvContentPartPr>
            <p14:xfrm>
              <a:off x="6469351" y="3071876"/>
              <a:ext cx="50400" cy="2189160"/>
            </p14:xfrm>
          </p:contentPart>
        </mc:Choice>
        <mc:Fallback>
          <p:pic>
            <p:nvPicPr>
              <p:cNvPr id="38" name="Entrada de lápiz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67191" y="3070076"/>
                <a:ext cx="54720" cy="21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Entrada de lápiz 40"/>
              <p14:cNvContentPartPr/>
              <p14:nvPr/>
            </p14:nvContentPartPr>
            <p14:xfrm>
              <a:off x="6535231" y="5065916"/>
              <a:ext cx="3043440" cy="178560"/>
            </p14:xfrm>
          </p:contentPart>
        </mc:Choice>
        <mc:Fallback>
          <p:pic>
            <p:nvPicPr>
              <p:cNvPr id="41" name="Entrada de lápiz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3431" y="5063756"/>
                <a:ext cx="3047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Entrada de lápiz 58"/>
              <p14:cNvContentPartPr/>
              <p14:nvPr/>
            </p14:nvContentPartPr>
            <p14:xfrm>
              <a:off x="7300951" y="3844436"/>
              <a:ext cx="1051920" cy="619920"/>
            </p14:xfrm>
          </p:contentPart>
        </mc:Choice>
        <mc:Fallback>
          <p:pic>
            <p:nvPicPr>
              <p:cNvPr id="59" name="Entrada de lápiz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8791" y="3842276"/>
                <a:ext cx="10562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Entrada de lápiz 61"/>
              <p14:cNvContentPartPr/>
              <p14:nvPr/>
            </p14:nvContentPartPr>
            <p14:xfrm>
              <a:off x="7326151" y="4331156"/>
              <a:ext cx="1000080" cy="20520"/>
            </p14:xfrm>
          </p:contentPart>
        </mc:Choice>
        <mc:Fallback>
          <p:pic>
            <p:nvPicPr>
              <p:cNvPr id="62" name="Entrada de lápiz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24711" y="4329356"/>
                <a:ext cx="1003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Entrada de lápiz 62"/>
              <p14:cNvContentPartPr/>
              <p14:nvPr/>
            </p14:nvContentPartPr>
            <p14:xfrm>
              <a:off x="8391031" y="5083556"/>
              <a:ext cx="7200" cy="60480"/>
            </p14:xfrm>
          </p:contentPart>
        </mc:Choice>
        <mc:Fallback>
          <p:pic>
            <p:nvPicPr>
              <p:cNvPr id="63" name="Entrada de lápiz 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88871" y="5081396"/>
                <a:ext cx="11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Entrada de lápiz 63"/>
              <p14:cNvContentPartPr/>
              <p14:nvPr/>
            </p14:nvContentPartPr>
            <p14:xfrm>
              <a:off x="7364671" y="5114876"/>
              <a:ext cx="6480" cy="156960"/>
            </p14:xfrm>
          </p:contentPart>
        </mc:Choice>
        <mc:Fallback>
          <p:pic>
            <p:nvPicPr>
              <p:cNvPr id="64" name="Entrada de lápiz 6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2511" y="5112716"/>
                <a:ext cx="10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Entrada de lápiz 78"/>
              <p14:cNvContentPartPr/>
              <p14:nvPr/>
            </p14:nvContentPartPr>
            <p14:xfrm>
              <a:off x="4651351" y="1745276"/>
              <a:ext cx="581760" cy="1133640"/>
            </p14:xfrm>
          </p:contentPart>
        </mc:Choice>
        <mc:Fallback>
          <p:pic>
            <p:nvPicPr>
              <p:cNvPr id="79" name="Entrada de lápiz 7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49551" y="1743476"/>
                <a:ext cx="58536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Entrada de lápiz 79"/>
              <p14:cNvContentPartPr/>
              <p14:nvPr/>
            </p14:nvContentPartPr>
            <p14:xfrm>
              <a:off x="7330831" y="3916796"/>
              <a:ext cx="997920" cy="502920"/>
            </p14:xfrm>
          </p:contentPart>
        </mc:Choice>
        <mc:Fallback>
          <p:pic>
            <p:nvPicPr>
              <p:cNvPr id="80" name="Entrada de lápiz 7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9031" y="3915355"/>
                <a:ext cx="1001160" cy="505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Entrada de lápiz 89"/>
              <p14:cNvContentPartPr/>
              <p14:nvPr/>
            </p14:nvContentPartPr>
            <p14:xfrm>
              <a:off x="8094031" y="4322156"/>
              <a:ext cx="205560" cy="108000"/>
            </p14:xfrm>
          </p:contentPart>
        </mc:Choice>
        <mc:Fallback>
          <p:pic>
            <p:nvPicPr>
              <p:cNvPr id="90" name="Entrada de lápiz 8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92591" y="4320350"/>
                <a:ext cx="207720" cy="11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1" name="Entrada de lápiz 90"/>
              <p14:cNvContentPartPr/>
              <p14:nvPr/>
            </p14:nvContentPartPr>
            <p14:xfrm>
              <a:off x="9430351" y="5037116"/>
              <a:ext cx="100080" cy="177480"/>
            </p14:xfrm>
          </p:contentPart>
        </mc:Choice>
        <mc:Fallback>
          <p:pic>
            <p:nvPicPr>
              <p:cNvPr id="91" name="Entrada de lápiz 9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28191" y="5034956"/>
                <a:ext cx="104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" name="Entrada de lápiz 91"/>
              <p14:cNvContentPartPr/>
              <p14:nvPr/>
            </p14:nvContentPartPr>
            <p14:xfrm>
              <a:off x="9863791" y="5203796"/>
              <a:ext cx="270360" cy="167040"/>
            </p14:xfrm>
          </p:contentPart>
        </mc:Choice>
        <mc:Fallback>
          <p:pic>
            <p:nvPicPr>
              <p:cNvPr id="92" name="Entrada de lápiz 9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61631" y="5201636"/>
                <a:ext cx="2743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9" name="Entrada de lápiz 98"/>
              <p14:cNvContentPartPr/>
              <p14:nvPr/>
            </p14:nvContentPartPr>
            <p14:xfrm>
              <a:off x="1476871" y="4155836"/>
              <a:ext cx="0" cy="37080"/>
            </p14:xfrm>
          </p:contentPart>
        </mc:Choice>
        <mc:Fallback>
          <p:pic>
            <p:nvPicPr>
              <p:cNvPr id="99" name="Entrada de lápiz 9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0" y="0"/>
                <a:ext cx="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Entrada de lápiz 103"/>
              <p14:cNvContentPartPr/>
              <p14:nvPr/>
            </p14:nvContentPartPr>
            <p14:xfrm>
              <a:off x="2549311" y="2687756"/>
              <a:ext cx="704160" cy="807480"/>
            </p14:xfrm>
          </p:contentPart>
        </mc:Choice>
        <mc:Fallback>
          <p:pic>
            <p:nvPicPr>
              <p:cNvPr id="104" name="Entrada de lápiz 1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6791" y="2685596"/>
                <a:ext cx="7074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8" name="Entrada de lápiz 127"/>
              <p14:cNvContentPartPr/>
              <p14:nvPr/>
            </p14:nvContentPartPr>
            <p14:xfrm>
              <a:off x="8198791" y="4429796"/>
              <a:ext cx="360" cy="720"/>
            </p14:xfrm>
          </p:contentPart>
        </mc:Choice>
        <mc:Fallback>
          <p:pic>
            <p:nvPicPr>
              <p:cNvPr id="128" name="Entrada de lápiz 1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97351" y="4426916"/>
                <a:ext cx="3240" cy="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Entrada de lápiz 135"/>
              <p14:cNvContentPartPr/>
              <p14:nvPr/>
            </p14:nvContentPartPr>
            <p14:xfrm>
              <a:off x="7072351" y="1879196"/>
              <a:ext cx="536040" cy="74520"/>
            </p14:xfrm>
          </p:contentPart>
        </mc:Choice>
        <mc:Fallback>
          <p:pic>
            <p:nvPicPr>
              <p:cNvPr id="136" name="Entrada de lápiz 1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70551" y="1877396"/>
                <a:ext cx="539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7" name="Entrada de lápiz 146"/>
              <p14:cNvContentPartPr/>
              <p14:nvPr/>
            </p14:nvContentPartPr>
            <p14:xfrm>
              <a:off x="9649591" y="1062716"/>
              <a:ext cx="1974600" cy="1286640"/>
            </p14:xfrm>
          </p:contentPart>
        </mc:Choice>
        <mc:Fallback>
          <p:pic>
            <p:nvPicPr>
              <p:cNvPr id="147" name="Entrada de lápiz 14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47791" y="1060556"/>
                <a:ext cx="197820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8" name="Entrada de lápiz 147"/>
              <p14:cNvContentPartPr/>
              <p14:nvPr/>
            </p14:nvContentPartPr>
            <p14:xfrm>
              <a:off x="9986911" y="1347476"/>
              <a:ext cx="1267920" cy="780840"/>
            </p14:xfrm>
          </p:contentPart>
        </mc:Choice>
        <mc:Fallback>
          <p:pic>
            <p:nvPicPr>
              <p:cNvPr id="148" name="Entrada de lápiz 14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85111" y="1345316"/>
                <a:ext cx="12708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9" name="Entrada de lápiz 148"/>
              <p14:cNvContentPartPr/>
              <p14:nvPr/>
            </p14:nvContentPartPr>
            <p14:xfrm>
              <a:off x="11221711" y="2095556"/>
              <a:ext cx="397080" cy="59760"/>
            </p14:xfrm>
          </p:contentPart>
        </mc:Choice>
        <mc:Fallback>
          <p:pic>
            <p:nvPicPr>
              <p:cNvPr id="149" name="Entrada de lápiz 14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19911" y="2093756"/>
                <a:ext cx="400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0" name="Entrada de lápiz 149"/>
              <p14:cNvContentPartPr/>
              <p14:nvPr/>
            </p14:nvContentPartPr>
            <p14:xfrm>
              <a:off x="11525911" y="1666076"/>
              <a:ext cx="90720" cy="482040"/>
            </p14:xfrm>
          </p:contentPart>
        </mc:Choice>
        <mc:Fallback>
          <p:pic>
            <p:nvPicPr>
              <p:cNvPr id="150" name="Entrada de lápiz 14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24111" y="1664276"/>
                <a:ext cx="946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6" name="Entrada de lápiz 155"/>
              <p14:cNvContentPartPr/>
              <p14:nvPr/>
            </p14:nvContentPartPr>
            <p14:xfrm>
              <a:off x="9703231" y="2086916"/>
              <a:ext cx="2028240" cy="298800"/>
            </p14:xfrm>
          </p:contentPart>
        </mc:Choice>
        <mc:Fallback>
          <p:pic>
            <p:nvPicPr>
              <p:cNvPr id="156" name="Entrada de lápiz 15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01791" y="2084756"/>
                <a:ext cx="2030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8" name="Entrada de lápiz 167"/>
              <p14:cNvContentPartPr/>
              <p14:nvPr/>
            </p14:nvContentPartPr>
            <p14:xfrm>
              <a:off x="4038631" y="678236"/>
              <a:ext cx="345960" cy="964080"/>
            </p14:xfrm>
          </p:contentPart>
        </mc:Choice>
        <mc:Fallback>
          <p:pic>
            <p:nvPicPr>
              <p:cNvPr id="168" name="Entrada de lápiz 16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36471" y="676436"/>
                <a:ext cx="34920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8" name="Entrada de lápiz 177"/>
              <p14:cNvContentPartPr/>
              <p14:nvPr/>
            </p14:nvContentPartPr>
            <p14:xfrm>
              <a:off x="4425631" y="881996"/>
              <a:ext cx="826920" cy="467280"/>
            </p14:xfrm>
          </p:contentPart>
        </mc:Choice>
        <mc:Fallback>
          <p:pic>
            <p:nvPicPr>
              <p:cNvPr id="178" name="Entrada de lápiz 17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23471" y="879476"/>
                <a:ext cx="8312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9" name="Entrada de lápiz 178"/>
              <p14:cNvContentPartPr/>
              <p14:nvPr/>
            </p14:nvContentPartPr>
            <p14:xfrm>
              <a:off x="6341911" y="2672996"/>
              <a:ext cx="329400" cy="511920"/>
            </p14:xfrm>
          </p:contentPart>
        </mc:Choice>
        <mc:Fallback>
          <p:pic>
            <p:nvPicPr>
              <p:cNvPr id="179" name="Entrada de lápiz 17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39391" y="2670836"/>
                <a:ext cx="3330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3" name="Entrada de lápiz 182"/>
              <p14:cNvContentPartPr/>
              <p14:nvPr/>
            </p14:nvContentPartPr>
            <p14:xfrm>
              <a:off x="3205591" y="3034796"/>
              <a:ext cx="2997000" cy="102240"/>
            </p14:xfrm>
          </p:contentPart>
        </mc:Choice>
        <mc:Fallback>
          <p:pic>
            <p:nvPicPr>
              <p:cNvPr id="183" name="Entrada de lápiz 18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4151" y="3033356"/>
                <a:ext cx="3000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5" name="Entrada de lápiz 184"/>
              <p14:cNvContentPartPr/>
              <p14:nvPr/>
            </p14:nvContentPartPr>
            <p14:xfrm>
              <a:off x="4394311" y="2375276"/>
              <a:ext cx="88560" cy="2684880"/>
            </p14:xfrm>
          </p:contentPart>
        </mc:Choice>
        <mc:Fallback>
          <p:pic>
            <p:nvPicPr>
              <p:cNvPr id="185" name="Entrada de lápiz 18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92511" y="2374196"/>
                <a:ext cx="91800" cy="26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7" name="Entrada de lápiz 186"/>
              <p14:cNvContentPartPr/>
              <p14:nvPr/>
            </p14:nvContentPartPr>
            <p14:xfrm>
              <a:off x="3433831" y="788036"/>
              <a:ext cx="481680" cy="562320"/>
            </p14:xfrm>
          </p:contentPart>
        </mc:Choice>
        <mc:Fallback>
          <p:pic>
            <p:nvPicPr>
              <p:cNvPr id="187" name="Entrada de lápiz 18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31671" y="785876"/>
                <a:ext cx="4856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8" name="Entrada de lápiz 187"/>
              <p14:cNvContentPartPr/>
              <p14:nvPr/>
            </p14:nvContentPartPr>
            <p14:xfrm>
              <a:off x="3168511" y="2257916"/>
              <a:ext cx="233280" cy="2197800"/>
            </p14:xfrm>
          </p:contentPart>
        </mc:Choice>
        <mc:Fallback>
          <p:pic>
            <p:nvPicPr>
              <p:cNvPr id="188" name="Entrada de lápiz 18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67431" y="2256476"/>
                <a:ext cx="236160" cy="22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9" name="Entrada de lápiz 198"/>
              <p14:cNvContentPartPr/>
              <p14:nvPr/>
            </p14:nvContentPartPr>
            <p14:xfrm>
              <a:off x="3806071" y="1629356"/>
              <a:ext cx="352080" cy="695520"/>
            </p14:xfrm>
          </p:contentPart>
        </mc:Choice>
        <mc:Fallback>
          <p:pic>
            <p:nvPicPr>
              <p:cNvPr id="199" name="Entrada de lápiz 19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04631" y="1627556"/>
                <a:ext cx="35532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0" name="Entrada de lápiz 199"/>
              <p14:cNvContentPartPr/>
              <p14:nvPr/>
            </p14:nvContentPartPr>
            <p14:xfrm>
              <a:off x="3117751" y="4938836"/>
              <a:ext cx="519120" cy="388800"/>
            </p14:xfrm>
          </p:contentPart>
        </mc:Choice>
        <mc:Fallback>
          <p:pic>
            <p:nvPicPr>
              <p:cNvPr id="200" name="Entrada de lápiz 19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15591" y="4936676"/>
                <a:ext cx="5230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2" name="Entrada de lápiz 201"/>
              <p14:cNvContentPartPr/>
              <p14:nvPr/>
            </p14:nvContentPartPr>
            <p14:xfrm>
              <a:off x="3350311" y="2381036"/>
              <a:ext cx="718560" cy="591840"/>
            </p14:xfrm>
          </p:contentPart>
        </mc:Choice>
        <mc:Fallback>
          <p:pic>
            <p:nvPicPr>
              <p:cNvPr id="202" name="Entrada de lápiz 20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48511" y="2378876"/>
                <a:ext cx="7221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6" name="Entrada de lápiz 205"/>
              <p14:cNvContentPartPr/>
              <p14:nvPr/>
            </p14:nvContentPartPr>
            <p14:xfrm>
              <a:off x="1260871" y="4093196"/>
              <a:ext cx="242280" cy="126360"/>
            </p14:xfrm>
          </p:contentPart>
        </mc:Choice>
        <mc:Fallback>
          <p:pic>
            <p:nvPicPr>
              <p:cNvPr id="206" name="Entrada de lápiz 20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58351" y="4091036"/>
                <a:ext cx="2473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7" name="Entrada de lápiz 206"/>
              <p14:cNvContentPartPr/>
              <p14:nvPr/>
            </p14:nvContentPartPr>
            <p14:xfrm>
              <a:off x="1270591" y="5051516"/>
              <a:ext cx="257760" cy="150120"/>
            </p14:xfrm>
          </p:contentPart>
        </mc:Choice>
        <mc:Fallback>
          <p:pic>
            <p:nvPicPr>
              <p:cNvPr id="207" name="Entrada de lápiz 20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69151" y="5049356"/>
                <a:ext cx="261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9" name="Entrada de lápiz 208"/>
              <p14:cNvContentPartPr/>
              <p14:nvPr/>
            </p14:nvContentPartPr>
            <p14:xfrm>
              <a:off x="5325631" y="2517116"/>
              <a:ext cx="577800" cy="443520"/>
            </p14:xfrm>
          </p:contentPart>
        </mc:Choice>
        <mc:Fallback>
          <p:pic>
            <p:nvPicPr>
              <p:cNvPr id="209" name="Entrada de lápiz 20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23471" y="2515316"/>
                <a:ext cx="581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1" name="Entrada de lápiz 210"/>
              <p14:cNvContentPartPr/>
              <p14:nvPr/>
            </p14:nvContentPartPr>
            <p14:xfrm>
              <a:off x="5404831" y="2644916"/>
              <a:ext cx="153720" cy="269280"/>
            </p14:xfrm>
          </p:contentPart>
        </mc:Choice>
        <mc:Fallback>
          <p:pic>
            <p:nvPicPr>
              <p:cNvPr id="211" name="Entrada de lápiz 21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02311" y="2642396"/>
                <a:ext cx="157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7" name="Entrada de lápiz 216"/>
              <p14:cNvContentPartPr/>
              <p14:nvPr/>
            </p14:nvContentPartPr>
            <p14:xfrm>
              <a:off x="2716351" y="3813836"/>
              <a:ext cx="624960" cy="630000"/>
            </p14:xfrm>
          </p:contentPart>
        </mc:Choice>
        <mc:Fallback>
          <p:pic>
            <p:nvPicPr>
              <p:cNvPr id="217" name="Entrada de lápiz 21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14191" y="3811676"/>
                <a:ext cx="6282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0" name="Entrada de lápiz 219"/>
              <p14:cNvContentPartPr/>
              <p14:nvPr/>
            </p14:nvContentPartPr>
            <p14:xfrm>
              <a:off x="3502591" y="1349996"/>
              <a:ext cx="59760" cy="610920"/>
            </p14:xfrm>
          </p:contentPart>
        </mc:Choice>
        <mc:Fallback>
          <p:pic>
            <p:nvPicPr>
              <p:cNvPr id="220" name="Entrada de lápiz 21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00431" y="1348196"/>
                <a:ext cx="637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1" name="Entrada de lápiz 220"/>
              <p14:cNvContentPartPr/>
              <p14:nvPr/>
            </p14:nvContentPartPr>
            <p14:xfrm>
              <a:off x="3436351" y="1853636"/>
              <a:ext cx="202320" cy="150120"/>
            </p14:xfrm>
          </p:contentPart>
        </mc:Choice>
        <mc:Fallback>
          <p:pic>
            <p:nvPicPr>
              <p:cNvPr id="221" name="Entrada de lápiz 22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34551" y="1851836"/>
                <a:ext cx="2052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629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Ando</dc:creator>
  <cp:lastModifiedBy>Ando</cp:lastModifiedBy>
  <cp:revision>6</cp:revision>
  <dcterms:created xsi:type="dcterms:W3CDTF">2021-06-15T22:38:20Z</dcterms:created>
  <dcterms:modified xsi:type="dcterms:W3CDTF">2021-06-15T23:53:51Z</dcterms:modified>
</cp:coreProperties>
</file>