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3" r:id="rId1"/>
    <p:sldMasterId id="2147483835" r:id="rId2"/>
    <p:sldMasterId id="2147483836" r:id="rId3"/>
  </p:sldMasterIdLst>
  <p:notesMasterIdLst>
    <p:notesMasterId r:id="rId11"/>
  </p:notesMasterIdLst>
  <p:sldIdLst>
    <p:sldId id="256" r:id="rId4"/>
    <p:sldId id="296" r:id="rId5"/>
    <p:sldId id="298" r:id="rId6"/>
    <p:sldId id="299" r:id="rId7"/>
    <p:sldId id="297" r:id="rId8"/>
    <p:sldId id="300" r:id="rId9"/>
    <p:sldId id="29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urba Datta" initials="AD" lastIdx="1" clrIdx="0">
    <p:extLst>
      <p:ext uri="{19B8F6BF-5375-455C-9EA6-DF929625EA0E}">
        <p15:presenceInfo xmlns:p15="http://schemas.microsoft.com/office/powerpoint/2012/main" userId="60e4103b8a6872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5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6007099" y="596900"/>
            <a:ext cx="5565423" cy="6261100"/>
          </a:xfrm>
          <a:prstGeom prst="round2SameRect">
            <a:avLst>
              <a:gd name="adj1" fmla="val 3041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Blank">
  <p:cSld name="27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609601" y="159657"/>
            <a:ext cx="4180114" cy="38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177800" y="100012"/>
            <a:ext cx="11836400" cy="6657976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Blank">
  <p:cSld name="26_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>
            <a:spLocks noGrp="1"/>
          </p:cNvSpPr>
          <p:nvPr>
            <p:ph type="pic" idx="2"/>
          </p:nvPr>
        </p:nvSpPr>
        <p:spPr>
          <a:xfrm>
            <a:off x="1756229" y="987879"/>
            <a:ext cx="8679542" cy="4882242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Blank">
  <p:cSld name="20_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>
            <a:spLocks noGrp="1"/>
          </p:cNvSpPr>
          <p:nvPr>
            <p:ph type="pic" idx="2"/>
          </p:nvPr>
        </p:nvSpPr>
        <p:spPr>
          <a:xfrm>
            <a:off x="952500" y="0"/>
            <a:ext cx="7620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Blank">
  <p:cSld name="18_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0" y="1638300"/>
            <a:ext cx="12192000" cy="5219700"/>
          </a:xfrm>
          <a:prstGeom prst="flowChartManualIn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">
  <p:cSld name="16_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flowChartPunchedCard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Blank">
  <p:cSld name="17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>
            <a:spLocks noGrp="1"/>
          </p:cNvSpPr>
          <p:nvPr>
            <p:ph type="pic" idx="2"/>
          </p:nvPr>
        </p:nvSpPr>
        <p:spPr>
          <a:xfrm>
            <a:off x="6845300" y="-754600"/>
            <a:ext cx="4864100" cy="48641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3"/>
          </p:nvPr>
        </p:nvSpPr>
        <p:spPr>
          <a:xfrm flipH="1">
            <a:off x="286801" y="-476250"/>
            <a:ext cx="5898100" cy="561975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Blank">
  <p:cSld name="15_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>
            <a:spLocks noGrp="1"/>
          </p:cNvSpPr>
          <p:nvPr>
            <p:ph type="pic" idx="2"/>
          </p:nvPr>
        </p:nvSpPr>
        <p:spPr>
          <a:xfrm>
            <a:off x="-3441290" y="-7300451"/>
            <a:ext cx="19074580" cy="21458902"/>
          </a:xfrm>
          <a:prstGeom prst="mathMultiply">
            <a:avLst>
              <a:gd name="adj1" fmla="val 2352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Blank">
  <p:cSld name="14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>
            <a:spLocks noGrp="1"/>
          </p:cNvSpPr>
          <p:nvPr>
            <p:ph type="pic" idx="2"/>
          </p:nvPr>
        </p:nvSpPr>
        <p:spPr>
          <a:xfrm>
            <a:off x="266700" y="0"/>
            <a:ext cx="6096000" cy="6858000"/>
          </a:xfrm>
          <a:prstGeom prst="irregularSeal1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>
            <a:spLocks noGrp="1"/>
          </p:cNvSpPr>
          <p:nvPr>
            <p:ph type="pic" idx="2"/>
          </p:nvPr>
        </p:nvSpPr>
        <p:spPr>
          <a:xfrm>
            <a:off x="1019175" y="0"/>
            <a:ext cx="6096000" cy="6858000"/>
          </a:xfrm>
          <a:prstGeom prst="flowChartInputOutpu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6840000"/>
          </a:xfrm>
          <a:prstGeom prst="flowChartConnector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504825" y="685800"/>
            <a:ext cx="5591175" cy="5486400"/>
          </a:xfrm>
          <a:prstGeom prst="flowChartMagneticTap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>
            <a:spLocks noGrp="1"/>
          </p:cNvSpPr>
          <p:nvPr>
            <p:ph type="pic" idx="2"/>
          </p:nvPr>
        </p:nvSpPr>
        <p:spPr>
          <a:xfrm>
            <a:off x="1641915" y="495766"/>
            <a:ext cx="9168960" cy="3895259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6096000" cy="6858000"/>
          </a:xfrm>
          <a:prstGeom prst="star6">
            <a:avLst>
              <a:gd name="adj" fmla="val 28868"/>
              <a:gd name="hf" fmla="val 11547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>
            <a:spLocks noGrp="1"/>
          </p:cNvSpPr>
          <p:nvPr>
            <p:ph type="pic" idx="2"/>
          </p:nvPr>
        </p:nvSpPr>
        <p:spPr>
          <a:xfrm>
            <a:off x="304800" y="189000"/>
            <a:ext cx="6480000" cy="6480000"/>
          </a:xfrm>
          <a:prstGeom prst="star16">
            <a:avLst>
              <a:gd name="adj" fmla="val 37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>
            <a:spLocks noGrp="1"/>
          </p:cNvSpPr>
          <p:nvPr>
            <p:ph type="pic" idx="2"/>
          </p:nvPr>
        </p:nvSpPr>
        <p:spPr>
          <a:xfrm>
            <a:off x="0" y="285750"/>
            <a:ext cx="6096000" cy="6286500"/>
          </a:xfrm>
          <a:prstGeom prst="flowChartDecision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Blank">
  <p:cSld name="24_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Blank">
  <p:cSld name="25_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926011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3" name="Google Shape;273;p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4" name="Google Shape;274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6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6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6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66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66"/>
          <p:cNvSpPr txBox="1">
            <a:spLocks noGrp="1"/>
          </p:cNvSpPr>
          <p:nvPr>
            <p:ph type="body" idx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66"/>
          <p:cNvSpPr txBox="1">
            <a:spLocks noGrp="1"/>
          </p:cNvSpPr>
          <p:nvPr>
            <p:ph type="body" idx="4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7"/>
          <p:cNvSpPr>
            <a:spLocks noGrp="1"/>
          </p:cNvSpPr>
          <p:nvPr>
            <p:ph type="pic" idx="2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67"/>
          <p:cNvSpPr txBox="1">
            <a:spLocks noGrp="1"/>
          </p:cNvSpPr>
          <p:nvPr>
            <p:ph type="body" idx="1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67"/>
          <p:cNvSpPr txBox="1">
            <a:spLocks noGrp="1"/>
          </p:cNvSpPr>
          <p:nvPr>
            <p:ph type="body" idx="3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67"/>
          <p:cNvSpPr txBox="1">
            <a:spLocks noGrp="1"/>
          </p:cNvSpPr>
          <p:nvPr>
            <p:ph type="body" idx="4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67"/>
          <p:cNvSpPr txBox="1">
            <a:spLocks noGrp="1"/>
          </p:cNvSpPr>
          <p:nvPr>
            <p:ph type="body" idx="5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67"/>
          <p:cNvSpPr txBox="1">
            <a:spLocks noGrp="1"/>
          </p:cNvSpPr>
          <p:nvPr>
            <p:ph type="body" idx="6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67"/>
          <p:cNvSpPr txBox="1">
            <a:spLocks noGrp="1"/>
          </p:cNvSpPr>
          <p:nvPr>
            <p:ph type="body" idx="7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>
            <a:spLocks noGrp="1"/>
          </p:cNvSpPr>
          <p:nvPr>
            <p:ph type="pic" idx="2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68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68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9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69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69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0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0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70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1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>
            <a:spLocks noGrp="1"/>
          </p:cNvSpPr>
          <p:nvPr>
            <p:ph type="pic" idx="2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4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74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5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76"/>
          <p:cNvSpPr>
            <a:spLocks noGrp="1"/>
          </p:cNvSpPr>
          <p:nvPr>
            <p:ph type="pic" idx="3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76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76"/>
          <p:cNvSpPr>
            <a:spLocks noGrp="1"/>
          </p:cNvSpPr>
          <p:nvPr>
            <p:ph type="pic" idx="5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8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1" name="Google Shape;36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6" name="Google Shape;386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8" name="Google Shape;388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8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5" name="Google Shape;395;p8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6" name="Google Shape;396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8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Google Shape;402;p8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3" name="Google Shape;403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8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1"/>
          <p:cNvSpPr>
            <a:spLocks noGrp="1"/>
          </p:cNvSpPr>
          <p:nvPr>
            <p:ph type="pic" idx="2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0" name="Google Shape;420;p91"/>
          <p:cNvSpPr txBox="1">
            <a:spLocks noGrp="1"/>
          </p:cNvSpPr>
          <p:nvPr>
            <p:ph type="body" idx="1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91"/>
          <p:cNvSpPr txBox="1">
            <a:spLocks noGrp="1"/>
          </p:cNvSpPr>
          <p:nvPr>
            <p:ph type="body" idx="3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2"/>
          <p:cNvSpPr>
            <a:spLocks noGrp="1"/>
          </p:cNvSpPr>
          <p:nvPr>
            <p:ph type="pic" idx="2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Google Shape;424;p92"/>
          <p:cNvSpPr txBox="1">
            <a:spLocks noGrp="1"/>
          </p:cNvSpPr>
          <p:nvPr>
            <p:ph type="body" idx="1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92"/>
          <p:cNvSpPr txBox="1">
            <a:spLocks noGrp="1"/>
          </p:cNvSpPr>
          <p:nvPr>
            <p:ph type="body" idx="3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3"/>
          <p:cNvSpPr>
            <a:spLocks noGrp="1"/>
          </p:cNvSpPr>
          <p:nvPr>
            <p:ph type="pic" idx="2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4"/>
          <p:cNvSpPr>
            <a:spLocks noGrp="1"/>
          </p:cNvSpPr>
          <p:nvPr>
            <p:ph type="pic" idx="2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5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Google Shape;432;p95"/>
          <p:cNvSpPr>
            <a:spLocks noGrp="1"/>
          </p:cNvSpPr>
          <p:nvPr>
            <p:ph type="pic" idx="3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6"/>
          <p:cNvSpPr>
            <a:spLocks noGrp="1"/>
          </p:cNvSpPr>
          <p:nvPr>
            <p:ph type="pic" idx="2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0" y="0"/>
            <a:ext cx="7200900" cy="6858000"/>
          </a:xfrm>
          <a:prstGeom prst="homePlat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lank">
  <p:cSld name="12_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>
            <a:spLocks noGrp="1"/>
          </p:cNvSpPr>
          <p:nvPr>
            <p:ph type="pic" idx="2"/>
          </p:nvPr>
        </p:nvSpPr>
        <p:spPr>
          <a:xfrm>
            <a:off x="152400" y="142875"/>
            <a:ext cx="11868150" cy="467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5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196" descr="A baseball player holding a bat on a field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832" r="35907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9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96"/>
          <p:cNvSpPr/>
          <p:nvPr/>
        </p:nvSpPr>
        <p:spPr>
          <a:xfrm>
            <a:off x="171450" y="171450"/>
            <a:ext cx="11791950" cy="6438900"/>
          </a:xfrm>
          <a:prstGeom prst="rect">
            <a:avLst/>
          </a:prstGeom>
          <a:noFill/>
          <a:ln w="539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196"/>
          <p:cNvGrpSpPr/>
          <p:nvPr/>
        </p:nvGrpSpPr>
        <p:grpSpPr>
          <a:xfrm>
            <a:off x="234725" y="144227"/>
            <a:ext cx="1149695" cy="1146191"/>
            <a:chOff x="3421887" y="367584"/>
            <a:chExt cx="1596052" cy="1591188"/>
          </a:xfrm>
        </p:grpSpPr>
        <p:sp>
          <p:nvSpPr>
            <p:cNvPr id="959" name="Google Shape;959;p196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6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196"/>
          <p:cNvGrpSpPr/>
          <p:nvPr/>
        </p:nvGrpSpPr>
        <p:grpSpPr>
          <a:xfrm rot="10800000">
            <a:off x="10797950" y="5463195"/>
            <a:ext cx="1149695" cy="1146191"/>
            <a:chOff x="3421887" y="367584"/>
            <a:chExt cx="1596052" cy="1591188"/>
          </a:xfrm>
        </p:grpSpPr>
        <p:sp>
          <p:nvSpPr>
            <p:cNvPr id="962" name="Google Shape;962;p196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6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4" name="Google Shape;964;p196" descr="Earth globe: Amer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38806" y="179637"/>
            <a:ext cx="618470" cy="618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Google Shape;965;p196"/>
          <p:cNvGrpSpPr/>
          <p:nvPr/>
        </p:nvGrpSpPr>
        <p:grpSpPr>
          <a:xfrm>
            <a:off x="9848995" y="316549"/>
            <a:ext cx="1523802" cy="344646"/>
            <a:chOff x="8711066" y="1054659"/>
            <a:chExt cx="2064703" cy="466984"/>
          </a:xfrm>
        </p:grpSpPr>
        <p:sp>
          <p:nvSpPr>
            <p:cNvPr id="966" name="Google Shape;966;p196"/>
            <p:cNvSpPr/>
            <p:nvPr/>
          </p:nvSpPr>
          <p:spPr>
            <a:xfrm>
              <a:off x="8711066" y="1054659"/>
              <a:ext cx="516856" cy="466984"/>
            </a:xfrm>
            <a:custGeom>
              <a:avLst/>
              <a:gdLst/>
              <a:ahLst/>
              <a:cxnLst/>
              <a:rect l="l" t="t" r="r" b="b"/>
              <a:pathLst>
                <a:path w="516855" h="466984" extrusionOk="0">
                  <a:moveTo>
                    <a:pt x="519577" y="85236"/>
                  </a:moveTo>
                  <a:cubicBezTo>
                    <a:pt x="519577" y="179993"/>
                    <a:pt x="380842" y="333690"/>
                    <a:pt x="288805" y="333690"/>
                  </a:cubicBezTo>
                  <a:cubicBezTo>
                    <a:pt x="280644" y="333690"/>
                    <a:pt x="267496" y="321902"/>
                    <a:pt x="260695" y="312834"/>
                  </a:cubicBezTo>
                  <a:cubicBezTo>
                    <a:pt x="228959" y="379028"/>
                    <a:pt x="204023" y="440688"/>
                    <a:pt x="204023" y="459277"/>
                  </a:cubicBezTo>
                  <a:cubicBezTo>
                    <a:pt x="204023" y="464264"/>
                    <a:pt x="206290" y="464717"/>
                    <a:pt x="206290" y="466077"/>
                  </a:cubicBezTo>
                  <a:cubicBezTo>
                    <a:pt x="206290" y="468798"/>
                    <a:pt x="199942" y="470611"/>
                    <a:pt x="190875" y="470611"/>
                  </a:cubicBezTo>
                  <a:cubicBezTo>
                    <a:pt x="173193" y="470611"/>
                    <a:pt x="145083" y="465624"/>
                    <a:pt x="145083" y="452476"/>
                  </a:cubicBezTo>
                  <a:cubicBezTo>
                    <a:pt x="145083" y="404871"/>
                    <a:pt x="277471" y="142816"/>
                    <a:pt x="316915" y="103371"/>
                  </a:cubicBezTo>
                  <a:cubicBezTo>
                    <a:pt x="318275" y="102011"/>
                    <a:pt x="320542" y="101558"/>
                    <a:pt x="323262" y="101558"/>
                  </a:cubicBezTo>
                  <a:cubicBezTo>
                    <a:pt x="337317" y="101558"/>
                    <a:pt x="368147" y="113799"/>
                    <a:pt x="368147" y="120600"/>
                  </a:cubicBezTo>
                  <a:cubicBezTo>
                    <a:pt x="368147" y="121053"/>
                    <a:pt x="367694" y="121960"/>
                    <a:pt x="367240" y="122413"/>
                  </a:cubicBezTo>
                  <a:cubicBezTo>
                    <a:pt x="347745" y="142362"/>
                    <a:pt x="303313" y="223971"/>
                    <a:pt x="265683" y="302406"/>
                  </a:cubicBezTo>
                  <a:cubicBezTo>
                    <a:pt x="352279" y="296512"/>
                    <a:pt x="469705" y="146443"/>
                    <a:pt x="469705" y="74808"/>
                  </a:cubicBezTo>
                  <a:cubicBezTo>
                    <a:pt x="469705" y="44432"/>
                    <a:pt x="447035" y="33097"/>
                    <a:pt x="415299" y="33097"/>
                  </a:cubicBezTo>
                  <a:cubicBezTo>
                    <a:pt x="301953" y="33097"/>
                    <a:pt x="61207" y="184527"/>
                    <a:pt x="61207" y="269309"/>
                  </a:cubicBezTo>
                  <a:cubicBezTo>
                    <a:pt x="61207" y="282457"/>
                    <a:pt x="68008" y="286538"/>
                    <a:pt x="76622" y="286538"/>
                  </a:cubicBezTo>
                  <a:cubicBezTo>
                    <a:pt x="92944" y="286538"/>
                    <a:pt x="115613" y="272936"/>
                    <a:pt x="118787" y="269309"/>
                  </a:cubicBezTo>
                  <a:cubicBezTo>
                    <a:pt x="119694" y="268403"/>
                    <a:pt x="120147" y="267949"/>
                    <a:pt x="120600" y="267949"/>
                  </a:cubicBezTo>
                  <a:cubicBezTo>
                    <a:pt x="121054" y="267949"/>
                    <a:pt x="121507" y="268403"/>
                    <a:pt x="121507" y="269309"/>
                  </a:cubicBezTo>
                  <a:cubicBezTo>
                    <a:pt x="121507" y="277470"/>
                    <a:pt x="96571" y="326889"/>
                    <a:pt x="58034" y="326889"/>
                  </a:cubicBezTo>
                  <a:cubicBezTo>
                    <a:pt x="40805" y="326889"/>
                    <a:pt x="28110" y="311927"/>
                    <a:pt x="24483" y="297872"/>
                  </a:cubicBezTo>
                  <a:cubicBezTo>
                    <a:pt x="6801" y="293339"/>
                    <a:pt x="1" y="280644"/>
                    <a:pt x="1" y="265682"/>
                  </a:cubicBezTo>
                  <a:cubicBezTo>
                    <a:pt x="-453" y="182713"/>
                    <a:pt x="216264" y="0"/>
                    <a:pt x="404418" y="0"/>
                  </a:cubicBezTo>
                  <a:cubicBezTo>
                    <a:pt x="474692" y="0"/>
                    <a:pt x="519577" y="46698"/>
                    <a:pt x="519577" y="8523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6"/>
            <p:cNvSpPr/>
            <p:nvPr/>
          </p:nvSpPr>
          <p:spPr>
            <a:xfrm>
              <a:off x="9125458" y="1219690"/>
              <a:ext cx="217623" cy="249360"/>
            </a:xfrm>
            <a:custGeom>
              <a:avLst/>
              <a:gdLst/>
              <a:ahLst/>
              <a:cxnLst/>
              <a:rect l="l" t="t" r="r" b="b"/>
              <a:pathLst>
                <a:path w="217623" h="249360" extrusionOk="0">
                  <a:moveTo>
                    <a:pt x="213996" y="126947"/>
                  </a:moveTo>
                  <a:cubicBezTo>
                    <a:pt x="218077" y="126947"/>
                    <a:pt x="221704" y="129214"/>
                    <a:pt x="221704" y="132841"/>
                  </a:cubicBezTo>
                  <a:cubicBezTo>
                    <a:pt x="221704" y="134655"/>
                    <a:pt x="220797" y="136922"/>
                    <a:pt x="218530" y="139188"/>
                  </a:cubicBezTo>
                  <a:cubicBezTo>
                    <a:pt x="209462" y="147803"/>
                    <a:pt x="157324" y="251627"/>
                    <a:pt x="120600" y="251627"/>
                  </a:cubicBezTo>
                  <a:cubicBezTo>
                    <a:pt x="95210" y="251627"/>
                    <a:pt x="79795" y="226691"/>
                    <a:pt x="79795" y="210823"/>
                  </a:cubicBezTo>
                  <a:cubicBezTo>
                    <a:pt x="79795" y="186794"/>
                    <a:pt x="108358" y="131481"/>
                    <a:pt x="132388" y="92037"/>
                  </a:cubicBezTo>
                  <a:cubicBezTo>
                    <a:pt x="115159" y="96117"/>
                    <a:pt x="99291" y="99744"/>
                    <a:pt x="86596" y="99744"/>
                  </a:cubicBezTo>
                  <a:cubicBezTo>
                    <a:pt x="85689" y="99744"/>
                    <a:pt x="84782" y="99291"/>
                    <a:pt x="84329" y="99291"/>
                  </a:cubicBezTo>
                  <a:cubicBezTo>
                    <a:pt x="59393" y="141002"/>
                    <a:pt x="17229" y="199035"/>
                    <a:pt x="17229" y="199035"/>
                  </a:cubicBezTo>
                  <a:cubicBezTo>
                    <a:pt x="14508" y="201755"/>
                    <a:pt x="11335" y="202662"/>
                    <a:pt x="8614" y="202662"/>
                  </a:cubicBezTo>
                  <a:cubicBezTo>
                    <a:pt x="3627" y="202662"/>
                    <a:pt x="0" y="199035"/>
                    <a:pt x="0" y="196315"/>
                  </a:cubicBezTo>
                  <a:cubicBezTo>
                    <a:pt x="0" y="195861"/>
                    <a:pt x="0" y="195408"/>
                    <a:pt x="453" y="194955"/>
                  </a:cubicBezTo>
                  <a:cubicBezTo>
                    <a:pt x="453" y="194955"/>
                    <a:pt x="47152" y="127854"/>
                    <a:pt x="71181" y="85689"/>
                  </a:cubicBezTo>
                  <a:cubicBezTo>
                    <a:pt x="66194" y="77982"/>
                    <a:pt x="63020" y="68914"/>
                    <a:pt x="63020" y="63020"/>
                  </a:cubicBezTo>
                  <a:cubicBezTo>
                    <a:pt x="63020" y="44885"/>
                    <a:pt x="71634" y="14055"/>
                    <a:pt x="82969" y="3174"/>
                  </a:cubicBezTo>
                  <a:cubicBezTo>
                    <a:pt x="85236" y="1360"/>
                    <a:pt x="89770" y="0"/>
                    <a:pt x="95210" y="0"/>
                  </a:cubicBezTo>
                  <a:cubicBezTo>
                    <a:pt x="110625" y="0"/>
                    <a:pt x="132841" y="7707"/>
                    <a:pt x="132841" y="13148"/>
                  </a:cubicBezTo>
                  <a:cubicBezTo>
                    <a:pt x="132841" y="12695"/>
                    <a:pt x="119239" y="29470"/>
                    <a:pt x="105638" y="53953"/>
                  </a:cubicBezTo>
                  <a:cubicBezTo>
                    <a:pt x="129667" y="52139"/>
                    <a:pt x="155963" y="48965"/>
                    <a:pt x="166845" y="48965"/>
                  </a:cubicBezTo>
                  <a:cubicBezTo>
                    <a:pt x="179993" y="50779"/>
                    <a:pt x="199942" y="72088"/>
                    <a:pt x="199942" y="79342"/>
                  </a:cubicBezTo>
                  <a:cubicBezTo>
                    <a:pt x="199942" y="80249"/>
                    <a:pt x="199942" y="80702"/>
                    <a:pt x="199488" y="81155"/>
                  </a:cubicBezTo>
                  <a:cubicBezTo>
                    <a:pt x="183166" y="97024"/>
                    <a:pt x="130121" y="190874"/>
                    <a:pt x="130121" y="213997"/>
                  </a:cubicBezTo>
                  <a:cubicBezTo>
                    <a:pt x="130121" y="217170"/>
                    <a:pt x="131027" y="218984"/>
                    <a:pt x="133294" y="218984"/>
                  </a:cubicBezTo>
                  <a:cubicBezTo>
                    <a:pt x="150523" y="218984"/>
                    <a:pt x="197675" y="138282"/>
                    <a:pt x="205835" y="130121"/>
                  </a:cubicBezTo>
                  <a:cubicBezTo>
                    <a:pt x="208102" y="127854"/>
                    <a:pt x="211276" y="126947"/>
                    <a:pt x="213996" y="12694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6"/>
            <p:cNvSpPr/>
            <p:nvPr/>
          </p:nvSpPr>
          <p:spPr>
            <a:xfrm>
              <a:off x="9290489" y="1268656"/>
              <a:ext cx="190420" cy="199488"/>
            </a:xfrm>
            <a:custGeom>
              <a:avLst/>
              <a:gdLst/>
              <a:ahLst/>
              <a:cxnLst/>
              <a:rect l="l" t="t" r="r" b="b"/>
              <a:pathLst>
                <a:path w="190420" h="199488" extrusionOk="0">
                  <a:moveTo>
                    <a:pt x="184980" y="77075"/>
                  </a:moveTo>
                  <a:cubicBezTo>
                    <a:pt x="189514" y="77075"/>
                    <a:pt x="193141" y="78889"/>
                    <a:pt x="193141" y="82969"/>
                  </a:cubicBezTo>
                  <a:cubicBezTo>
                    <a:pt x="193141" y="84783"/>
                    <a:pt x="191781" y="87503"/>
                    <a:pt x="189514" y="89770"/>
                  </a:cubicBezTo>
                  <a:cubicBezTo>
                    <a:pt x="180446" y="98384"/>
                    <a:pt x="130574" y="203115"/>
                    <a:pt x="57580" y="203115"/>
                  </a:cubicBezTo>
                  <a:cubicBezTo>
                    <a:pt x="27656" y="203115"/>
                    <a:pt x="0" y="171832"/>
                    <a:pt x="0" y="150523"/>
                  </a:cubicBezTo>
                  <a:cubicBezTo>
                    <a:pt x="0" y="105638"/>
                    <a:pt x="63020" y="0"/>
                    <a:pt x="111079" y="0"/>
                  </a:cubicBezTo>
                  <a:cubicBezTo>
                    <a:pt x="118786" y="0"/>
                    <a:pt x="126494" y="907"/>
                    <a:pt x="133294" y="1814"/>
                  </a:cubicBezTo>
                  <a:cubicBezTo>
                    <a:pt x="136015" y="907"/>
                    <a:pt x="138735" y="453"/>
                    <a:pt x="141455" y="453"/>
                  </a:cubicBezTo>
                  <a:cubicBezTo>
                    <a:pt x="155963" y="453"/>
                    <a:pt x="167298" y="14962"/>
                    <a:pt x="167298" y="31283"/>
                  </a:cubicBezTo>
                  <a:cubicBezTo>
                    <a:pt x="167298" y="58486"/>
                    <a:pt x="106545" y="121053"/>
                    <a:pt x="66647" y="121053"/>
                  </a:cubicBezTo>
                  <a:cubicBezTo>
                    <a:pt x="64834" y="121053"/>
                    <a:pt x="63020" y="120600"/>
                    <a:pt x="61207" y="120600"/>
                  </a:cubicBezTo>
                  <a:cubicBezTo>
                    <a:pt x="57580" y="130574"/>
                    <a:pt x="55313" y="139188"/>
                    <a:pt x="55313" y="146896"/>
                  </a:cubicBezTo>
                  <a:cubicBezTo>
                    <a:pt x="55313" y="160497"/>
                    <a:pt x="61660" y="169112"/>
                    <a:pt x="77075" y="169112"/>
                  </a:cubicBezTo>
                  <a:cubicBezTo>
                    <a:pt x="125587" y="169112"/>
                    <a:pt x="168658" y="87956"/>
                    <a:pt x="176819" y="79795"/>
                  </a:cubicBezTo>
                  <a:cubicBezTo>
                    <a:pt x="179539" y="77982"/>
                    <a:pt x="182260" y="77075"/>
                    <a:pt x="184980" y="77075"/>
                  </a:cubicBezTo>
                  <a:close/>
                  <a:moveTo>
                    <a:pt x="127400" y="45792"/>
                  </a:moveTo>
                  <a:cubicBezTo>
                    <a:pt x="127400" y="40351"/>
                    <a:pt x="124227" y="36724"/>
                    <a:pt x="116519" y="35817"/>
                  </a:cubicBezTo>
                  <a:cubicBezTo>
                    <a:pt x="99744" y="52592"/>
                    <a:pt x="83422" y="75715"/>
                    <a:pt x="71634" y="97931"/>
                  </a:cubicBezTo>
                  <a:cubicBezTo>
                    <a:pt x="93397" y="93850"/>
                    <a:pt x="127400" y="62113"/>
                    <a:pt x="127400" y="4579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6"/>
            <p:cNvSpPr/>
            <p:nvPr/>
          </p:nvSpPr>
          <p:spPr>
            <a:xfrm>
              <a:off x="9422876" y="1268656"/>
              <a:ext cx="163218" cy="235759"/>
            </a:xfrm>
            <a:custGeom>
              <a:avLst/>
              <a:gdLst/>
              <a:ahLst/>
              <a:cxnLst/>
              <a:rect l="l" t="t" r="r" b="b"/>
              <a:pathLst>
                <a:path w="163217" h="235759" extrusionOk="0">
                  <a:moveTo>
                    <a:pt x="157324" y="77075"/>
                  </a:moveTo>
                  <a:cubicBezTo>
                    <a:pt x="161404" y="77075"/>
                    <a:pt x="165031" y="79342"/>
                    <a:pt x="165031" y="82969"/>
                  </a:cubicBezTo>
                  <a:cubicBezTo>
                    <a:pt x="165031" y="91130"/>
                    <a:pt x="124680" y="117426"/>
                    <a:pt x="83876" y="151430"/>
                  </a:cubicBezTo>
                  <a:cubicBezTo>
                    <a:pt x="88410" y="174552"/>
                    <a:pt x="96117" y="193594"/>
                    <a:pt x="107905" y="205382"/>
                  </a:cubicBezTo>
                  <a:cubicBezTo>
                    <a:pt x="108358" y="205836"/>
                    <a:pt x="108358" y="206289"/>
                    <a:pt x="108358" y="207196"/>
                  </a:cubicBezTo>
                  <a:cubicBezTo>
                    <a:pt x="108358" y="214450"/>
                    <a:pt x="92037" y="236666"/>
                    <a:pt x="84782" y="236666"/>
                  </a:cubicBezTo>
                  <a:cubicBezTo>
                    <a:pt x="84329" y="236666"/>
                    <a:pt x="83422" y="236212"/>
                    <a:pt x="82969" y="235759"/>
                  </a:cubicBezTo>
                  <a:cubicBezTo>
                    <a:pt x="72994" y="225785"/>
                    <a:pt x="12695" y="214903"/>
                    <a:pt x="1814" y="214903"/>
                  </a:cubicBezTo>
                  <a:cubicBezTo>
                    <a:pt x="0" y="214903"/>
                    <a:pt x="0" y="212636"/>
                    <a:pt x="0" y="209009"/>
                  </a:cubicBezTo>
                  <a:cubicBezTo>
                    <a:pt x="0" y="202662"/>
                    <a:pt x="1814" y="193594"/>
                    <a:pt x="4080" y="190421"/>
                  </a:cubicBezTo>
                  <a:lnTo>
                    <a:pt x="4080" y="189967"/>
                  </a:lnTo>
                  <a:cubicBezTo>
                    <a:pt x="12241" y="181806"/>
                    <a:pt x="27656" y="169565"/>
                    <a:pt x="45792" y="155964"/>
                  </a:cubicBezTo>
                  <a:cubicBezTo>
                    <a:pt x="41258" y="134655"/>
                    <a:pt x="39898" y="114252"/>
                    <a:pt x="39898" y="102011"/>
                  </a:cubicBezTo>
                  <a:cubicBezTo>
                    <a:pt x="39898" y="38538"/>
                    <a:pt x="82969" y="0"/>
                    <a:pt x="124227" y="0"/>
                  </a:cubicBezTo>
                  <a:cubicBezTo>
                    <a:pt x="136468" y="0"/>
                    <a:pt x="157324" y="21309"/>
                    <a:pt x="157324" y="30377"/>
                  </a:cubicBezTo>
                  <a:cubicBezTo>
                    <a:pt x="157324" y="32644"/>
                    <a:pt x="155510" y="34004"/>
                    <a:pt x="152336" y="34004"/>
                  </a:cubicBezTo>
                  <a:cubicBezTo>
                    <a:pt x="115159" y="34004"/>
                    <a:pt x="79795" y="54859"/>
                    <a:pt x="79795" y="105185"/>
                  </a:cubicBezTo>
                  <a:cubicBezTo>
                    <a:pt x="79795" y="113799"/>
                    <a:pt x="80249" y="122413"/>
                    <a:pt x="81155" y="130574"/>
                  </a:cubicBezTo>
                  <a:cubicBezTo>
                    <a:pt x="114252" y="106545"/>
                    <a:pt x="145082" y="84783"/>
                    <a:pt x="149616" y="80702"/>
                  </a:cubicBezTo>
                  <a:cubicBezTo>
                    <a:pt x="151883" y="77982"/>
                    <a:pt x="154603" y="77075"/>
                    <a:pt x="157324" y="77075"/>
                  </a:cubicBezTo>
                  <a:close/>
                  <a:moveTo>
                    <a:pt x="52139" y="179993"/>
                  </a:moveTo>
                  <a:cubicBezTo>
                    <a:pt x="46698" y="184980"/>
                    <a:pt x="42164" y="189967"/>
                    <a:pt x="38537" y="194048"/>
                  </a:cubicBezTo>
                  <a:cubicBezTo>
                    <a:pt x="45792" y="195861"/>
                    <a:pt x="53046" y="198128"/>
                    <a:pt x="59846" y="200849"/>
                  </a:cubicBezTo>
                  <a:cubicBezTo>
                    <a:pt x="57126" y="194048"/>
                    <a:pt x="54406" y="187247"/>
                    <a:pt x="52139" y="17999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6"/>
            <p:cNvSpPr/>
            <p:nvPr/>
          </p:nvSpPr>
          <p:spPr>
            <a:xfrm>
              <a:off x="9539395" y="1268656"/>
              <a:ext cx="190420" cy="199488"/>
            </a:xfrm>
            <a:custGeom>
              <a:avLst/>
              <a:gdLst/>
              <a:ahLst/>
              <a:cxnLst/>
              <a:rect l="l" t="t" r="r" b="b"/>
              <a:pathLst>
                <a:path w="190420" h="199488" extrusionOk="0">
                  <a:moveTo>
                    <a:pt x="184980" y="77075"/>
                  </a:moveTo>
                  <a:cubicBezTo>
                    <a:pt x="189514" y="77075"/>
                    <a:pt x="193141" y="78889"/>
                    <a:pt x="193141" y="82969"/>
                  </a:cubicBezTo>
                  <a:cubicBezTo>
                    <a:pt x="193141" y="84783"/>
                    <a:pt x="191781" y="87503"/>
                    <a:pt x="189514" y="89770"/>
                  </a:cubicBezTo>
                  <a:cubicBezTo>
                    <a:pt x="180446" y="98384"/>
                    <a:pt x="130574" y="203115"/>
                    <a:pt x="57580" y="203115"/>
                  </a:cubicBezTo>
                  <a:cubicBezTo>
                    <a:pt x="27656" y="203115"/>
                    <a:pt x="0" y="171832"/>
                    <a:pt x="0" y="150523"/>
                  </a:cubicBezTo>
                  <a:cubicBezTo>
                    <a:pt x="0" y="105638"/>
                    <a:pt x="63020" y="0"/>
                    <a:pt x="111079" y="0"/>
                  </a:cubicBezTo>
                  <a:cubicBezTo>
                    <a:pt x="118786" y="0"/>
                    <a:pt x="126494" y="907"/>
                    <a:pt x="133294" y="1814"/>
                  </a:cubicBezTo>
                  <a:cubicBezTo>
                    <a:pt x="136015" y="907"/>
                    <a:pt x="138735" y="453"/>
                    <a:pt x="141455" y="453"/>
                  </a:cubicBezTo>
                  <a:cubicBezTo>
                    <a:pt x="155963" y="453"/>
                    <a:pt x="167298" y="14962"/>
                    <a:pt x="167298" y="31283"/>
                  </a:cubicBezTo>
                  <a:cubicBezTo>
                    <a:pt x="167298" y="58486"/>
                    <a:pt x="106545" y="121053"/>
                    <a:pt x="66647" y="121053"/>
                  </a:cubicBezTo>
                  <a:cubicBezTo>
                    <a:pt x="64834" y="121053"/>
                    <a:pt x="63020" y="120600"/>
                    <a:pt x="61207" y="120600"/>
                  </a:cubicBezTo>
                  <a:cubicBezTo>
                    <a:pt x="57580" y="130574"/>
                    <a:pt x="55313" y="139188"/>
                    <a:pt x="55313" y="146896"/>
                  </a:cubicBezTo>
                  <a:cubicBezTo>
                    <a:pt x="55313" y="160497"/>
                    <a:pt x="61660" y="169112"/>
                    <a:pt x="77075" y="169112"/>
                  </a:cubicBezTo>
                  <a:cubicBezTo>
                    <a:pt x="125587" y="169112"/>
                    <a:pt x="168658" y="87956"/>
                    <a:pt x="176819" y="79795"/>
                  </a:cubicBezTo>
                  <a:cubicBezTo>
                    <a:pt x="179539" y="77982"/>
                    <a:pt x="182260" y="77075"/>
                    <a:pt x="184980" y="77075"/>
                  </a:cubicBezTo>
                  <a:close/>
                  <a:moveTo>
                    <a:pt x="127400" y="45792"/>
                  </a:moveTo>
                  <a:cubicBezTo>
                    <a:pt x="127400" y="40351"/>
                    <a:pt x="124227" y="36724"/>
                    <a:pt x="116519" y="35817"/>
                  </a:cubicBezTo>
                  <a:cubicBezTo>
                    <a:pt x="99744" y="52592"/>
                    <a:pt x="83422" y="75715"/>
                    <a:pt x="71634" y="97931"/>
                  </a:cubicBezTo>
                  <a:cubicBezTo>
                    <a:pt x="93397" y="93850"/>
                    <a:pt x="127400" y="62113"/>
                    <a:pt x="127400" y="4579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6"/>
            <p:cNvSpPr/>
            <p:nvPr/>
          </p:nvSpPr>
          <p:spPr>
            <a:xfrm>
              <a:off x="9676317" y="1268656"/>
              <a:ext cx="244826" cy="204022"/>
            </a:xfrm>
            <a:custGeom>
              <a:avLst/>
              <a:gdLst/>
              <a:ahLst/>
              <a:cxnLst/>
              <a:rect l="l" t="t" r="r" b="b"/>
              <a:pathLst>
                <a:path w="244826" h="204022" extrusionOk="0">
                  <a:moveTo>
                    <a:pt x="238932" y="77075"/>
                  </a:moveTo>
                  <a:cubicBezTo>
                    <a:pt x="243466" y="77075"/>
                    <a:pt x="247093" y="78889"/>
                    <a:pt x="247093" y="82969"/>
                  </a:cubicBezTo>
                  <a:cubicBezTo>
                    <a:pt x="247093" y="84783"/>
                    <a:pt x="245733" y="87503"/>
                    <a:pt x="243466" y="89770"/>
                  </a:cubicBezTo>
                  <a:cubicBezTo>
                    <a:pt x="234399" y="98837"/>
                    <a:pt x="183166" y="203115"/>
                    <a:pt x="146896" y="203115"/>
                  </a:cubicBezTo>
                  <a:cubicBezTo>
                    <a:pt x="121506" y="203115"/>
                    <a:pt x="105638" y="178633"/>
                    <a:pt x="105638" y="162764"/>
                  </a:cubicBezTo>
                  <a:cubicBezTo>
                    <a:pt x="105638" y="141455"/>
                    <a:pt x="127400" y="96571"/>
                    <a:pt x="149616" y="59393"/>
                  </a:cubicBezTo>
                  <a:cubicBezTo>
                    <a:pt x="98384" y="103825"/>
                    <a:pt x="45338" y="173646"/>
                    <a:pt x="45338" y="202209"/>
                  </a:cubicBezTo>
                  <a:cubicBezTo>
                    <a:pt x="45338" y="204022"/>
                    <a:pt x="43525" y="204476"/>
                    <a:pt x="40804" y="204476"/>
                  </a:cubicBezTo>
                  <a:cubicBezTo>
                    <a:pt x="29470" y="204476"/>
                    <a:pt x="0" y="190874"/>
                    <a:pt x="0" y="174099"/>
                  </a:cubicBezTo>
                  <a:cubicBezTo>
                    <a:pt x="0" y="136922"/>
                    <a:pt x="58940" y="28110"/>
                    <a:pt x="74808" y="12241"/>
                  </a:cubicBezTo>
                  <a:cubicBezTo>
                    <a:pt x="76622" y="10428"/>
                    <a:pt x="78435" y="9974"/>
                    <a:pt x="81155" y="9974"/>
                  </a:cubicBezTo>
                  <a:cubicBezTo>
                    <a:pt x="93850" y="9974"/>
                    <a:pt x="114252" y="29016"/>
                    <a:pt x="114252" y="35364"/>
                  </a:cubicBezTo>
                  <a:cubicBezTo>
                    <a:pt x="114252" y="36724"/>
                    <a:pt x="90223" y="69368"/>
                    <a:pt x="76168" y="98837"/>
                  </a:cubicBezTo>
                  <a:cubicBezTo>
                    <a:pt x="114706" y="49872"/>
                    <a:pt x="172739" y="0"/>
                    <a:pt x="195408" y="0"/>
                  </a:cubicBezTo>
                  <a:cubicBezTo>
                    <a:pt x="208556" y="0"/>
                    <a:pt x="228505" y="21309"/>
                    <a:pt x="228505" y="26296"/>
                  </a:cubicBezTo>
                  <a:cubicBezTo>
                    <a:pt x="228505" y="27203"/>
                    <a:pt x="228505" y="27656"/>
                    <a:pt x="228051" y="28110"/>
                  </a:cubicBezTo>
                  <a:cubicBezTo>
                    <a:pt x="212183" y="43978"/>
                    <a:pt x="156417" y="142816"/>
                    <a:pt x="156417" y="165485"/>
                  </a:cubicBezTo>
                  <a:cubicBezTo>
                    <a:pt x="156417" y="168658"/>
                    <a:pt x="157324" y="170472"/>
                    <a:pt x="159590" y="170472"/>
                  </a:cubicBezTo>
                  <a:cubicBezTo>
                    <a:pt x="176819" y="170472"/>
                    <a:pt x="223517" y="88863"/>
                    <a:pt x="231678" y="80702"/>
                  </a:cubicBezTo>
                  <a:cubicBezTo>
                    <a:pt x="233492" y="77982"/>
                    <a:pt x="236212" y="77075"/>
                    <a:pt x="238932" y="7707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6"/>
            <p:cNvSpPr/>
            <p:nvPr/>
          </p:nvSpPr>
          <p:spPr>
            <a:xfrm>
              <a:off x="9846335" y="1167098"/>
              <a:ext cx="285631" cy="321902"/>
            </a:xfrm>
            <a:custGeom>
              <a:avLst/>
              <a:gdLst/>
              <a:ahLst/>
              <a:cxnLst/>
              <a:rect l="l" t="t" r="r" b="b"/>
              <a:pathLst>
                <a:path w="285630" h="321901" extrusionOk="0">
                  <a:moveTo>
                    <a:pt x="287444" y="67554"/>
                  </a:moveTo>
                  <a:cubicBezTo>
                    <a:pt x="287444" y="71634"/>
                    <a:pt x="283364" y="80702"/>
                    <a:pt x="281550" y="80702"/>
                  </a:cubicBezTo>
                  <a:cubicBezTo>
                    <a:pt x="282910" y="80702"/>
                    <a:pt x="265682" y="78889"/>
                    <a:pt x="237119" y="78889"/>
                  </a:cubicBezTo>
                  <a:cubicBezTo>
                    <a:pt x="217170" y="78889"/>
                    <a:pt x="192234" y="78889"/>
                    <a:pt x="165938" y="79795"/>
                  </a:cubicBezTo>
                  <a:cubicBezTo>
                    <a:pt x="128760" y="149616"/>
                    <a:pt x="72541" y="266136"/>
                    <a:pt x="72541" y="288351"/>
                  </a:cubicBezTo>
                  <a:cubicBezTo>
                    <a:pt x="72541" y="290618"/>
                    <a:pt x="72995" y="291978"/>
                    <a:pt x="74355" y="291978"/>
                  </a:cubicBezTo>
                  <a:cubicBezTo>
                    <a:pt x="91583" y="291978"/>
                    <a:pt x="145989" y="190421"/>
                    <a:pt x="154603" y="182260"/>
                  </a:cubicBezTo>
                  <a:cubicBezTo>
                    <a:pt x="156417" y="179993"/>
                    <a:pt x="160044" y="179086"/>
                    <a:pt x="162764" y="179086"/>
                  </a:cubicBezTo>
                  <a:cubicBezTo>
                    <a:pt x="166845" y="179086"/>
                    <a:pt x="170472" y="181353"/>
                    <a:pt x="170472" y="184980"/>
                  </a:cubicBezTo>
                  <a:cubicBezTo>
                    <a:pt x="170472" y="186794"/>
                    <a:pt x="169565" y="189061"/>
                    <a:pt x="167298" y="191328"/>
                  </a:cubicBezTo>
                  <a:cubicBezTo>
                    <a:pt x="158230" y="199942"/>
                    <a:pt x="98837" y="325075"/>
                    <a:pt x="62567" y="325075"/>
                  </a:cubicBezTo>
                  <a:cubicBezTo>
                    <a:pt x="37177" y="325075"/>
                    <a:pt x="17229" y="300593"/>
                    <a:pt x="17229" y="284271"/>
                  </a:cubicBezTo>
                  <a:cubicBezTo>
                    <a:pt x="17229" y="260695"/>
                    <a:pt x="69367" y="156417"/>
                    <a:pt x="110172" y="81156"/>
                  </a:cubicBezTo>
                  <a:cubicBezTo>
                    <a:pt x="56219" y="83422"/>
                    <a:pt x="9521" y="87049"/>
                    <a:pt x="3627" y="92490"/>
                  </a:cubicBezTo>
                  <a:cubicBezTo>
                    <a:pt x="2720" y="93397"/>
                    <a:pt x="2267" y="93850"/>
                    <a:pt x="1814" y="93850"/>
                  </a:cubicBezTo>
                  <a:cubicBezTo>
                    <a:pt x="907" y="93850"/>
                    <a:pt x="0" y="92037"/>
                    <a:pt x="0" y="89316"/>
                  </a:cubicBezTo>
                  <a:cubicBezTo>
                    <a:pt x="0" y="82062"/>
                    <a:pt x="4080" y="68007"/>
                    <a:pt x="9521" y="62567"/>
                  </a:cubicBezTo>
                  <a:cubicBezTo>
                    <a:pt x="14055" y="58033"/>
                    <a:pt x="49872" y="56673"/>
                    <a:pt x="93397" y="56673"/>
                  </a:cubicBezTo>
                  <a:cubicBezTo>
                    <a:pt x="103371" y="56673"/>
                    <a:pt x="113346" y="56673"/>
                    <a:pt x="123773" y="56673"/>
                  </a:cubicBezTo>
                  <a:cubicBezTo>
                    <a:pt x="147349" y="14962"/>
                    <a:pt x="155963" y="0"/>
                    <a:pt x="163218" y="0"/>
                  </a:cubicBezTo>
                  <a:cubicBezTo>
                    <a:pt x="176366" y="0"/>
                    <a:pt x="197221" y="19949"/>
                    <a:pt x="197221" y="26296"/>
                  </a:cubicBezTo>
                  <a:cubicBezTo>
                    <a:pt x="197221" y="27203"/>
                    <a:pt x="188154" y="38991"/>
                    <a:pt x="178179" y="57580"/>
                  </a:cubicBezTo>
                  <a:cubicBezTo>
                    <a:pt x="234852" y="59393"/>
                    <a:pt x="284724" y="63020"/>
                    <a:pt x="286991" y="65287"/>
                  </a:cubicBezTo>
                  <a:cubicBezTo>
                    <a:pt x="287444" y="65740"/>
                    <a:pt x="287444" y="66647"/>
                    <a:pt x="287444" y="6755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6"/>
            <p:cNvSpPr/>
            <p:nvPr/>
          </p:nvSpPr>
          <p:spPr>
            <a:xfrm>
              <a:off x="9967388" y="1268656"/>
              <a:ext cx="244826" cy="199488"/>
            </a:xfrm>
            <a:custGeom>
              <a:avLst/>
              <a:gdLst/>
              <a:ahLst/>
              <a:cxnLst/>
              <a:rect l="l" t="t" r="r" b="b"/>
              <a:pathLst>
                <a:path w="244826" h="199488" extrusionOk="0">
                  <a:moveTo>
                    <a:pt x="238479" y="77075"/>
                  </a:moveTo>
                  <a:cubicBezTo>
                    <a:pt x="242559" y="77075"/>
                    <a:pt x="246186" y="79342"/>
                    <a:pt x="246186" y="82969"/>
                  </a:cubicBezTo>
                  <a:cubicBezTo>
                    <a:pt x="246186" y="84783"/>
                    <a:pt x="245280" y="87049"/>
                    <a:pt x="243013" y="89316"/>
                  </a:cubicBezTo>
                  <a:cubicBezTo>
                    <a:pt x="233945" y="97931"/>
                    <a:pt x="182713" y="202662"/>
                    <a:pt x="146442" y="202662"/>
                  </a:cubicBezTo>
                  <a:cubicBezTo>
                    <a:pt x="121053" y="202662"/>
                    <a:pt x="105185" y="178179"/>
                    <a:pt x="105185" y="161858"/>
                  </a:cubicBezTo>
                  <a:cubicBezTo>
                    <a:pt x="105185" y="155510"/>
                    <a:pt x="106998" y="147349"/>
                    <a:pt x="109265" y="138282"/>
                  </a:cubicBezTo>
                  <a:cubicBezTo>
                    <a:pt x="82515" y="171379"/>
                    <a:pt x="55313" y="203115"/>
                    <a:pt x="43978" y="203115"/>
                  </a:cubicBezTo>
                  <a:cubicBezTo>
                    <a:pt x="23122" y="203115"/>
                    <a:pt x="0" y="174552"/>
                    <a:pt x="0" y="150523"/>
                  </a:cubicBezTo>
                  <a:cubicBezTo>
                    <a:pt x="0" y="112439"/>
                    <a:pt x="82515" y="0"/>
                    <a:pt x="132387" y="0"/>
                  </a:cubicBezTo>
                  <a:cubicBezTo>
                    <a:pt x="157777" y="0"/>
                    <a:pt x="165484" y="23576"/>
                    <a:pt x="167751" y="34457"/>
                  </a:cubicBezTo>
                  <a:cubicBezTo>
                    <a:pt x="169565" y="33097"/>
                    <a:pt x="170925" y="32644"/>
                    <a:pt x="173645" y="32644"/>
                  </a:cubicBezTo>
                  <a:cubicBezTo>
                    <a:pt x="186340" y="32644"/>
                    <a:pt x="207196" y="52139"/>
                    <a:pt x="207196" y="58940"/>
                  </a:cubicBezTo>
                  <a:cubicBezTo>
                    <a:pt x="207196" y="59847"/>
                    <a:pt x="207196" y="60300"/>
                    <a:pt x="206742" y="60753"/>
                  </a:cubicBezTo>
                  <a:cubicBezTo>
                    <a:pt x="191781" y="75715"/>
                    <a:pt x="154150" y="143269"/>
                    <a:pt x="154150" y="164125"/>
                  </a:cubicBezTo>
                  <a:cubicBezTo>
                    <a:pt x="154150" y="167752"/>
                    <a:pt x="155510" y="170019"/>
                    <a:pt x="158230" y="170019"/>
                  </a:cubicBezTo>
                  <a:cubicBezTo>
                    <a:pt x="175912" y="170019"/>
                    <a:pt x="222157" y="88863"/>
                    <a:pt x="230318" y="80702"/>
                  </a:cubicBezTo>
                  <a:cubicBezTo>
                    <a:pt x="232585" y="77982"/>
                    <a:pt x="235759" y="77075"/>
                    <a:pt x="238479" y="77075"/>
                  </a:cubicBezTo>
                  <a:close/>
                  <a:moveTo>
                    <a:pt x="150976" y="56219"/>
                  </a:moveTo>
                  <a:cubicBezTo>
                    <a:pt x="152336" y="53953"/>
                    <a:pt x="154150" y="52592"/>
                    <a:pt x="154150" y="49419"/>
                  </a:cubicBezTo>
                  <a:cubicBezTo>
                    <a:pt x="154150" y="44885"/>
                    <a:pt x="152790" y="39444"/>
                    <a:pt x="147802" y="39444"/>
                  </a:cubicBezTo>
                  <a:cubicBezTo>
                    <a:pt x="130121" y="39444"/>
                    <a:pt x="58486" y="136468"/>
                    <a:pt x="58486" y="157324"/>
                  </a:cubicBezTo>
                  <a:cubicBezTo>
                    <a:pt x="58486" y="160044"/>
                    <a:pt x="59393" y="161404"/>
                    <a:pt x="61660" y="161404"/>
                  </a:cubicBezTo>
                  <a:cubicBezTo>
                    <a:pt x="69821" y="161404"/>
                    <a:pt x="135108" y="70728"/>
                    <a:pt x="150976" y="5621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6"/>
            <p:cNvSpPr/>
            <p:nvPr/>
          </p:nvSpPr>
          <p:spPr>
            <a:xfrm>
              <a:off x="10136500" y="1167098"/>
              <a:ext cx="285631" cy="321902"/>
            </a:xfrm>
            <a:custGeom>
              <a:avLst/>
              <a:gdLst/>
              <a:ahLst/>
              <a:cxnLst/>
              <a:rect l="l" t="t" r="r" b="b"/>
              <a:pathLst>
                <a:path w="285630" h="321901" extrusionOk="0">
                  <a:moveTo>
                    <a:pt x="287444" y="67554"/>
                  </a:moveTo>
                  <a:cubicBezTo>
                    <a:pt x="287444" y="71634"/>
                    <a:pt x="283364" y="80702"/>
                    <a:pt x="281550" y="80702"/>
                  </a:cubicBezTo>
                  <a:cubicBezTo>
                    <a:pt x="282910" y="80702"/>
                    <a:pt x="265682" y="78889"/>
                    <a:pt x="237119" y="78889"/>
                  </a:cubicBezTo>
                  <a:cubicBezTo>
                    <a:pt x="217170" y="78889"/>
                    <a:pt x="192234" y="78889"/>
                    <a:pt x="165938" y="79795"/>
                  </a:cubicBezTo>
                  <a:cubicBezTo>
                    <a:pt x="128760" y="149616"/>
                    <a:pt x="72541" y="266136"/>
                    <a:pt x="72541" y="288351"/>
                  </a:cubicBezTo>
                  <a:cubicBezTo>
                    <a:pt x="72541" y="290618"/>
                    <a:pt x="72995" y="291978"/>
                    <a:pt x="74355" y="291978"/>
                  </a:cubicBezTo>
                  <a:cubicBezTo>
                    <a:pt x="91583" y="291978"/>
                    <a:pt x="145989" y="190421"/>
                    <a:pt x="154603" y="182260"/>
                  </a:cubicBezTo>
                  <a:cubicBezTo>
                    <a:pt x="156417" y="179993"/>
                    <a:pt x="160044" y="179086"/>
                    <a:pt x="162764" y="179086"/>
                  </a:cubicBezTo>
                  <a:cubicBezTo>
                    <a:pt x="166845" y="179086"/>
                    <a:pt x="170472" y="181353"/>
                    <a:pt x="170472" y="184980"/>
                  </a:cubicBezTo>
                  <a:cubicBezTo>
                    <a:pt x="170472" y="186794"/>
                    <a:pt x="169565" y="189061"/>
                    <a:pt x="167298" y="191328"/>
                  </a:cubicBezTo>
                  <a:cubicBezTo>
                    <a:pt x="158230" y="199942"/>
                    <a:pt x="98837" y="325075"/>
                    <a:pt x="62567" y="325075"/>
                  </a:cubicBezTo>
                  <a:cubicBezTo>
                    <a:pt x="37177" y="325075"/>
                    <a:pt x="17228" y="300593"/>
                    <a:pt x="17228" y="284271"/>
                  </a:cubicBezTo>
                  <a:cubicBezTo>
                    <a:pt x="17228" y="260695"/>
                    <a:pt x="69367" y="156417"/>
                    <a:pt x="110172" y="81156"/>
                  </a:cubicBezTo>
                  <a:cubicBezTo>
                    <a:pt x="56219" y="83422"/>
                    <a:pt x="9521" y="87049"/>
                    <a:pt x="3627" y="92490"/>
                  </a:cubicBezTo>
                  <a:cubicBezTo>
                    <a:pt x="2720" y="93397"/>
                    <a:pt x="2267" y="93850"/>
                    <a:pt x="1814" y="93850"/>
                  </a:cubicBezTo>
                  <a:cubicBezTo>
                    <a:pt x="907" y="93850"/>
                    <a:pt x="0" y="92037"/>
                    <a:pt x="0" y="89316"/>
                  </a:cubicBezTo>
                  <a:cubicBezTo>
                    <a:pt x="0" y="82062"/>
                    <a:pt x="4080" y="68007"/>
                    <a:pt x="9521" y="62567"/>
                  </a:cubicBezTo>
                  <a:cubicBezTo>
                    <a:pt x="14055" y="58033"/>
                    <a:pt x="49872" y="56673"/>
                    <a:pt x="93397" y="56673"/>
                  </a:cubicBezTo>
                  <a:cubicBezTo>
                    <a:pt x="103371" y="56673"/>
                    <a:pt x="113346" y="56673"/>
                    <a:pt x="123773" y="56673"/>
                  </a:cubicBezTo>
                  <a:cubicBezTo>
                    <a:pt x="147349" y="14962"/>
                    <a:pt x="155963" y="0"/>
                    <a:pt x="163218" y="0"/>
                  </a:cubicBezTo>
                  <a:cubicBezTo>
                    <a:pt x="176366" y="0"/>
                    <a:pt x="197221" y="19949"/>
                    <a:pt x="197221" y="26296"/>
                  </a:cubicBezTo>
                  <a:cubicBezTo>
                    <a:pt x="197221" y="27203"/>
                    <a:pt x="188154" y="38991"/>
                    <a:pt x="178179" y="57580"/>
                  </a:cubicBezTo>
                  <a:cubicBezTo>
                    <a:pt x="234852" y="59393"/>
                    <a:pt x="284724" y="63020"/>
                    <a:pt x="286991" y="65287"/>
                  </a:cubicBezTo>
                  <a:cubicBezTo>
                    <a:pt x="287444" y="65740"/>
                    <a:pt x="287444" y="66647"/>
                    <a:pt x="287444" y="6755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6"/>
            <p:cNvSpPr/>
            <p:nvPr/>
          </p:nvSpPr>
          <p:spPr>
            <a:xfrm>
              <a:off x="10257553" y="1185687"/>
              <a:ext cx="158684" cy="285631"/>
            </a:xfrm>
            <a:custGeom>
              <a:avLst/>
              <a:gdLst/>
              <a:ahLst/>
              <a:cxnLst/>
              <a:rect l="l" t="t" r="r" b="b"/>
              <a:pathLst>
                <a:path w="158683" h="285631" extrusionOk="0">
                  <a:moveTo>
                    <a:pt x="133294" y="160044"/>
                  </a:moveTo>
                  <a:cubicBezTo>
                    <a:pt x="137828" y="160044"/>
                    <a:pt x="141455" y="162311"/>
                    <a:pt x="141455" y="165938"/>
                  </a:cubicBezTo>
                  <a:cubicBezTo>
                    <a:pt x="141455" y="167752"/>
                    <a:pt x="140095" y="170019"/>
                    <a:pt x="137828" y="172285"/>
                  </a:cubicBezTo>
                  <a:cubicBezTo>
                    <a:pt x="128760" y="181353"/>
                    <a:pt x="77528" y="285631"/>
                    <a:pt x="41258" y="285631"/>
                  </a:cubicBezTo>
                  <a:cubicBezTo>
                    <a:pt x="15868" y="285631"/>
                    <a:pt x="0" y="261148"/>
                    <a:pt x="0" y="245280"/>
                  </a:cubicBezTo>
                  <a:cubicBezTo>
                    <a:pt x="0" y="208556"/>
                    <a:pt x="46698" y="133748"/>
                    <a:pt x="62567" y="117880"/>
                  </a:cubicBezTo>
                  <a:cubicBezTo>
                    <a:pt x="64380" y="116066"/>
                    <a:pt x="66194" y="115613"/>
                    <a:pt x="68461" y="115613"/>
                  </a:cubicBezTo>
                  <a:cubicBezTo>
                    <a:pt x="81609" y="115613"/>
                    <a:pt x="102464" y="135561"/>
                    <a:pt x="102464" y="141909"/>
                  </a:cubicBezTo>
                  <a:cubicBezTo>
                    <a:pt x="102464" y="142816"/>
                    <a:pt x="102464" y="143269"/>
                    <a:pt x="102011" y="143722"/>
                  </a:cubicBezTo>
                  <a:cubicBezTo>
                    <a:pt x="87049" y="159137"/>
                    <a:pt x="49419" y="226691"/>
                    <a:pt x="49419" y="247094"/>
                  </a:cubicBezTo>
                  <a:cubicBezTo>
                    <a:pt x="49419" y="250721"/>
                    <a:pt x="50779" y="252988"/>
                    <a:pt x="53499" y="252988"/>
                  </a:cubicBezTo>
                  <a:cubicBezTo>
                    <a:pt x="70727" y="252988"/>
                    <a:pt x="117426" y="171832"/>
                    <a:pt x="125587" y="163218"/>
                  </a:cubicBezTo>
                  <a:cubicBezTo>
                    <a:pt x="127854" y="160951"/>
                    <a:pt x="130574" y="160044"/>
                    <a:pt x="133294" y="160044"/>
                  </a:cubicBezTo>
                  <a:close/>
                  <a:moveTo>
                    <a:pt x="123320" y="0"/>
                  </a:moveTo>
                  <a:cubicBezTo>
                    <a:pt x="135108" y="0"/>
                    <a:pt x="159137" y="20856"/>
                    <a:pt x="159137" y="29923"/>
                  </a:cubicBezTo>
                  <a:cubicBezTo>
                    <a:pt x="159137" y="34457"/>
                    <a:pt x="114706" y="71634"/>
                    <a:pt x="114706" y="82516"/>
                  </a:cubicBezTo>
                  <a:cubicBezTo>
                    <a:pt x="114706" y="84329"/>
                    <a:pt x="113346" y="84329"/>
                    <a:pt x="111532" y="84329"/>
                  </a:cubicBezTo>
                  <a:cubicBezTo>
                    <a:pt x="104731" y="84329"/>
                    <a:pt x="88863" y="75715"/>
                    <a:pt x="88863" y="70728"/>
                  </a:cubicBezTo>
                  <a:cubicBezTo>
                    <a:pt x="88863" y="53499"/>
                    <a:pt x="104278" y="16322"/>
                    <a:pt x="118786" y="1814"/>
                  </a:cubicBezTo>
                  <a:cubicBezTo>
                    <a:pt x="120146" y="453"/>
                    <a:pt x="121506" y="0"/>
                    <a:pt x="12332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96"/>
            <p:cNvSpPr/>
            <p:nvPr/>
          </p:nvSpPr>
          <p:spPr>
            <a:xfrm>
              <a:off x="10359564" y="1268656"/>
              <a:ext cx="167751" cy="199488"/>
            </a:xfrm>
            <a:custGeom>
              <a:avLst/>
              <a:gdLst/>
              <a:ahLst/>
              <a:cxnLst/>
              <a:rect l="l" t="t" r="r" b="b"/>
              <a:pathLst>
                <a:path w="167751" h="199488" extrusionOk="0">
                  <a:moveTo>
                    <a:pt x="170925" y="53499"/>
                  </a:moveTo>
                  <a:cubicBezTo>
                    <a:pt x="170925" y="114252"/>
                    <a:pt x="113346" y="203569"/>
                    <a:pt x="44885" y="203569"/>
                  </a:cubicBezTo>
                  <a:cubicBezTo>
                    <a:pt x="11788" y="203569"/>
                    <a:pt x="0" y="184073"/>
                    <a:pt x="0" y="159137"/>
                  </a:cubicBezTo>
                  <a:cubicBezTo>
                    <a:pt x="0" y="137828"/>
                    <a:pt x="9068" y="111986"/>
                    <a:pt x="20402" y="91130"/>
                  </a:cubicBezTo>
                  <a:cubicBezTo>
                    <a:pt x="17228" y="88863"/>
                    <a:pt x="15415" y="86143"/>
                    <a:pt x="15415" y="83876"/>
                  </a:cubicBezTo>
                  <a:cubicBezTo>
                    <a:pt x="15415" y="57580"/>
                    <a:pt x="75261" y="0"/>
                    <a:pt x="120146" y="0"/>
                  </a:cubicBezTo>
                  <a:cubicBezTo>
                    <a:pt x="156417" y="0"/>
                    <a:pt x="170925" y="22669"/>
                    <a:pt x="170925" y="53499"/>
                  </a:cubicBezTo>
                  <a:close/>
                  <a:moveTo>
                    <a:pt x="136921" y="36271"/>
                  </a:moveTo>
                  <a:cubicBezTo>
                    <a:pt x="136921" y="25843"/>
                    <a:pt x="132841" y="18589"/>
                    <a:pt x="123320" y="18589"/>
                  </a:cubicBezTo>
                  <a:cubicBezTo>
                    <a:pt x="105185" y="18589"/>
                    <a:pt x="77528" y="40351"/>
                    <a:pt x="63020" y="65287"/>
                  </a:cubicBezTo>
                  <a:cubicBezTo>
                    <a:pt x="70727" y="68914"/>
                    <a:pt x="77528" y="73901"/>
                    <a:pt x="77528" y="77528"/>
                  </a:cubicBezTo>
                  <a:cubicBezTo>
                    <a:pt x="77528" y="75715"/>
                    <a:pt x="34004" y="141909"/>
                    <a:pt x="34004" y="170925"/>
                  </a:cubicBezTo>
                  <a:cubicBezTo>
                    <a:pt x="34004" y="178179"/>
                    <a:pt x="36724" y="183167"/>
                    <a:pt x="43978" y="183167"/>
                  </a:cubicBezTo>
                  <a:cubicBezTo>
                    <a:pt x="73448" y="183167"/>
                    <a:pt x="136921" y="78889"/>
                    <a:pt x="136921" y="3627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96"/>
            <p:cNvSpPr/>
            <p:nvPr/>
          </p:nvSpPr>
          <p:spPr>
            <a:xfrm>
              <a:off x="10530942" y="1268656"/>
              <a:ext cx="244826" cy="204022"/>
            </a:xfrm>
            <a:custGeom>
              <a:avLst/>
              <a:gdLst/>
              <a:ahLst/>
              <a:cxnLst/>
              <a:rect l="l" t="t" r="r" b="b"/>
              <a:pathLst>
                <a:path w="244826" h="204022" extrusionOk="0">
                  <a:moveTo>
                    <a:pt x="238932" y="77075"/>
                  </a:moveTo>
                  <a:cubicBezTo>
                    <a:pt x="243466" y="77075"/>
                    <a:pt x="247093" y="78889"/>
                    <a:pt x="247093" y="82969"/>
                  </a:cubicBezTo>
                  <a:cubicBezTo>
                    <a:pt x="247093" y="84783"/>
                    <a:pt x="245733" y="87503"/>
                    <a:pt x="243466" y="89770"/>
                  </a:cubicBezTo>
                  <a:cubicBezTo>
                    <a:pt x="234399" y="98837"/>
                    <a:pt x="183166" y="203115"/>
                    <a:pt x="146896" y="203115"/>
                  </a:cubicBezTo>
                  <a:cubicBezTo>
                    <a:pt x="121506" y="203115"/>
                    <a:pt x="105638" y="178633"/>
                    <a:pt x="105638" y="162764"/>
                  </a:cubicBezTo>
                  <a:cubicBezTo>
                    <a:pt x="105638" y="141455"/>
                    <a:pt x="127400" y="96571"/>
                    <a:pt x="149616" y="59393"/>
                  </a:cubicBezTo>
                  <a:cubicBezTo>
                    <a:pt x="98384" y="103825"/>
                    <a:pt x="45338" y="173646"/>
                    <a:pt x="45338" y="202209"/>
                  </a:cubicBezTo>
                  <a:cubicBezTo>
                    <a:pt x="45338" y="204022"/>
                    <a:pt x="43525" y="204476"/>
                    <a:pt x="40804" y="204476"/>
                  </a:cubicBezTo>
                  <a:cubicBezTo>
                    <a:pt x="29470" y="204476"/>
                    <a:pt x="0" y="190874"/>
                    <a:pt x="0" y="174099"/>
                  </a:cubicBezTo>
                  <a:cubicBezTo>
                    <a:pt x="0" y="136922"/>
                    <a:pt x="58940" y="28110"/>
                    <a:pt x="74808" y="12241"/>
                  </a:cubicBezTo>
                  <a:cubicBezTo>
                    <a:pt x="76622" y="10428"/>
                    <a:pt x="78435" y="9974"/>
                    <a:pt x="81155" y="9974"/>
                  </a:cubicBezTo>
                  <a:cubicBezTo>
                    <a:pt x="93850" y="9974"/>
                    <a:pt x="114252" y="29016"/>
                    <a:pt x="114252" y="35364"/>
                  </a:cubicBezTo>
                  <a:cubicBezTo>
                    <a:pt x="114252" y="36724"/>
                    <a:pt x="90223" y="69368"/>
                    <a:pt x="76168" y="98837"/>
                  </a:cubicBezTo>
                  <a:cubicBezTo>
                    <a:pt x="114706" y="49872"/>
                    <a:pt x="172739" y="0"/>
                    <a:pt x="195408" y="0"/>
                  </a:cubicBezTo>
                  <a:cubicBezTo>
                    <a:pt x="208556" y="0"/>
                    <a:pt x="228505" y="21309"/>
                    <a:pt x="228505" y="26296"/>
                  </a:cubicBezTo>
                  <a:cubicBezTo>
                    <a:pt x="228505" y="27203"/>
                    <a:pt x="228505" y="27656"/>
                    <a:pt x="228051" y="28110"/>
                  </a:cubicBezTo>
                  <a:cubicBezTo>
                    <a:pt x="212183" y="43978"/>
                    <a:pt x="156417" y="142816"/>
                    <a:pt x="156417" y="165485"/>
                  </a:cubicBezTo>
                  <a:cubicBezTo>
                    <a:pt x="156417" y="168658"/>
                    <a:pt x="157324" y="170472"/>
                    <a:pt x="159591" y="170472"/>
                  </a:cubicBezTo>
                  <a:cubicBezTo>
                    <a:pt x="176819" y="170472"/>
                    <a:pt x="223517" y="88863"/>
                    <a:pt x="231678" y="80702"/>
                  </a:cubicBezTo>
                  <a:cubicBezTo>
                    <a:pt x="233492" y="77982"/>
                    <a:pt x="236212" y="77075"/>
                    <a:pt x="238932" y="7707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8" name="Google Shape;978;p1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0570" y="1290418"/>
            <a:ext cx="1430859" cy="83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196"/>
          <p:cNvSpPr txBox="1"/>
          <p:nvPr/>
        </p:nvSpPr>
        <p:spPr>
          <a:xfrm>
            <a:off x="5985766" y="3141832"/>
            <a:ext cx="6206234" cy="103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0"/>
              <a:buFont typeface="Baloo"/>
              <a:buNone/>
            </a:pPr>
            <a:r>
              <a:rPr lang="en-GB" sz="4290" b="1" dirty="0">
                <a:solidFill>
                  <a:srgbClr val="FFFFFF"/>
                </a:solidFill>
                <a:latin typeface="+mn-lt"/>
                <a:ea typeface="Baloo"/>
                <a:cs typeface="Baloo"/>
                <a:sym typeface="Baloo"/>
              </a:rPr>
              <a:t>Cricket Tournament</a:t>
            </a:r>
            <a:endParaRPr sz="4290" b="1" i="0" u="none" strike="noStrike" cap="none" dirty="0">
              <a:solidFill>
                <a:srgbClr val="FFFFFF"/>
              </a:solidFill>
              <a:latin typeface="+mn-lt"/>
              <a:ea typeface="Baloo"/>
              <a:cs typeface="Baloo"/>
              <a:sym typeface="Baloo"/>
            </a:endParaRPr>
          </a:p>
        </p:txBody>
      </p:sp>
      <p:pic>
        <p:nvPicPr>
          <p:cNvPr id="980" name="Google Shape;980;p196" descr="Open quotation mar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38548" y="2090817"/>
            <a:ext cx="1253737" cy="12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196" descr="Open quotation mar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11251771" y="3544358"/>
            <a:ext cx="1198724" cy="11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8847F6-C5B6-452D-A46B-A85248F7CA00}"/>
              </a:ext>
            </a:extLst>
          </p:cNvPr>
          <p:cNvSpPr/>
          <p:nvPr/>
        </p:nvSpPr>
        <p:spPr>
          <a:xfrm>
            <a:off x="8058150" y="4914532"/>
            <a:ext cx="3193621" cy="119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Id :20101040</a:t>
            </a:r>
          </a:p>
          <a:p>
            <a:pPr algn="ctr"/>
            <a:r>
              <a:rPr lang="en-US" dirty="0"/>
              <a:t>Reg Id :20101043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A4DB-046D-42D2-A055-F05533F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u="sng" dirty="0"/>
              <a:t>Tables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691A8B0-2936-4846-80DF-3A6A26210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7351"/>
              </p:ext>
            </p:extLst>
          </p:nvPr>
        </p:nvGraphicFramePr>
        <p:xfrm>
          <a:off x="861134" y="1633491"/>
          <a:ext cx="2409548" cy="315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01">
                  <a:extLst>
                    <a:ext uri="{9D8B030D-6E8A-4147-A177-3AD203B41FA5}">
                      <a16:colId xmlns:a16="http://schemas.microsoft.com/office/drawing/2014/main" val="2003034195"/>
                    </a:ext>
                  </a:extLst>
                </a:gridCol>
                <a:gridCol w="1245147">
                  <a:extLst>
                    <a:ext uri="{9D8B030D-6E8A-4147-A177-3AD203B41FA5}">
                      <a16:colId xmlns:a16="http://schemas.microsoft.com/office/drawing/2014/main" val="3030206799"/>
                    </a:ext>
                  </a:extLst>
                </a:gridCol>
              </a:tblGrid>
              <a:tr h="212828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Batsman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7717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u="sng" dirty="0" err="1">
                          <a:latin typeface="+mn-lt"/>
                        </a:rPr>
                        <a:t>Player_id</a:t>
                      </a:r>
                      <a:endParaRPr lang="en-US" sz="800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2390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Player_name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52159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Tm_id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1076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Batting_style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92255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Total_runs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6394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85783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Top_score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21979"/>
                  </a:ext>
                </a:extLst>
              </a:tr>
              <a:tr h="261725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Total_match_played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706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Strike_rate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58467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100s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35415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411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Jersey_number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59189"/>
                  </a:ext>
                </a:extLst>
              </a:tr>
              <a:tr h="334445">
                <a:tc gridSpan="2"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Primary </a:t>
                      </a:r>
                      <a:r>
                        <a:rPr lang="en-US" sz="800" b="1" dirty="0" err="1">
                          <a:latin typeface="+mn-lt"/>
                        </a:rPr>
                        <a:t>key:player</a:t>
                      </a:r>
                      <a:r>
                        <a:rPr lang="en-US" sz="800" b="1" dirty="0">
                          <a:latin typeface="+mn-lt"/>
                        </a:rPr>
                        <a:t> id</a:t>
                      </a:r>
                    </a:p>
                    <a:p>
                      <a:r>
                        <a:rPr lang="en-US" sz="800" b="1" dirty="0" err="1">
                          <a:latin typeface="+mn-lt"/>
                        </a:rPr>
                        <a:t>Forien</a:t>
                      </a:r>
                      <a:r>
                        <a:rPr lang="en-US" sz="800" b="1" dirty="0">
                          <a:latin typeface="+mn-lt"/>
                        </a:rPr>
                        <a:t> key: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585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B97510-1103-49E1-BF9A-70E42E0FE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4025"/>
              </p:ext>
            </p:extLst>
          </p:nvPr>
        </p:nvGraphicFramePr>
        <p:xfrm>
          <a:off x="4065973" y="1630316"/>
          <a:ext cx="2431002" cy="273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55">
                  <a:extLst>
                    <a:ext uri="{9D8B030D-6E8A-4147-A177-3AD203B41FA5}">
                      <a16:colId xmlns:a16="http://schemas.microsoft.com/office/drawing/2014/main" val="2920150420"/>
                    </a:ext>
                  </a:extLst>
                </a:gridCol>
                <a:gridCol w="1245147">
                  <a:extLst>
                    <a:ext uri="{9D8B030D-6E8A-4147-A177-3AD203B41FA5}">
                      <a16:colId xmlns:a16="http://schemas.microsoft.com/office/drawing/2014/main" val="2048741685"/>
                    </a:ext>
                  </a:extLst>
                </a:gridCol>
              </a:tblGrid>
              <a:tr h="212828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908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u="sng" dirty="0" err="1">
                          <a:latin typeface="+mn-lt"/>
                        </a:rPr>
                        <a:t>Player_id</a:t>
                      </a:r>
                      <a:endParaRPr lang="en-US" sz="800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59952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Tm_id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6674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bowling_style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n-lt"/>
                        </a:rPr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7589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Average_speed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84707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Highest_speed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10374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Ecomomy_rate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40316"/>
                  </a:ext>
                </a:extLst>
              </a:tr>
              <a:tr h="261725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bowling_average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1956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best_bowling_figure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1861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Bating_average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128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+mn-lt"/>
                        </a:rPr>
                        <a:t>Jersey_number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88596"/>
                  </a:ext>
                </a:extLst>
              </a:tr>
              <a:tr h="334445">
                <a:tc gridSpan="2"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Primary </a:t>
                      </a:r>
                      <a:r>
                        <a:rPr lang="en-US" sz="800" b="1" dirty="0" err="1">
                          <a:latin typeface="+mn-lt"/>
                        </a:rPr>
                        <a:t>key:plyer</a:t>
                      </a:r>
                      <a:r>
                        <a:rPr lang="en-US" sz="800" b="1" dirty="0">
                          <a:latin typeface="+mn-lt"/>
                        </a:rPr>
                        <a:t> id</a:t>
                      </a:r>
                    </a:p>
                    <a:p>
                      <a:r>
                        <a:rPr lang="en-US" sz="800" b="1" dirty="0" err="1">
                          <a:latin typeface="+mn-lt"/>
                        </a:rPr>
                        <a:t>Forien</a:t>
                      </a:r>
                      <a:r>
                        <a:rPr lang="en-US" sz="800" b="1" dirty="0">
                          <a:latin typeface="+mn-lt"/>
                        </a:rPr>
                        <a:t> key: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05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7715705-E6B5-46C7-AE41-98EF7EEF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62626"/>
              </p:ext>
            </p:extLst>
          </p:nvPr>
        </p:nvGraphicFramePr>
        <p:xfrm>
          <a:off x="7410450" y="1630316"/>
          <a:ext cx="19431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33">
                  <a:extLst>
                    <a:ext uri="{9D8B030D-6E8A-4147-A177-3AD203B41FA5}">
                      <a16:colId xmlns:a16="http://schemas.microsoft.com/office/drawing/2014/main" val="2408174912"/>
                    </a:ext>
                  </a:extLst>
                </a:gridCol>
                <a:gridCol w="996967">
                  <a:extLst>
                    <a:ext uri="{9D8B030D-6E8A-4147-A177-3AD203B41FA5}">
                      <a16:colId xmlns:a16="http://schemas.microsoft.com/office/drawing/2014/main" val="334234895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coach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2539806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u="sng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coach_id</a:t>
                      </a:r>
                      <a:r>
                        <a:rPr lang="en-US" sz="8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32326679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coach_name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47855505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7886786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present_coach_of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19738761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Primary </a:t>
                      </a:r>
                      <a:r>
                        <a:rPr lang="en-US" sz="800" b="1" dirty="0" err="1">
                          <a:latin typeface="+mn-lt"/>
                        </a:rPr>
                        <a:t>key:coach</a:t>
                      </a:r>
                      <a:r>
                        <a:rPr lang="en-US" sz="800" b="1" dirty="0">
                          <a:latin typeface="+mn-lt"/>
                        </a:rPr>
                        <a:t> id</a:t>
                      </a:r>
                    </a:p>
                    <a:p>
                      <a:r>
                        <a:rPr lang="en-US" sz="800" b="1" dirty="0" err="1">
                          <a:latin typeface="+mn-lt"/>
                        </a:rPr>
                        <a:t>Forien</a:t>
                      </a:r>
                      <a:r>
                        <a:rPr lang="en-US" sz="800" b="1" dirty="0">
                          <a:latin typeface="+mn-lt"/>
                        </a:rPr>
                        <a:t> key: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745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643AFC-A4EB-4385-B175-A31F5B93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09095"/>
              </p:ext>
            </p:extLst>
          </p:nvPr>
        </p:nvGraphicFramePr>
        <p:xfrm>
          <a:off x="7794625" y="4360921"/>
          <a:ext cx="2749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62322931"/>
                    </a:ext>
                  </a:extLst>
                </a:gridCol>
                <a:gridCol w="1409701">
                  <a:extLst>
                    <a:ext uri="{9D8B030D-6E8A-4147-A177-3AD203B41FA5}">
                      <a16:colId xmlns:a16="http://schemas.microsoft.com/office/drawing/2014/main" val="1619799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64512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u="sng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tm_id</a:t>
                      </a:r>
                      <a:r>
                        <a:rPr lang="en-US" sz="8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9556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Numeric(4)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9388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</a:t>
                      </a: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key:tm_id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Forien</a:t>
                      </a: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key: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9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5BF-D46B-4725-A041-634F3CF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BBB054-DDE2-4D4C-967D-734530CF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913"/>
              </p:ext>
            </p:extLst>
          </p:nvPr>
        </p:nvGraphicFramePr>
        <p:xfrm>
          <a:off x="927101" y="1690688"/>
          <a:ext cx="2635250" cy="474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43">
                  <a:extLst>
                    <a:ext uri="{9D8B030D-6E8A-4147-A177-3AD203B41FA5}">
                      <a16:colId xmlns:a16="http://schemas.microsoft.com/office/drawing/2014/main" val="2261622079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1286308770"/>
                    </a:ext>
                  </a:extLst>
                </a:gridCol>
              </a:tblGrid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Match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8067387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u="sng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match_id</a:t>
                      </a:r>
                      <a:r>
                        <a:rPr lang="en-US" sz="8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b="1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339368733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umpire1_name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157458382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umpire1_id  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568634610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umpire2_name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43269561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umpire2_id  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92834105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umpire3_name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555003090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umpire3_id  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699821564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team1_name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019807505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tm1_id  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14781081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team2_name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504234212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tm2_id  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52717000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Numeric(5.2)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15142627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toss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858018943"/>
                  </a:ext>
                </a:extLst>
              </a:tr>
              <a:tr h="270831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8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043479750"/>
                  </a:ext>
                </a:extLst>
              </a:tr>
              <a:tr h="229595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match_status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varchar(100)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51631"/>
                  </a:ext>
                </a:extLst>
              </a:tr>
              <a:tr h="284181">
                <a:tc gridSpan="2">
                  <a:txBody>
                    <a:bodyPr/>
                    <a:lstStyle/>
                    <a:p>
                      <a:r>
                        <a:rPr lang="en-US" sz="800" b="1" dirty="0">
                          <a:latin typeface="+mn-lt"/>
                        </a:rPr>
                        <a:t>Primary key: </a:t>
                      </a:r>
                      <a:r>
                        <a:rPr lang="en-US" sz="800" b="1" dirty="0" err="1">
                          <a:latin typeface="+mn-lt"/>
                        </a:rPr>
                        <a:t>match_id</a:t>
                      </a:r>
                      <a:endParaRPr lang="en-US" sz="800" b="1" dirty="0">
                        <a:latin typeface="+mn-lt"/>
                      </a:endParaRPr>
                    </a:p>
                    <a:p>
                      <a:r>
                        <a:rPr lang="en-US" sz="800" b="1" dirty="0" err="1">
                          <a:latin typeface="+mn-lt"/>
                        </a:rPr>
                        <a:t>Forien</a:t>
                      </a:r>
                      <a:r>
                        <a:rPr lang="en-US" sz="800" b="1" dirty="0">
                          <a:latin typeface="+mn-lt"/>
                        </a:rPr>
                        <a:t> key:</a:t>
                      </a:r>
                    </a:p>
                    <a:p>
                      <a:endParaRPr lang="en-US" sz="8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5997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459DE1-DF63-4D4A-8FB9-21F44F4C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19770"/>
              </p:ext>
            </p:extLst>
          </p:nvPr>
        </p:nvGraphicFramePr>
        <p:xfrm>
          <a:off x="3771900" y="2647950"/>
          <a:ext cx="2324100" cy="335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02">
                  <a:extLst>
                    <a:ext uri="{9D8B030D-6E8A-4147-A177-3AD203B41FA5}">
                      <a16:colId xmlns:a16="http://schemas.microsoft.com/office/drawing/2014/main" val="2487843883"/>
                    </a:ext>
                  </a:extLst>
                </a:gridCol>
                <a:gridCol w="935098">
                  <a:extLst>
                    <a:ext uri="{9D8B030D-6E8A-4147-A177-3AD203B41FA5}">
                      <a16:colId xmlns:a16="http://schemas.microsoft.com/office/drawing/2014/main" val="2753785978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r>
                        <a:rPr lang="en-US" sz="800" b="1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90821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player_id</a:t>
                      </a:r>
                      <a:r>
                        <a:rPr lang="en-US" sz="800" b="1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01142159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79223138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date_of_birth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442350412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player_category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9669330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batting_or_bowling_style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90212906"/>
                  </a:ext>
                </a:extLst>
              </a:tr>
              <a:tr h="325357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country_name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800243059"/>
                  </a:ext>
                </a:extLst>
              </a:tr>
              <a:tr h="5418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key: </a:t>
                      </a: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player_id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Forien</a:t>
                      </a: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key:</a:t>
                      </a:r>
                    </a:p>
                    <a:p>
                      <a:endParaRPr 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285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D21D19-33A6-4B5E-B455-DC222A224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95057"/>
              </p:ext>
            </p:extLst>
          </p:nvPr>
        </p:nvGraphicFramePr>
        <p:xfrm>
          <a:off x="6623843" y="2341294"/>
          <a:ext cx="2324101" cy="344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3">
                  <a:extLst>
                    <a:ext uri="{9D8B030D-6E8A-4147-A177-3AD203B41FA5}">
                      <a16:colId xmlns:a16="http://schemas.microsoft.com/office/drawing/2014/main" val="62078846"/>
                    </a:ext>
                  </a:extLst>
                </a:gridCol>
                <a:gridCol w="1163318">
                  <a:extLst>
                    <a:ext uri="{9D8B030D-6E8A-4147-A177-3AD203B41FA5}">
                      <a16:colId xmlns:a16="http://schemas.microsoft.com/office/drawing/2014/main" val="83858392"/>
                    </a:ext>
                  </a:extLst>
                </a:gridCol>
              </a:tblGrid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184586344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schedule_id</a:t>
                      </a:r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251070224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match_id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575081235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232779475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715945860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323706787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838735909"/>
                  </a:ext>
                </a:extLst>
              </a:tr>
              <a:tr h="4310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key: </a:t>
                      </a: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schedule_id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Forien</a:t>
                      </a: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key: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2943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4FA562-C48C-47F0-BEF6-2455B6F45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1569"/>
              </p:ext>
            </p:extLst>
          </p:nvPr>
        </p:nvGraphicFramePr>
        <p:xfrm>
          <a:off x="9293224" y="1714500"/>
          <a:ext cx="2508252" cy="356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6">
                  <a:extLst>
                    <a:ext uri="{9D8B030D-6E8A-4147-A177-3AD203B41FA5}">
                      <a16:colId xmlns:a16="http://schemas.microsoft.com/office/drawing/2014/main" val="839756891"/>
                    </a:ext>
                  </a:extLst>
                </a:gridCol>
                <a:gridCol w="1254126">
                  <a:extLst>
                    <a:ext uri="{9D8B030D-6E8A-4147-A177-3AD203B41FA5}">
                      <a16:colId xmlns:a16="http://schemas.microsoft.com/office/drawing/2014/main" val="362578340"/>
                    </a:ext>
                  </a:extLst>
                </a:gridCol>
              </a:tblGrid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umpire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168439847"/>
                  </a:ext>
                </a:extLst>
              </a:tr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427663228"/>
                  </a:ext>
                </a:extLst>
              </a:tr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umpire_id</a:t>
                      </a:r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932310103"/>
                  </a:ext>
                </a:extLst>
              </a:tr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total_umpired_matches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Numeric(5)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045151556"/>
                  </a:ext>
                </a:extLst>
              </a:tr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124200988"/>
                  </a:ext>
                </a:extLst>
              </a:tr>
              <a:tr h="509512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controversy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198411390"/>
                  </a:ext>
                </a:extLst>
              </a:tr>
              <a:tr h="50951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key: </a:t>
                      </a: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umpire_id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Forien</a:t>
                      </a: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key: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3137-13D1-47D3-BE88-76191401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8E1688-96C1-4A25-9CCA-D7584445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99589"/>
              </p:ext>
            </p:extLst>
          </p:nvPr>
        </p:nvGraphicFramePr>
        <p:xfrm>
          <a:off x="1098550" y="1853459"/>
          <a:ext cx="3273425" cy="328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1217267366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633675796"/>
                    </a:ext>
                  </a:extLst>
                </a:gridCol>
              </a:tblGrid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9955716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u="sng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tm_id</a:t>
                      </a:r>
                      <a:r>
                        <a:rPr lang="en-US" sz="800" b="1" u="sng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u="sng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232507319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tm_name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28474837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head_coach_id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14648818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head_coach_name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854074067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captain_id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07592186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country_name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 lvl="3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dirty="0">
                          <a:solidFill>
                            <a:srgbClr val="44444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44472883"/>
                  </a:ext>
                </a:extLst>
              </a:tr>
              <a:tr h="364537">
                <a:tc>
                  <a:txBody>
                    <a:bodyPr/>
                    <a:lstStyle/>
                    <a:p>
                      <a:pPr marL="15240" marR="15240" lvl="4" algn="l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tm_rank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sz="800" dirty="0">
                          <a:latin typeface="+mn-lt"/>
                        </a:rPr>
                        <a:t>Numeric(4)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76799"/>
                  </a:ext>
                </a:extLst>
              </a:tr>
              <a:tr h="364537">
                <a:tc gridSpan="2"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key: </a:t>
                      </a: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tm_id</a:t>
                      </a:r>
                      <a:endPara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Forien</a:t>
                      </a: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key:</a:t>
                      </a:r>
                    </a:p>
                  </a:txBody>
                  <a:tcPr marL="45720" marR="45720" marT="15240" marB="15240" anchor="ctr"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567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F7B871-D8F2-4883-8569-00F48682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56599"/>
              </p:ext>
            </p:extLst>
          </p:nvPr>
        </p:nvGraphicFramePr>
        <p:xfrm>
          <a:off x="5124449" y="2316480"/>
          <a:ext cx="4724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>
                  <a:extLst>
                    <a:ext uri="{9D8B030D-6E8A-4147-A177-3AD203B41FA5}">
                      <a16:colId xmlns:a16="http://schemas.microsoft.com/office/drawing/2014/main" val="290794675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381718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Match summary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match_id</a:t>
                      </a:r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41816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man_of_the_match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77134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top_run_scorer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13529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best_bowler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7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875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key: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3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A545-2B8D-4ED1-A343-335D582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968" y="384778"/>
            <a:ext cx="4464000" cy="1080000"/>
          </a:xfrm>
        </p:spPr>
        <p:txBody>
          <a:bodyPr/>
          <a:lstStyle/>
          <a:p>
            <a:r>
              <a:rPr lang="en-US" u="sng" dirty="0"/>
              <a:t>ER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2DE90-205E-46D7-862E-5A081D7B0732}"/>
              </a:ext>
            </a:extLst>
          </p:cNvPr>
          <p:cNvSpPr/>
          <p:nvPr/>
        </p:nvSpPr>
        <p:spPr>
          <a:xfrm>
            <a:off x="4381406" y="2205038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batsmen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A22F5-8488-4D5E-8386-5224280A080D}"/>
              </a:ext>
            </a:extLst>
          </p:cNvPr>
          <p:cNvSpPr/>
          <p:nvPr/>
        </p:nvSpPr>
        <p:spPr>
          <a:xfrm>
            <a:off x="1457699" y="2219090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48B2B-9582-45AC-B23A-F91FEEFF7FEB}"/>
              </a:ext>
            </a:extLst>
          </p:cNvPr>
          <p:cNvSpPr/>
          <p:nvPr/>
        </p:nvSpPr>
        <p:spPr>
          <a:xfrm>
            <a:off x="7094935" y="4393406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3A6CC-7DBF-4A0C-BD4F-3855070E37D7}"/>
              </a:ext>
            </a:extLst>
          </p:cNvPr>
          <p:cNvSpPr/>
          <p:nvPr/>
        </p:nvSpPr>
        <p:spPr>
          <a:xfrm>
            <a:off x="8086444" y="5551161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01755-EA2A-4E88-930D-946333BB8723}"/>
              </a:ext>
            </a:extLst>
          </p:cNvPr>
          <p:cNvSpPr/>
          <p:nvPr/>
        </p:nvSpPr>
        <p:spPr>
          <a:xfrm>
            <a:off x="9572437" y="3964781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72940-8789-45B9-8B4D-23797A9C0BED}"/>
              </a:ext>
            </a:extLst>
          </p:cNvPr>
          <p:cNvSpPr/>
          <p:nvPr/>
        </p:nvSpPr>
        <p:spPr>
          <a:xfrm>
            <a:off x="1399172" y="4586287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ED3B0-6B32-46EB-87B1-4B3467951D21}"/>
              </a:ext>
            </a:extLst>
          </p:cNvPr>
          <p:cNvSpPr/>
          <p:nvPr/>
        </p:nvSpPr>
        <p:spPr>
          <a:xfrm>
            <a:off x="7215187" y="1776413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umpire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073B5-72CE-4552-9A37-5FBE69215DE1}"/>
              </a:ext>
            </a:extLst>
          </p:cNvPr>
          <p:cNvSpPr/>
          <p:nvPr/>
        </p:nvSpPr>
        <p:spPr>
          <a:xfrm>
            <a:off x="3922875" y="4574381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9E777-41AE-4A8F-8756-2BE42C6DF2C4}"/>
              </a:ext>
            </a:extLst>
          </p:cNvPr>
          <p:cNvSpPr/>
          <p:nvPr/>
        </p:nvSpPr>
        <p:spPr>
          <a:xfrm>
            <a:off x="5633136" y="3298498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9041B-631E-4FA2-825D-0BE4402157C0}"/>
              </a:ext>
            </a:extLst>
          </p:cNvPr>
          <p:cNvSpPr/>
          <p:nvPr/>
        </p:nvSpPr>
        <p:spPr>
          <a:xfrm>
            <a:off x="9572437" y="2523657"/>
            <a:ext cx="13811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187D60-7908-47A4-A4E2-072C7BB9A9FB}"/>
              </a:ext>
            </a:extLst>
          </p:cNvPr>
          <p:cNvCxnSpPr/>
          <p:nvPr/>
        </p:nvCxnSpPr>
        <p:spPr>
          <a:xfrm>
            <a:off x="1952625" y="2681289"/>
            <a:ext cx="0" cy="189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D1D65-4865-45D9-86DF-0418920E97B9}"/>
              </a:ext>
            </a:extLst>
          </p:cNvPr>
          <p:cNvCxnSpPr>
            <a:endCxn id="13" idx="1"/>
          </p:cNvCxnSpPr>
          <p:nvPr/>
        </p:nvCxnSpPr>
        <p:spPr>
          <a:xfrm>
            <a:off x="2838637" y="2681289"/>
            <a:ext cx="4256298" cy="192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C2C887-3665-4A6D-BEE3-ED8340D37638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2838824" y="2419351"/>
            <a:ext cx="1542582" cy="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DEE66F-CFFA-45AC-BE91-9E16E5C67B0B}"/>
              </a:ext>
            </a:extLst>
          </p:cNvPr>
          <p:cNvCxnSpPr/>
          <p:nvPr/>
        </p:nvCxnSpPr>
        <p:spPr>
          <a:xfrm flipV="1">
            <a:off x="2780297" y="2647715"/>
            <a:ext cx="2410828" cy="193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F1217F-84EB-46CD-9CC7-8B1BFA61B093}"/>
              </a:ext>
            </a:extLst>
          </p:cNvPr>
          <p:cNvCxnSpPr/>
          <p:nvPr/>
        </p:nvCxnSpPr>
        <p:spPr>
          <a:xfrm>
            <a:off x="2541750" y="2658549"/>
            <a:ext cx="1710261" cy="188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3CDA10-1E53-42E6-BED0-8749B82F9E90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2780297" y="4788694"/>
            <a:ext cx="1142578" cy="1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54B986-378D-4624-9317-CA9C7DDB0A4E}"/>
              </a:ext>
            </a:extLst>
          </p:cNvPr>
          <p:cNvCxnSpPr>
            <a:cxnSpLocks/>
          </p:cNvCxnSpPr>
          <p:nvPr/>
        </p:nvCxnSpPr>
        <p:spPr>
          <a:xfrm flipH="1">
            <a:off x="7014261" y="2219090"/>
            <a:ext cx="500964" cy="104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CBCED-741A-48D9-8DCB-EF1B79EE720D}"/>
              </a:ext>
            </a:extLst>
          </p:cNvPr>
          <p:cNvCxnSpPr>
            <a:endCxn id="15" idx="1"/>
          </p:cNvCxnSpPr>
          <p:nvPr/>
        </p:nvCxnSpPr>
        <p:spPr>
          <a:xfrm>
            <a:off x="7000877" y="3727123"/>
            <a:ext cx="2571560" cy="45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A3F8DF-99B8-400E-9DFF-A5BEDD9C0853}"/>
              </a:ext>
            </a:extLst>
          </p:cNvPr>
          <p:cNvCxnSpPr>
            <a:endCxn id="20" idx="1"/>
          </p:cNvCxnSpPr>
          <p:nvPr/>
        </p:nvCxnSpPr>
        <p:spPr>
          <a:xfrm>
            <a:off x="2838637" y="2566263"/>
            <a:ext cx="2794499" cy="94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DAC1F8-E7D6-46FB-91B5-EF8A27330B7C}"/>
              </a:ext>
            </a:extLst>
          </p:cNvPr>
          <p:cNvCxnSpPr>
            <a:cxnSpLocks/>
          </p:cNvCxnSpPr>
          <p:nvPr/>
        </p:nvCxnSpPr>
        <p:spPr>
          <a:xfrm>
            <a:off x="2838637" y="2566263"/>
            <a:ext cx="6811613" cy="33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4033BB-D744-4D77-A289-37BF6F52A219}"/>
              </a:ext>
            </a:extLst>
          </p:cNvPr>
          <p:cNvCxnSpPr/>
          <p:nvPr/>
        </p:nvCxnSpPr>
        <p:spPr>
          <a:xfrm>
            <a:off x="6800850" y="3727123"/>
            <a:ext cx="1381125" cy="182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F67BFA-CC6E-4F27-A95B-04F164EEFD05}"/>
              </a:ext>
            </a:extLst>
          </p:cNvPr>
          <p:cNvCxnSpPr/>
          <p:nvPr/>
        </p:nvCxnSpPr>
        <p:spPr>
          <a:xfrm>
            <a:off x="2780297" y="5003006"/>
            <a:ext cx="5306147" cy="9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6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CB049-FF83-4F39-8109-7B0D5881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2" y="887767"/>
            <a:ext cx="11082511" cy="56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p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3920" y="4871931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2638" y="1021107"/>
            <a:ext cx="1491528" cy="86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3" name="Google Shape;1843;p234"/>
          <p:cNvSpPr txBox="1"/>
          <p:nvPr/>
        </p:nvSpPr>
        <p:spPr>
          <a:xfrm>
            <a:off x="5619296" y="3171549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Presentation is Prepared by</a:t>
            </a:r>
            <a:endParaRPr dirty="0"/>
          </a:p>
        </p:txBody>
      </p:sp>
      <p:sp>
        <p:nvSpPr>
          <p:cNvPr id="1844" name="Google Shape;1844;p234"/>
          <p:cNvSpPr txBox="1"/>
          <p:nvPr/>
        </p:nvSpPr>
        <p:spPr>
          <a:xfrm>
            <a:off x="1025132" y="5405180"/>
            <a:ext cx="10549791" cy="121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234"/>
          <p:cNvSpPr/>
          <p:nvPr/>
        </p:nvSpPr>
        <p:spPr>
          <a:xfrm>
            <a:off x="0" y="0"/>
            <a:ext cx="61707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234"/>
          <p:cNvSpPr/>
          <p:nvPr/>
        </p:nvSpPr>
        <p:spPr>
          <a:xfrm>
            <a:off x="11422743" y="6036936"/>
            <a:ext cx="769257" cy="821064"/>
          </a:xfrm>
          <a:prstGeom prst="triangle">
            <a:avLst>
              <a:gd name="adj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234"/>
          <p:cNvSpPr/>
          <p:nvPr/>
        </p:nvSpPr>
        <p:spPr>
          <a:xfrm rot="-5400000">
            <a:off x="11396840" y="-25903"/>
            <a:ext cx="769257" cy="821064"/>
          </a:xfrm>
          <a:prstGeom prst="triangle">
            <a:avLst>
              <a:gd name="adj" fmla="val 1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234"/>
          <p:cNvSpPr txBox="1"/>
          <p:nvPr/>
        </p:nvSpPr>
        <p:spPr>
          <a:xfrm>
            <a:off x="5806168" y="368740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sz="4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Apurba Datta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Apurba Dey ”</a:t>
            </a:r>
            <a:endParaRPr dirty="0"/>
          </a:p>
        </p:txBody>
      </p:sp>
      <p:pic>
        <p:nvPicPr>
          <p:cNvPr id="1849" name="Google Shape;1849;p234" descr="Pencil"/>
          <p:cNvPicPr preferRelativeResize="0"/>
          <p:nvPr/>
        </p:nvPicPr>
        <p:blipFill rotWithShape="1">
          <a:blip r:embed="rId5">
            <a:alphaModFix/>
          </a:blip>
          <a:srcRect t="19" b="19"/>
          <a:stretch/>
        </p:blipFill>
        <p:spPr>
          <a:xfrm>
            <a:off x="2308215" y="2126949"/>
            <a:ext cx="2453185" cy="245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234"/>
          <p:cNvSpPr/>
          <p:nvPr/>
        </p:nvSpPr>
        <p:spPr>
          <a:xfrm>
            <a:off x="160205" y="1887156"/>
            <a:ext cx="296666" cy="296666"/>
          </a:xfrm>
          <a:prstGeom prst="ellipse">
            <a:avLst/>
          </a:prstGeom>
          <a:solidFill>
            <a:srgbClr val="171616"/>
          </a:solid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234"/>
          <p:cNvSpPr/>
          <p:nvPr/>
        </p:nvSpPr>
        <p:spPr>
          <a:xfrm>
            <a:off x="160205" y="4738559"/>
            <a:ext cx="296666" cy="296666"/>
          </a:xfrm>
          <a:prstGeom prst="ellipse">
            <a:avLst/>
          </a:prstGeom>
          <a:solidFill>
            <a:srgbClr val="171616"/>
          </a:solid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2" name="Google Shape;1852;p234"/>
          <p:cNvCxnSpPr/>
          <p:nvPr/>
        </p:nvCxnSpPr>
        <p:spPr>
          <a:xfrm>
            <a:off x="308538" y="2149023"/>
            <a:ext cx="0" cy="2643686"/>
          </a:xfrm>
          <a:prstGeom prst="straightConnector1">
            <a:avLst/>
          </a:prstGeom>
          <a:noFill/>
          <a:ln w="136525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53" name="Google Shape;1853;p2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7337" y="1699968"/>
            <a:ext cx="4962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2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234"/>
          <p:cNvSpPr/>
          <p:nvPr/>
        </p:nvSpPr>
        <p:spPr>
          <a:xfrm>
            <a:off x="11405407" y="467763"/>
            <a:ext cx="474936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/>
      <p:bldP spid="1848" grpId="0"/>
    </p:bldLst>
  </p:timing>
</p:sld>
</file>

<file path=ppt/theme/theme1.xml><?xml version="1.0" encoding="utf-8"?>
<a:theme xmlns:a="http://schemas.openxmlformats.org/drawingml/2006/main" name="1_Office Theme">
  <a:themeElements>
    <a:clrScheme name="Ou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628</Words>
  <Application>Microsoft Office PowerPoint</Application>
  <PresentationFormat>Widescreen</PresentationFormat>
  <Paragraphs>202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Baloo</vt:lpstr>
      <vt:lpstr>1_Office Theme</vt:lpstr>
      <vt:lpstr>4_Office Theme</vt:lpstr>
      <vt:lpstr>2_Office Theme</vt:lpstr>
      <vt:lpstr>PowerPoint Presentation</vt:lpstr>
      <vt:lpstr>Tables</vt:lpstr>
      <vt:lpstr>Tables</vt:lpstr>
      <vt:lpstr>Tables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Apurba Datta</cp:lastModifiedBy>
  <cp:revision>20</cp:revision>
  <dcterms:modified xsi:type="dcterms:W3CDTF">2022-04-17T06:19:48Z</dcterms:modified>
</cp:coreProperties>
</file>