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7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3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7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3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44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6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63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4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14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92E0-8180-4BEC-8788-B3F8B37971C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DEAB-75DC-4A8F-BF08-19ACC4783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36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uridasuo.hatenablog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6341" y="398929"/>
            <a:ext cx="3243154" cy="3262418"/>
          </a:xfrm>
          <a:prstGeom prst="rect">
            <a:avLst/>
          </a:prstGeom>
          <a:solidFill>
            <a:schemeClr val="bg1"/>
          </a:solidFill>
          <a:ln w="57150">
            <a:gradFill flip="none" rotWithShape="1">
              <a:gsLst>
                <a:gs pos="0">
                  <a:srgbClr val="FFFF00"/>
                </a:gs>
                <a:gs pos="19000">
                  <a:schemeClr val="accent4">
                    <a:lumMod val="50000"/>
                  </a:schemeClr>
                </a:gs>
                <a:gs pos="39000">
                  <a:srgbClr val="FFFF00"/>
                </a:gs>
                <a:gs pos="89888">
                  <a:schemeClr val="accent4">
                    <a:lumMod val="50000"/>
                  </a:schemeClr>
                </a:gs>
                <a:gs pos="72472">
                  <a:srgbClr val="FFFF00"/>
                </a:gs>
                <a:gs pos="57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8" y="696638"/>
            <a:ext cx="2667000" cy="2667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46439" y="489261"/>
            <a:ext cx="7026361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using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</a:t>
            </a:r>
            <a:endParaRPr lang="en-US" altLang="ja-JP" sz="6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取得ツール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27214" y="5192438"/>
            <a:ext cx="7026361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仕様書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9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9" y="631495"/>
            <a:ext cx="3756454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14657" t="19469" r="60991" b="28650"/>
          <a:stretch/>
        </p:blipFill>
        <p:spPr>
          <a:xfrm>
            <a:off x="4878678" y="334130"/>
            <a:ext cx="1761019" cy="2244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878678" y="334130"/>
            <a:ext cx="1573425" cy="168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2" idx="1"/>
          </p:cNvCxnSpPr>
          <p:nvPr/>
        </p:nvCxnSpPr>
        <p:spPr>
          <a:xfrm flipH="1">
            <a:off x="1622854" y="418319"/>
            <a:ext cx="3255824" cy="677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60389" y="462218"/>
            <a:ext cx="3430695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Assets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フォルダを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D&amp;D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10" y="631494"/>
            <a:ext cx="4016990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右矢印 18"/>
          <p:cNvSpPr/>
          <p:nvPr/>
        </p:nvSpPr>
        <p:spPr>
          <a:xfrm>
            <a:off x="4765060" y="3333750"/>
            <a:ext cx="2305050" cy="17240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1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5" y="631494"/>
            <a:ext cx="4016990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3228975" y="1162804"/>
            <a:ext cx="981076" cy="304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719513" y="310194"/>
            <a:ext cx="0" cy="1004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287280" y="140917"/>
            <a:ext cx="3106499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検索開始ボタン押下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84" y="631494"/>
            <a:ext cx="4374699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8597083" y="5643447"/>
            <a:ext cx="3106499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Using static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定義コードが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リスト化されて出力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086224" y="2620232"/>
            <a:ext cx="1556059" cy="17240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9" y="745794"/>
            <a:ext cx="4374699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80" y="745794"/>
            <a:ext cx="4374699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279708" y="1571625"/>
            <a:ext cx="1453841" cy="2924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3808" y="4383259"/>
            <a:ext cx="3106499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貼り付けたい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namespa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チェックする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232958" y="1571624"/>
            <a:ext cx="2196792" cy="2924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0144" y="4383258"/>
            <a:ext cx="2705785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チェックした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namespa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コードを出力します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4300421" y="2267807"/>
            <a:ext cx="1556059" cy="17240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1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9" y="641019"/>
            <a:ext cx="4892071" cy="5701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594033" y="1152526"/>
            <a:ext cx="3549342" cy="209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71633" y="777301"/>
            <a:ext cx="5553667" cy="138499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パスの記入内容を保存するかどうかチェック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「保存する」にチェックした場合、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このツールと同階層フォルダに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Tmp_PathLog.txt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」というファイルが作成されます。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 次回起動時にも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保存したパスが記入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されるようになります。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>
            <a:stCxn id="3" idx="3"/>
            <a:endCxn id="10" idx="1"/>
          </p:cNvCxnSpPr>
          <p:nvPr/>
        </p:nvCxnSpPr>
        <p:spPr>
          <a:xfrm>
            <a:off x="4143375" y="1257301"/>
            <a:ext cx="2228258" cy="212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0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889538" y="6263759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i="0" dirty="0" smtClean="0">
                <a:effectLst/>
                <a:latin typeface="Open Sans"/>
              </a:rPr>
              <a:t>Copyright © 2019 </a:t>
            </a:r>
            <a:r>
              <a:rPr lang="en-US" altLang="ja-JP" b="0" i="0" dirty="0" err="1" smtClean="0">
                <a:effectLst/>
                <a:latin typeface="Open Sans"/>
              </a:rPr>
              <a:t>Yoububun</a:t>
            </a:r>
            <a:r>
              <a:rPr lang="en-US" altLang="ja-JP" b="0" i="0" dirty="0" smtClean="0">
                <a:effectLst/>
                <a:latin typeface="Open Sans"/>
              </a:rPr>
              <a:t> All Rights Reserved.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09283" y="120076"/>
            <a:ext cx="5553667" cy="8925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ご意見・感想・その他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何でも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いただけたら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嬉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しいで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す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333" y="1415476"/>
            <a:ext cx="5553667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・テックブログ：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のにっき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84755" y="2079933"/>
            <a:ext cx="7043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smtClean="0">
                <a:hlinkClick r:id="rId2"/>
              </a:rPr>
              <a:t>https://apuridasuo.hatenablog.com/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071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ＭＳ Ｐゴシック</vt:lpstr>
      <vt:lpstr>Open Sans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山佐株式会社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菊田 裕介</dc:creator>
  <cp:lastModifiedBy>菊田 裕介</cp:lastModifiedBy>
  <cp:revision>5</cp:revision>
  <dcterms:created xsi:type="dcterms:W3CDTF">2019-11-08T09:23:49Z</dcterms:created>
  <dcterms:modified xsi:type="dcterms:W3CDTF">2019-11-08T10:24:25Z</dcterms:modified>
</cp:coreProperties>
</file>