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91" autoAdjust="0"/>
    <p:restoredTop sz="86405" autoAdjust="0"/>
  </p:normalViewPr>
  <p:slideViewPr>
    <p:cSldViewPr snapToGrid="0">
      <p:cViewPr varScale="1">
        <p:scale>
          <a:sx n="44" d="100"/>
          <a:sy n="44" d="100"/>
        </p:scale>
        <p:origin x="941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82543-0467-4A8E-B34F-B5515C8E6505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B6F1E-8494-44F6-B500-9790BAD77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091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B6F1E-8494-44F6-B500-9790BAD770F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6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B6F1E-8494-44F6-B500-9790BAD770F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89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DF6A-EA64-493F-9CC2-78CEF978197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3AB0-E5C3-400D-A787-8FAF047F2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71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DF6A-EA64-493F-9CC2-78CEF978197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3AB0-E5C3-400D-A787-8FAF047F2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68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DF6A-EA64-493F-9CC2-78CEF978197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3AB0-E5C3-400D-A787-8FAF047F2C7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9797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DF6A-EA64-493F-9CC2-78CEF978197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3AB0-E5C3-400D-A787-8FAF047F2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037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DF6A-EA64-493F-9CC2-78CEF978197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3AB0-E5C3-400D-A787-8FAF047F2C7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2918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DF6A-EA64-493F-9CC2-78CEF978197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3AB0-E5C3-400D-A787-8FAF047F2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587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DF6A-EA64-493F-9CC2-78CEF978197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3AB0-E5C3-400D-A787-8FAF047F2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596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DF6A-EA64-493F-9CC2-78CEF978197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3AB0-E5C3-400D-A787-8FAF047F2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4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DF6A-EA64-493F-9CC2-78CEF978197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3AB0-E5C3-400D-A787-8FAF047F2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22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DF6A-EA64-493F-9CC2-78CEF978197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3AB0-E5C3-400D-A787-8FAF047F2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07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DF6A-EA64-493F-9CC2-78CEF978197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3AB0-E5C3-400D-A787-8FAF047F2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04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DF6A-EA64-493F-9CC2-78CEF978197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3AB0-E5C3-400D-A787-8FAF047F2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61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DF6A-EA64-493F-9CC2-78CEF978197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3AB0-E5C3-400D-A787-8FAF047F2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59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DF6A-EA64-493F-9CC2-78CEF978197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3AB0-E5C3-400D-A787-8FAF047F2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23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DF6A-EA64-493F-9CC2-78CEF978197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3AB0-E5C3-400D-A787-8FAF047F2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72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DF6A-EA64-493F-9CC2-78CEF978197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3AB0-E5C3-400D-A787-8FAF047F2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93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FDF6A-EA64-493F-9CC2-78CEF978197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DA3AB0-E5C3-400D-A787-8FAF047F2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02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FAD816-7D29-E267-B570-D209F83CA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8922" y="2416628"/>
            <a:ext cx="8522156" cy="2514187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457200" indent="-457200" algn="just">
              <a:buAutoNum type="arabicPeriod"/>
            </a:pP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38A41F-C050-016E-3B21-E0C0F7554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764498"/>
            <a:ext cx="7487032" cy="3432748"/>
          </a:xfrm>
        </p:spPr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Project on </a:t>
            </a:r>
            <a:br>
              <a:rPr lang="en-US" dirty="0"/>
            </a:br>
            <a:r>
              <a:rPr lang="en-US" dirty="0"/>
              <a:t>To do List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171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EDDF5-31CC-038B-3178-BACB1C0D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0618"/>
            <a:ext cx="8596668" cy="486074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Todo lists are the lists that we generally use to maintain our day-to-day tasks or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list of everything that we have to do, with the most important tasks at the top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of the list, and the least important tasks at the bottom. It is helpful in planning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our daily schedules. We can add more tasks at any time and delete a task that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is completed.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B7F467-0842-788C-EA0C-77981104273E}"/>
              </a:ext>
            </a:extLst>
          </p:cNvPr>
          <p:cNvSpPr txBox="1"/>
          <p:nvPr/>
        </p:nvSpPr>
        <p:spPr>
          <a:xfrm>
            <a:off x="0" y="1334124"/>
            <a:ext cx="10807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252488-B780-F6D5-E77C-A54176BB4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610"/>
            <a:ext cx="8596668" cy="571018"/>
          </a:xfrm>
        </p:spPr>
        <p:txBody>
          <a:bodyPr>
            <a:noAutofit/>
          </a:bodyPr>
          <a:lstStyle/>
          <a:p>
            <a:r>
              <a:rPr lang="en-US" sz="4000" dirty="0"/>
              <a:t>Introduction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29494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ACB71-5E11-54F6-DAF6-3D28A718D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The four major tasks that </a:t>
            </a:r>
            <a:r>
              <a:rPr lang="en-US" sz="2000" dirty="0"/>
              <a:t>we can perform in a TODO list are: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1.Add tasks</a:t>
            </a:r>
          </a:p>
          <a:p>
            <a:pPr marL="0" indent="0">
              <a:buNone/>
            </a:pPr>
            <a:r>
              <a:rPr lang="en-US" dirty="0"/>
              <a:t>      2.Update tasks</a:t>
            </a:r>
          </a:p>
          <a:p>
            <a:pPr marL="0" indent="0">
              <a:buNone/>
            </a:pPr>
            <a:r>
              <a:rPr lang="en-US" dirty="0"/>
              <a:t>      3.Read tasks</a:t>
            </a:r>
          </a:p>
          <a:p>
            <a:pPr marL="0" indent="0">
              <a:buNone/>
            </a:pPr>
            <a:r>
              <a:rPr lang="en-US" dirty="0"/>
              <a:t>      4.Delete tasks</a:t>
            </a:r>
          </a:p>
        </p:txBody>
      </p:sp>
    </p:spTree>
    <p:extLst>
      <p:ext uri="{BB962C8B-B14F-4D97-AF65-F5344CB8AC3E}">
        <p14:creationId xmlns:p14="http://schemas.microsoft.com/office/powerpoint/2010/main" val="15000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30872E-0411-AA1A-A34F-AB730E2F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12" y="565072"/>
            <a:ext cx="6623399" cy="763929"/>
          </a:xfrm>
        </p:spPr>
        <p:txBody>
          <a:bodyPr>
            <a:normAutofit/>
          </a:bodyPr>
          <a:lstStyle/>
          <a:p>
            <a:r>
              <a:rPr lang="en-US" sz="3200" dirty="0"/>
              <a:t>Example:</a:t>
            </a:r>
            <a:endParaRPr lang="en-IN" sz="3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6F9C16-E267-FB36-F3E7-D07AE91B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022" y="3429000"/>
            <a:ext cx="9178977" cy="34289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33B06-785A-0F86-A4DF-048C09915481}"/>
              </a:ext>
            </a:extLst>
          </p:cNvPr>
          <p:cNvSpPr txBox="1"/>
          <p:nvPr/>
        </p:nvSpPr>
        <p:spPr>
          <a:xfrm>
            <a:off x="351692" y="1329001"/>
            <a:ext cx="103221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sz="2400" dirty="0"/>
              <a:t>.index.html: In this file, we will create the basic structure of</a:t>
            </a:r>
          </a:p>
          <a:p>
            <a:r>
              <a:rPr lang="en-US" sz="2400" dirty="0"/>
              <a:t>    the project.</a:t>
            </a:r>
          </a:p>
          <a:p>
            <a:endParaRPr lang="en-US" sz="2400" dirty="0"/>
          </a:p>
          <a:p>
            <a:r>
              <a:rPr lang="en-US" sz="2400" dirty="0"/>
              <a:t>2.main.js: In this file , we add the logical section of our project</a:t>
            </a:r>
          </a:p>
          <a:p>
            <a:r>
              <a:rPr lang="en-US" sz="2400" dirty="0"/>
              <a:t>   where we will define functions that will perform the tasks </a:t>
            </a:r>
          </a:p>
          <a:p>
            <a:r>
              <a:rPr lang="en-US" sz="2400" dirty="0"/>
              <a:t>    described in the list above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09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D30A-2937-FF61-7C9F-4C31770B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1256"/>
            <a:ext cx="9274175" cy="6248400"/>
          </a:xfrm>
        </p:spPr>
        <p:txBody>
          <a:bodyPr/>
          <a:lstStyle/>
          <a:p>
            <a:r>
              <a:rPr lang="en-US" dirty="0"/>
              <a:t>                  Possibilities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dirty="0"/>
              <a:t>1. Create tasks and subtasks</a:t>
            </a:r>
            <a:br>
              <a:rPr lang="en-US" sz="2000" dirty="0"/>
            </a:br>
            <a:r>
              <a:rPr lang="en-US" sz="2000" dirty="0"/>
              <a:t>      2. Add title, priority, status and </a:t>
            </a:r>
            <a:r>
              <a:rPr lang="en-US" sz="2000" dirty="0" err="1"/>
              <a:t>ect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      3.Sort tasks</a:t>
            </a:r>
            <a:br>
              <a:rPr lang="en-US" sz="2000" dirty="0"/>
            </a:br>
            <a:r>
              <a:rPr lang="en-US" sz="2000" dirty="0"/>
              <a:t>      4.Set remainder</a:t>
            </a:r>
            <a:br>
              <a:rPr lang="en-US" sz="2000" dirty="0"/>
            </a:br>
            <a:r>
              <a:rPr lang="en-US" sz="2000" dirty="0"/>
              <a:t>      5. Gantt chat</a:t>
            </a:r>
            <a:br>
              <a:rPr lang="en-US" sz="2000" dirty="0"/>
            </a:br>
            <a:r>
              <a:rPr lang="en-US" sz="2000" dirty="0"/>
              <a:t>      6. Burn-down chat</a:t>
            </a:r>
            <a:br>
              <a:rPr lang="en-US" sz="2000" dirty="0"/>
            </a:br>
            <a:r>
              <a:rPr lang="en-US" sz="2000" dirty="0"/>
              <a:t>      7. Calendar</a:t>
            </a:r>
            <a:br>
              <a:rPr lang="en-US" dirty="0"/>
            </a:br>
            <a:r>
              <a:rPr lang="en-US" sz="2400" dirty="0"/>
              <a:t>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68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8A50-4511-DD4E-12EB-43908FEB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Mobile 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F1857-7657-E090-050B-E4C9EB32E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62" y="1488613"/>
            <a:ext cx="8596668" cy="3880773"/>
          </a:xfrm>
        </p:spPr>
        <p:txBody>
          <a:bodyPr/>
          <a:lstStyle/>
          <a:p>
            <a:r>
              <a:rPr lang="en-US" dirty="0"/>
              <a:t>“ITDL” for on App Store</a:t>
            </a:r>
          </a:p>
          <a:p>
            <a:r>
              <a:rPr lang="en-US" dirty="0"/>
              <a:t>“</a:t>
            </a:r>
            <a:r>
              <a:rPr lang="en-US" dirty="0" err="1"/>
              <a:t>Tdl</a:t>
            </a:r>
            <a:r>
              <a:rPr lang="en-US" dirty="0"/>
              <a:t> Todo List” for Android on Google Play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520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776E-50A7-FAEC-42E8-6450AEC5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025" y="2997843"/>
            <a:ext cx="7468351" cy="645610"/>
          </a:xfrm>
        </p:spPr>
        <p:txBody>
          <a:bodyPr>
            <a:noAutofit/>
          </a:bodyPr>
          <a:lstStyle/>
          <a:p>
            <a:r>
              <a:rPr lang="en-US" sz="4800" dirty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8599897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252</Words>
  <Application>Microsoft Office PowerPoint</Application>
  <PresentationFormat>Widescreen</PresentationFormat>
  <Paragraphs>32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Javascript Project on  To do List </vt:lpstr>
      <vt:lpstr>Introduction</vt:lpstr>
      <vt:lpstr>PowerPoint Presentation</vt:lpstr>
      <vt:lpstr>Example:</vt:lpstr>
      <vt:lpstr>                  Possibilities    1. Create tasks and subtasks       2. Add title, priority, status and ect.       3.Sort tasks       4.Set remainder       5. Gantt chat       6. Burn-down chat       7. Calendar      </vt:lpstr>
      <vt:lpstr>Support Mobile OS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To Do List Application</dc:title>
  <dc:creator>samara</dc:creator>
  <cp:lastModifiedBy>samara</cp:lastModifiedBy>
  <cp:revision>11</cp:revision>
  <dcterms:created xsi:type="dcterms:W3CDTF">2023-10-19T09:07:29Z</dcterms:created>
  <dcterms:modified xsi:type="dcterms:W3CDTF">2023-11-01T06:46:39Z</dcterms:modified>
</cp:coreProperties>
</file>