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Celestial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to do list application</dc:title>
  <dc:creator>samara</dc:creator>
  <cp:lastModifiedBy>samara</cp:lastModifiedBy>
  <cp:revision>2</cp:revision>
  <dcterms:created xsi:type="dcterms:W3CDTF">2023-10-19T08:36:39Z</dcterms:created>
  <dcterms:modified xsi:type="dcterms:W3CDTF">2023-10-21T06:50:39Z</dcterms:modified>
</cp:coreProperties>
</file>