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 (Cognizant)</dc:creator>
  <cp:lastModifiedBy>Kumar Choubey, Apurv (Cognizant)</cp:lastModifiedBy>
  <cp:revision>2</cp:revision>
  <dcterms:created xsi:type="dcterms:W3CDTF">2023-03-23T03:22:23Z</dcterms:created>
  <dcterms:modified xsi:type="dcterms:W3CDTF">2023-05-08T09:09:08Z</dcterms:modified>
</cp:coreProperties>
</file>