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98F7-A898-D7C8-D661-4AD56E89A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4775-DFEE-1BE9-B5A5-67CC815C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B733-BF5C-AFDE-52BB-1ADB1D44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79B8-1622-35CA-2A23-762F915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518D-FE09-612D-4361-F37857F2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A7A3-70F2-130D-5882-0D1459E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80DE0-9903-2F00-05F2-501A8E0C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E5C5-3EB8-BD69-D73A-F8403B47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1F2-3604-980E-C76F-4301CF06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18B0-8BB3-1159-B44E-6C0237DB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E1B62-7375-AAF1-4282-A3FF8FABC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9AD9-FB1C-B785-C64C-BAD66B881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85FD-755B-01C3-5495-D3E4402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835F-6335-95B2-D1BB-BDEF8321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A1B6-C046-4E9A-9642-05F26D06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92D1-3212-958B-7D9A-8640F234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F4F6-6B4E-454B-24B8-AB8A8ED7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5E01-2B72-8472-6920-D1A71029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7678-4094-A918-6848-31B263BB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60FF-75EB-2F12-1DB3-1902C8BE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2BC7-C955-0C2C-BF45-425F2BEC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426F5-FAF8-B1E8-5796-67DA89AE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8754-55B6-19B8-F02C-02CBF56D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30E1-9BCE-07AE-8D78-95AA11BE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6E14-CD19-22CE-9668-82E68D32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D3E-450B-6396-A330-85552A5E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615A-E3E4-A3EA-D214-7FAC5F2C8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0D528-231A-555B-9BF5-19EFD69D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FD362-083D-8362-792E-46A932A4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D50C6-634E-A6A7-3516-D267F7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0995-967C-C566-AED6-F7EF4C8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1188-333F-EB6F-30B4-036D3E5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A125-8AB3-FB43-316B-DE000C4F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6720-7889-041D-4C32-B2D5B03D7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ED2A9-86D9-BDA2-6DD4-7A9167CB1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CDF8-006D-03E1-141E-71E1A2316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D715C-C5D9-944E-46ED-D57AE97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4C219-A4D9-9B4F-8690-5469B32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C76D4-B594-AC35-20A7-20CD8B1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C830-2AB1-E7B0-D0CA-C31E901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8D678-10C4-6A06-3430-BBA73951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CD6B9-FF3C-9E01-0C03-132487F3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D6D6-D91A-322F-0EC0-290BED50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B32B5-C17B-9950-0BC7-A21005DB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9B6BD-4D4E-E248-0F02-4BC36B31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EBBB-E250-8F22-C466-57E258B4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AE6F-ED70-62D8-512E-378D210A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C984-B29A-BAA2-2096-6A68C6EA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C2BED-2D81-E4DB-C2E8-5119B4DCC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6237-8757-206C-5D4B-B18CB6D9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F578-BEA6-E5F2-80DD-827CB720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35DE-CAE1-DA33-7DA3-E4CD9C8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410D-96AC-E062-8849-F21B5520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BA280-8FED-1648-8120-40AF69C5A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10018-878E-A16D-2DBB-0C3BC12CE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27D6C-264F-3407-51FD-7F5A6FEE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4641-1184-AE25-B309-297CFFE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8C788-BDD3-0803-E29A-24E2F620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02D4-3EEA-8131-3E5F-72BEB9F1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6277-1BCB-3744-356C-A015DF0F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A0A3-E4E8-BA9B-8C52-FCD2284E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6844-837E-444A-91E0-6F5B082AE0B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61AF-A719-E47B-E52D-614DE2D1D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008C-6A26-C67C-5F41-81952C451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0B58-D6FA-41AF-A608-48DB3F67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D4F1-755C-872C-1E43-5B09C08D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80" y="213479"/>
            <a:ext cx="6644640" cy="16557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LevelUp</a:t>
            </a:r>
            <a:br>
              <a:rPr lang="en-US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e-learning platform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4792-950C-B242-0788-3A96B3AA4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960" y="2601119"/>
            <a:ext cx="343408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Apurv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Henakare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Kardile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Muskan Jain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F7F34-9959-588D-5213-C56BE32B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50" y="558403"/>
            <a:ext cx="813197" cy="813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87A9E-F481-491B-D2A1-8BC67A0F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00C2-3007-6228-3527-2E869055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E33A-C749-85F4-505C-454D2341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0242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 Client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5C804-1A30-D25C-F2B3-5EACD374EB24}"/>
              </a:ext>
            </a:extLst>
          </p:cNvPr>
          <p:cNvSpPr txBox="1">
            <a:spLocks/>
          </p:cNvSpPr>
          <p:nvPr/>
        </p:nvSpPr>
        <p:spPr>
          <a:xfrm>
            <a:off x="6862010" y="1690688"/>
            <a:ext cx="40626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 18+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IDE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662A-E88A-224F-51F5-DAA6AB64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5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F183C5-DE1E-109B-ED68-D7B9C4258D5D}"/>
              </a:ext>
            </a:extLst>
          </p:cNvPr>
          <p:cNvSpPr txBox="1">
            <a:spLocks/>
          </p:cNvSpPr>
          <p:nvPr/>
        </p:nvSpPr>
        <p:spPr>
          <a:xfrm>
            <a:off x="787400" y="781685"/>
            <a:ext cx="761492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76388-9645-9BC8-160D-8DF9E655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B987F-5348-ABCE-D1E6-D515ACFC3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26554" b="15932"/>
          <a:stretch/>
        </p:blipFill>
        <p:spPr>
          <a:xfrm>
            <a:off x="1022673" y="3038610"/>
            <a:ext cx="10146654" cy="33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55023-2B38-6530-F991-11A446980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1366044"/>
            <a:ext cx="6341110" cy="45729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BC355A-E2B9-CC5D-993B-B12EB5AF06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353560" cy="10009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EF985-8723-EB79-DF70-26B22333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2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FE4D0-912E-63FB-806C-94254C60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381760"/>
            <a:ext cx="9935837" cy="47548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F9A7A6C-351F-F3A4-C0B3-2F27C997FB0D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55485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flow-Employee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88F45-2523-13F9-98C5-51B5F5E7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9E2749-5BDA-B1C0-93FC-43FB6BD2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20" y="1488440"/>
            <a:ext cx="10374810" cy="410972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7DC46B-1CE1-B952-7E27-3B78AAE4A6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35880" cy="9353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flow-Admin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B08768-3CB1-DDEB-97F0-1BAE1CD4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LevelUp An e-learning platform</vt:lpstr>
      <vt:lpstr>Technology Stack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LevelUp  An e-learning platform</dc:title>
  <dc:creator>DELL-3400</dc:creator>
  <cp:lastModifiedBy>DELL-3400</cp:lastModifiedBy>
  <cp:revision>4</cp:revision>
  <dcterms:created xsi:type="dcterms:W3CDTF">2023-12-21T14:39:36Z</dcterms:created>
  <dcterms:modified xsi:type="dcterms:W3CDTF">2023-12-22T11:37:32Z</dcterms:modified>
</cp:coreProperties>
</file>