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a7904dac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da7904dac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da7904dac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da7904dac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da7904dac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da7904dac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a7904dac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da7904dac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da7904dac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da7904dac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da7904d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da7904d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da7904dac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da7904dac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da7904dac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da7904dac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da7904dac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da7904dac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da7904dac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da7904dac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a7904dac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da7904dac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da7904dac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da7904dac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a7904dac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da7904dac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da7904dac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da7904dac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a7904dac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da7904dac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ameprogrammingpatterns.com/game-loop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63400" cy="1962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Lua Game-Development Workshop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Gamedev Utopia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Game Loops</a:t>
            </a:r>
            <a:endParaRPr b="1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88869821-B443-9F26-9850-4D5CDFC8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56" y="994208"/>
            <a:ext cx="6247288" cy="2474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F9F4D-4FCB-5B99-A40C-4076BA45CC6D}"/>
              </a:ext>
            </a:extLst>
          </p:cNvPr>
          <p:cNvSpPr txBox="1"/>
          <p:nvPr/>
        </p:nvSpPr>
        <p:spPr>
          <a:xfrm>
            <a:off x="714167" y="3715609"/>
            <a:ext cx="771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Decouple the progression of game time from user input and processor speed.</a:t>
            </a:r>
            <a:endParaRPr lang="en-IN" sz="2000" u="sng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A7D39-D08B-056E-4749-34F4DE283F50}"/>
              </a:ext>
            </a:extLst>
          </p:cNvPr>
          <p:cNvSpPr txBox="1"/>
          <p:nvPr/>
        </p:nvSpPr>
        <p:spPr>
          <a:xfrm>
            <a:off x="6513967" y="4546605"/>
            <a:ext cx="292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Credits: Robert Nystrom</a:t>
            </a:r>
          </a:p>
          <a:p>
            <a:endParaRPr lang="en-IN" sz="12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05560-66AD-0BD1-DBF6-B83610412C4B}"/>
              </a:ext>
            </a:extLst>
          </p:cNvPr>
          <p:cNvSpPr txBox="1"/>
          <p:nvPr/>
        </p:nvSpPr>
        <p:spPr>
          <a:xfrm>
            <a:off x="5877155" y="4762049"/>
            <a:ext cx="32668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hlinkClick r:id="rId4"/>
              </a:rPr>
              <a:t>http://gameprogrammingpatterns.com/game-loop.html</a:t>
            </a:r>
            <a:endParaRPr lang="en-IN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34F1C-E948-17AE-F765-D47F5EDF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 game loop looks like: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07F2E-2D28-7602-E55D-3CC484D2E629}"/>
              </a:ext>
            </a:extLst>
          </p:cNvPr>
          <p:cNvSpPr txBox="1"/>
          <p:nvPr/>
        </p:nvSpPr>
        <p:spPr>
          <a:xfrm>
            <a:off x="766294" y="3580199"/>
            <a:ext cx="7611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Implementing an efficient and well-structured game loop is crucial for achieving smooth gameplay and maintaining a consistent user experience. The loop needs to strike a balance between updating the game state frequently enough to ensure responsiveness and rendering frames at a suitable frame rate to prevent issues like screen tearing or stuttering.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4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2D Coordinate System</a:t>
            </a:r>
            <a:endParaRPr b="1"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Drawing Basic Shapes</a:t>
            </a:r>
            <a:endParaRPr b="1"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Delta Time</a:t>
            </a:r>
            <a:endParaRPr b="1"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AABB Collision</a:t>
            </a:r>
            <a:endParaRPr b="1"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Sprites</a:t>
            </a:r>
            <a:endParaRPr b="1"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Instantiation (Spawning)</a:t>
            </a:r>
            <a:endParaRPr b="1"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89125" y="393750"/>
            <a:ext cx="79050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60"/>
              <a:t>“</a:t>
            </a:r>
            <a:r>
              <a:rPr lang="en" sz="2560" i="1"/>
              <a:t>Introduction</a:t>
            </a:r>
            <a:r>
              <a:rPr lang="en" sz="2560"/>
              <a:t>”</a:t>
            </a:r>
            <a:endParaRPr sz="256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 b="1"/>
              <a:t>Welcome to the World of Game Development with Lua!</a:t>
            </a:r>
            <a:endParaRPr sz="206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this captivating journey, we invite you to explore the dynamic realm of game development powered by Lua scripting.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Lua, renowned for its simplicity and efficiency, serves as a key tool for crafting immersive and engaging gaming experiences.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Throughout this presentation, we'll delve into the myriad ways Lua can be harnessed to create games that captivate players and push the boundaries of interactive entertainment.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LUA?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103175"/>
            <a:ext cx="70389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Lua's Role in Game Dev</a:t>
            </a:r>
            <a:r>
              <a:rPr lang="en"/>
              <a:t>: Lua's scripting prowess empowers game developers to breathe life into their creations through real-time interaction, AI behavior, and dynamic storytelling.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Efficiency and Performance:</a:t>
            </a:r>
            <a:r>
              <a:rPr lang="en"/>
              <a:t> Lua's lightweight design ensures optimal performance, enabling games to run seamlessly on a variety of platforms without sacrificing quality.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Accessible for All</a:t>
            </a:r>
            <a:r>
              <a:rPr lang="en"/>
              <a:t>: Whether you're a seasoned developer or new to coding, Lua's user-friendly syntax makes it an ideal choice for beginners and experts alike.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Libraries: </a:t>
            </a:r>
            <a:r>
              <a:rPr lang="en"/>
              <a:t>Lua boasts a range of libraries and frameworks that are widely used in game development to expedite development and enhance various aspects of game creation.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Python VS Lua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b="1"/>
              <a:t>INTRODUCING LÖVE2D</a:t>
            </a:r>
            <a:r>
              <a:rPr lang="en"/>
              <a:t>”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100" y="393750"/>
            <a:ext cx="626675" cy="6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625" y="393750"/>
            <a:ext cx="626675" cy="6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363175" y="1370200"/>
            <a:ext cx="6808800" cy="3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LÖVE, often referred to as Love2D, is a popular </a:t>
            </a:r>
            <a:r>
              <a:rPr lang="en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open-source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empowers developers to create 2D games, interactive applications, and multimedia experiences. Designed for </a:t>
            </a:r>
            <a:r>
              <a:rPr lang="en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simplicity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accessibility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Love2D is built using the </a:t>
            </a:r>
            <a:r>
              <a:rPr lang="en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Lua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scripting language and provides a wide range of features for </a:t>
            </a:r>
            <a:r>
              <a:rPr lang="en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game development.</a:t>
            </a:r>
            <a:endParaRPr sz="1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Advantages of using LÖVE2D</a:t>
            </a:r>
            <a:endParaRPr b="1"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257775"/>
            <a:ext cx="7038900" cy="3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Ease of Use:</a:t>
            </a:r>
            <a:r>
              <a:rPr lang="en"/>
              <a:t> Love2D's simple and intuitive API allows developers to focus on creativity rather than complex technicalities.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Rapid Prototyping:</a:t>
            </a:r>
            <a:r>
              <a:rPr lang="en"/>
              <a:t> Love2D's fast iteration cycle makes it ideal for quickly prototyping game ideas and experimenting with different concepts.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Learning Curve: </a:t>
            </a:r>
            <a:r>
              <a:rPr lang="en"/>
              <a:t>Lua's relatively straightforward syntax and Love2D's minimalistic design make it an excellent choice for beginners who want to enter the world of game development.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Open Source:</a:t>
            </a:r>
            <a:r>
              <a:rPr lang="en"/>
              <a:t> Love2D is open-source, meaning its source code is available for exploration and modification. This encourages community contributions and customization.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Customizability:</a:t>
            </a:r>
            <a:r>
              <a:rPr lang="en"/>
              <a:t> While Love2D provides a strong foundation, its extensible nature allows developers to tailor their game development experience by incorporating third-party libraries and tools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Framework VS Engine</a:t>
            </a:r>
            <a:endParaRPr b="1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Pygame VS Love2D</a:t>
            </a:r>
            <a:endParaRPr b="1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ctrTitle"/>
          </p:nvPr>
        </p:nvSpPr>
        <p:spPr>
          <a:xfrm>
            <a:off x="3260350" y="1578400"/>
            <a:ext cx="52944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Some Game-Specific Concepts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502</Words>
  <Application>Microsoft Office PowerPoint</Application>
  <PresentationFormat>On-screen Show (16:9)</PresentationFormat>
  <Paragraphs>37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Lato</vt:lpstr>
      <vt:lpstr>Montserrat</vt:lpstr>
      <vt:lpstr>Arial</vt:lpstr>
      <vt:lpstr>Focus</vt:lpstr>
      <vt:lpstr>Lua Game-Development Workshop</vt:lpstr>
      <vt:lpstr>“Introduction” Welcome to the World of Game Development with Lua!</vt:lpstr>
      <vt:lpstr>Why LUA?</vt:lpstr>
      <vt:lpstr>Python VS Lua</vt:lpstr>
      <vt:lpstr>“INTRODUCING LÖVE2D”</vt:lpstr>
      <vt:lpstr>Advantages of using LÖVE2D</vt:lpstr>
      <vt:lpstr>Framework VS Engine</vt:lpstr>
      <vt:lpstr>Pygame VS Love2D</vt:lpstr>
      <vt:lpstr>Some Game-Specific Concepts</vt:lpstr>
      <vt:lpstr>Game Loops</vt:lpstr>
      <vt:lpstr>What a game loop looks like:</vt:lpstr>
      <vt:lpstr>2D Coordinate System</vt:lpstr>
      <vt:lpstr>Drawing Basic Shapes</vt:lpstr>
      <vt:lpstr>Delta Time</vt:lpstr>
      <vt:lpstr>AABB Collision</vt:lpstr>
      <vt:lpstr>Sprites</vt:lpstr>
      <vt:lpstr>Instantiation (Spawning)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Game-Development Workshop</dc:title>
  <cp:lastModifiedBy>Aditya Ghadge</cp:lastModifiedBy>
  <cp:revision>2</cp:revision>
  <dcterms:modified xsi:type="dcterms:W3CDTF">2023-08-14T17:53:08Z</dcterms:modified>
</cp:coreProperties>
</file>