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a7904dac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da7904dac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da7904dac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da7904dac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da7904dac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da7904dac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a7904dac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da7904dac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da7904dac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da7904dac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da7904dac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da7904dac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da7904dac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da7904dac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da7904dac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da7904dac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da7904dac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da7904dac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da7904dac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da7904dac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a7904dac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da7904dac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da7904dac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da7904dac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a7904dac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da7904dac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da7904dac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da7904dac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a7904dac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da7904dac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63400" cy="196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Lua Game-Development Workshop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Gamedev Utopia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Loops</a:t>
            </a:r>
            <a:endParaRPr b="1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2D Coordinate System</a:t>
            </a:r>
            <a:endParaRPr b="1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Drawing Basic Shapes</a:t>
            </a:r>
            <a:endParaRPr b="1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Delta Time</a:t>
            </a:r>
            <a:endParaRPr b="1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AABB Collision</a:t>
            </a:r>
            <a:endParaRPr b="1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Sprites</a:t>
            </a:r>
            <a:endParaRPr b="1"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Instantiation</a:t>
            </a:r>
            <a:r>
              <a:rPr b="1" lang="en"/>
              <a:t> (Spawning)</a:t>
            </a:r>
            <a:endParaRPr b="1"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89125" y="393750"/>
            <a:ext cx="79050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60"/>
              <a:t>“</a:t>
            </a:r>
            <a:r>
              <a:rPr i="1" lang="en" sz="2560"/>
              <a:t>Introduction</a:t>
            </a:r>
            <a:r>
              <a:rPr lang="en" sz="2560"/>
              <a:t>”</a:t>
            </a:r>
            <a:endParaRPr sz="25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60"/>
              <a:t>Welcome to the World of Game Development with Lua!</a:t>
            </a:r>
            <a:endParaRPr b="1" sz="206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this captivating journey, we invite you to explore the dynamic realm of game development powered by Lua scripting.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Lua, renowned for its simplicity and efficiency, serves as a key tool for crafting immersive and engaging gaming experiences.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Throughout this presentation, we'll delve into the myriad ways Lua can be harnessed to create games that captivate players and push the boundaries of interactive entertainment.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LUA?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03175"/>
            <a:ext cx="70389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Lua's Role in Game Dev</a:t>
            </a:r>
            <a:r>
              <a:rPr lang="en"/>
              <a:t>: Lua's scripting prowess empowers game developers to breathe life into their creations through real-time interaction, AI behavior, and dynamic storytelling.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Efficiency and Performance:</a:t>
            </a:r>
            <a:r>
              <a:rPr lang="en"/>
              <a:t> Lua's lightweight design ensures optimal performance, enabling games to run seamlessly on a variety of platforms without sacrificing quality.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Accessible for All</a:t>
            </a:r>
            <a:r>
              <a:rPr lang="en"/>
              <a:t>: Whether you're a seasoned developer or new to coding, Lua's user-friendly syntax makes it an ideal choice for beginners and experts alike.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Libraries: </a:t>
            </a:r>
            <a:r>
              <a:rPr lang="en"/>
              <a:t>Lua boasts a range of libraries and frameworks that are widely used in game development to expedite development and enhance various aspects of game creation.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VS Lua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b="1" lang="en"/>
              <a:t>INTRODUCING </a:t>
            </a:r>
            <a:r>
              <a:rPr b="1" lang="en"/>
              <a:t>LÖVE</a:t>
            </a:r>
            <a:r>
              <a:rPr b="1" lang="en"/>
              <a:t>2D</a:t>
            </a:r>
            <a:r>
              <a:rPr lang="en"/>
              <a:t>”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100" y="393750"/>
            <a:ext cx="626675" cy="6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625" y="393750"/>
            <a:ext cx="626675" cy="6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363175" y="1370200"/>
            <a:ext cx="68088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LÖVE, often referred to as Love2D, is a popular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open-source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empowers developers to create 2D games, interactive applications, and multimedia experiences. Designed for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simplicity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accessibility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Love2D is built using the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Lua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scripting language and provides a wide range of features for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game development.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 of using LÖVE2D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257775"/>
            <a:ext cx="7038900" cy="3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Ease of Use:</a:t>
            </a:r>
            <a:r>
              <a:rPr lang="en"/>
              <a:t> Love2D's simple and intuitive API allows developers to focus on creativity rather than comp</a:t>
            </a:r>
            <a:r>
              <a:rPr lang="en"/>
              <a:t>le</a:t>
            </a:r>
            <a:r>
              <a:rPr lang="en"/>
              <a:t>x technicalitie</a:t>
            </a:r>
            <a:r>
              <a:rPr lang="en"/>
              <a:t>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Rapid Prototyping:</a:t>
            </a:r>
            <a:r>
              <a:rPr lang="en"/>
              <a:t> Love2D's fast iteration cycle makes it ideal for quickly prototyping game ideas and experimenting with different concepts.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Learning Curve: </a:t>
            </a:r>
            <a:r>
              <a:rPr lang="en"/>
              <a:t>Lua's relatively straightforward syntax and Love2D's minimalistic design make it an excellent choice for beginners who want to enter the world of game development.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Open Source:</a:t>
            </a:r>
            <a:r>
              <a:rPr lang="en"/>
              <a:t> Love2D is open-source, meaning its source code is available for exploration and modification. This encourages community contributions and customization.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Customizability:</a:t>
            </a:r>
            <a:r>
              <a:rPr lang="en"/>
              <a:t> While Love2D provides a strong foundation, its extensible nature allows developers to tailor their game development experience by incorporating third-party libraries and tools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Framework VS Engine</a:t>
            </a:r>
            <a:endParaRPr b="1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Pygame VS Love2D</a:t>
            </a:r>
            <a:endParaRPr b="1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ctrTitle"/>
          </p:nvPr>
        </p:nvSpPr>
        <p:spPr>
          <a:xfrm>
            <a:off x="3260350" y="1578400"/>
            <a:ext cx="5294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Game-Specific Concepts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