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8" r:id="rId2"/>
    <p:sldId id="268" r:id="rId3"/>
    <p:sldId id="293" r:id="rId4"/>
    <p:sldId id="284" r:id="rId5"/>
    <p:sldId id="283" r:id="rId6"/>
    <p:sldId id="285" r:id="rId7"/>
    <p:sldId id="286" r:id="rId8"/>
    <p:sldId id="287" r:id="rId9"/>
    <p:sldId id="288" r:id="rId10"/>
    <p:sldId id="295" r:id="rId11"/>
    <p:sldId id="296" r:id="rId12"/>
    <p:sldId id="297" r:id="rId13"/>
    <p:sldId id="298" r:id="rId14"/>
    <p:sldId id="314" r:id="rId15"/>
    <p:sldId id="299" r:id="rId16"/>
    <p:sldId id="315" r:id="rId17"/>
    <p:sldId id="316" r:id="rId18"/>
    <p:sldId id="300" r:id="rId19"/>
    <p:sldId id="308" r:id="rId20"/>
    <p:sldId id="301" r:id="rId21"/>
    <p:sldId id="309" r:id="rId22"/>
    <p:sldId id="310" r:id="rId23"/>
    <p:sldId id="311" r:id="rId24"/>
    <p:sldId id="312" r:id="rId25"/>
    <p:sldId id="302" r:id="rId26"/>
    <p:sldId id="313" r:id="rId27"/>
    <p:sldId id="304" r:id="rId28"/>
    <p:sldId id="303" r:id="rId29"/>
    <p:sldId id="305" r:id="rId30"/>
    <p:sldId id="306" r:id="rId31"/>
    <p:sldId id="307" r:id="rId32"/>
    <p:sldId id="289" r:id="rId33"/>
    <p:sldId id="290" r:id="rId34"/>
    <p:sldId id="291" r:id="rId35"/>
    <p:sldId id="292" r:id="rId36"/>
    <p:sldId id="294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25F1CD-E3E6-405D-9120-4DA8E6975691}">
          <p14:sldIdLst>
            <p14:sldId id="278"/>
            <p14:sldId id="268"/>
            <p14:sldId id="293"/>
            <p14:sldId id="284"/>
            <p14:sldId id="283"/>
            <p14:sldId id="285"/>
            <p14:sldId id="286"/>
            <p14:sldId id="287"/>
            <p14:sldId id="288"/>
            <p14:sldId id="295"/>
            <p14:sldId id="296"/>
            <p14:sldId id="297"/>
            <p14:sldId id="298"/>
            <p14:sldId id="314"/>
            <p14:sldId id="299"/>
            <p14:sldId id="315"/>
            <p14:sldId id="316"/>
            <p14:sldId id="300"/>
            <p14:sldId id="308"/>
            <p14:sldId id="301"/>
            <p14:sldId id="309"/>
            <p14:sldId id="310"/>
            <p14:sldId id="311"/>
            <p14:sldId id="312"/>
            <p14:sldId id="302"/>
            <p14:sldId id="313"/>
            <p14:sldId id="304"/>
            <p14:sldId id="303"/>
            <p14:sldId id="305"/>
            <p14:sldId id="306"/>
            <p14:sldId id="307"/>
            <p14:sldId id="289"/>
            <p14:sldId id="290"/>
            <p14:sldId id="291"/>
            <p14:sldId id="292"/>
            <p14:sldId id="294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5"/>
    <a:srgbClr val="D1D8B7"/>
    <a:srgbClr val="A09D79"/>
    <a:srgbClr val="AD5C4D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B5948-A713-42D2-A950-65772DEAEEEE}" v="99" dt="2023-04-29T05:19:04.618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urv Patel" userId="ca11caa6b52d2d92" providerId="LiveId" clId="{49AB5948-A713-42D2-A950-65772DEAEEEE}"/>
    <pc:docChg chg="custSel modSld">
      <pc:chgData name="Apurv Patel" userId="ca11caa6b52d2d92" providerId="LiveId" clId="{49AB5948-A713-42D2-A950-65772DEAEEEE}" dt="2023-04-29T05:19:24.113" v="164" actId="20577"/>
      <pc:docMkLst>
        <pc:docMk/>
      </pc:docMkLst>
      <pc:sldChg chg="delSp modSp mod">
        <pc:chgData name="Apurv Patel" userId="ca11caa6b52d2d92" providerId="LiveId" clId="{49AB5948-A713-42D2-A950-65772DEAEEEE}" dt="2023-04-29T05:19:24.113" v="164" actId="20577"/>
        <pc:sldMkLst>
          <pc:docMk/>
          <pc:sldMk cId="520000563" sldId="278"/>
        </pc:sldMkLst>
        <pc:spChg chg="del">
          <ac:chgData name="Apurv Patel" userId="ca11caa6b52d2d92" providerId="LiveId" clId="{49AB5948-A713-42D2-A950-65772DEAEEEE}" dt="2023-04-29T05:16:09.070" v="0" actId="478"/>
          <ac:spMkLst>
            <pc:docMk/>
            <pc:sldMk cId="520000563" sldId="278"/>
            <ac:spMk id="3" creationId="{61377AF6-2477-81EC-D1BC-43FD72DF18F6}"/>
          </ac:spMkLst>
        </pc:spChg>
        <pc:spChg chg="mod">
          <ac:chgData name="Apurv Patel" userId="ca11caa6b52d2d92" providerId="LiveId" clId="{49AB5948-A713-42D2-A950-65772DEAEEEE}" dt="2023-04-29T05:19:24.113" v="164" actId="20577"/>
          <ac:spMkLst>
            <pc:docMk/>
            <pc:sldMk cId="520000563" sldId="278"/>
            <ac:spMk id="4" creationId="{AE2B5FD5-CC69-41D9-B828-DA2D0D17FB35}"/>
          </ac:spMkLst>
        </pc:spChg>
        <pc:spChg chg="mod">
          <ac:chgData name="Apurv Patel" userId="ca11caa6b52d2d92" providerId="LiveId" clId="{49AB5948-A713-42D2-A950-65772DEAEEEE}" dt="2023-04-29T05:16:25.314" v="9" actId="20577"/>
          <ac:spMkLst>
            <pc:docMk/>
            <pc:sldMk cId="520000563" sldId="278"/>
            <ac:spMk id="8" creationId="{B06B43F9-6206-495D-95EC-1C7B91896876}"/>
          </ac:spMkLst>
        </pc:spChg>
        <pc:spChg chg="mod">
          <ac:chgData name="Apurv Patel" userId="ca11caa6b52d2d92" providerId="LiveId" clId="{49AB5948-A713-42D2-A950-65772DEAEEEE}" dt="2023-04-29T05:16:31.253" v="12" actId="20577"/>
          <ac:spMkLst>
            <pc:docMk/>
            <pc:sldMk cId="520000563" sldId="278"/>
            <ac:spMk id="10" creationId="{41DE7B29-58FD-435F-870A-A3262DFE3A6B}"/>
          </ac:spMkLst>
        </pc:spChg>
        <pc:picChg chg="del">
          <ac:chgData name="Apurv Patel" userId="ca11caa6b52d2d92" providerId="LiveId" clId="{49AB5948-A713-42D2-A950-65772DEAEEEE}" dt="2023-04-29T05:16:36.291" v="13" actId="21"/>
          <ac:picMkLst>
            <pc:docMk/>
            <pc:sldMk cId="520000563" sldId="278"/>
            <ac:picMk id="12" creationId="{5227FFBE-39E3-4031-B1CA-42A7AF1C6D9B}"/>
          </ac:picMkLst>
        </pc:picChg>
      </pc:sldChg>
      <pc:sldChg chg="modSp modAnim">
        <pc:chgData name="Apurv Patel" userId="ca11caa6b52d2d92" providerId="LiveId" clId="{49AB5948-A713-42D2-A950-65772DEAEEEE}" dt="2023-04-29T05:17:25.333" v="44" actId="20577"/>
        <pc:sldMkLst>
          <pc:docMk/>
          <pc:sldMk cId="2643468909" sldId="286"/>
        </pc:sldMkLst>
        <pc:spChg chg="mod">
          <ac:chgData name="Apurv Patel" userId="ca11caa6b52d2d92" providerId="LiveId" clId="{49AB5948-A713-42D2-A950-65772DEAEEEE}" dt="2023-04-29T05:17:25.333" v="44" actId="20577"/>
          <ac:spMkLst>
            <pc:docMk/>
            <pc:sldMk cId="2643468909" sldId="286"/>
            <ac:spMk id="6" creationId="{D0211450-08E9-4C22-BE39-1B10002E5C8F}"/>
          </ac:spMkLst>
        </pc:spChg>
      </pc:sldChg>
      <pc:sldChg chg="modSp">
        <pc:chgData name="Apurv Patel" userId="ca11caa6b52d2d92" providerId="LiveId" clId="{49AB5948-A713-42D2-A950-65772DEAEEEE}" dt="2023-04-29T05:17:40.401" v="50" actId="20577"/>
        <pc:sldMkLst>
          <pc:docMk/>
          <pc:sldMk cId="962492264" sldId="287"/>
        </pc:sldMkLst>
        <pc:spChg chg="mod">
          <ac:chgData name="Apurv Patel" userId="ca11caa6b52d2d92" providerId="LiveId" clId="{49AB5948-A713-42D2-A950-65772DEAEEEE}" dt="2023-04-29T05:17:40.401" v="50" actId="20577"/>
          <ac:spMkLst>
            <pc:docMk/>
            <pc:sldMk cId="962492264" sldId="287"/>
            <ac:spMk id="6" creationId="{D0211450-08E9-4C22-BE39-1B10002E5C8F}"/>
          </ac:spMkLst>
        </pc:spChg>
      </pc:sldChg>
      <pc:sldChg chg="modSp">
        <pc:chgData name="Apurv Patel" userId="ca11caa6b52d2d92" providerId="LiveId" clId="{49AB5948-A713-42D2-A950-65772DEAEEEE}" dt="2023-04-29T05:19:04.618" v="130" actId="20577"/>
        <pc:sldMkLst>
          <pc:docMk/>
          <pc:sldMk cId="1295876293" sldId="292"/>
        </pc:sldMkLst>
        <pc:spChg chg="mod">
          <ac:chgData name="Apurv Patel" userId="ca11caa6b52d2d92" providerId="LiveId" clId="{49AB5948-A713-42D2-A950-65772DEAEEEE}" dt="2023-04-29T05:19:04.618" v="130" actId="20577"/>
          <ac:spMkLst>
            <pc:docMk/>
            <pc:sldMk cId="1295876293" sldId="292"/>
            <ac:spMk id="6" creationId="{D0211450-08E9-4C22-BE39-1B10002E5C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4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8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09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40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6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93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3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12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7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6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67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70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15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81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42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8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43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2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92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68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028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16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86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09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6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36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4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ss-introduction/" TargetMode="External"/><Relationship Id="rId13" Type="http://schemas.openxmlformats.org/officeDocument/2006/relationships/hyperlink" Target="https://app.diagrams.net/" TargetMode="External"/><Relationship Id="rId3" Type="http://schemas.openxmlformats.org/officeDocument/2006/relationships/hyperlink" Target="https://www.flivv.com/php-web-development/" TargetMode="External"/><Relationship Id="rId7" Type="http://schemas.openxmlformats.org/officeDocument/2006/relationships/hyperlink" Target="https://www.geeksforgeeks.org/html-introduction/" TargetMode="External"/><Relationship Id="rId12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comcomputer.com.my/courses/22-javascript/" TargetMode="External"/><Relationship Id="rId11" Type="http://schemas.openxmlformats.org/officeDocument/2006/relationships/hyperlink" Target="https://laravel.com/" TargetMode="External"/><Relationship Id="rId5" Type="http://schemas.openxmlformats.org/officeDocument/2006/relationships/hyperlink" Target="https://www.javatpoint.com/mysql-features" TargetMode="External"/><Relationship Id="rId10" Type="http://schemas.openxmlformats.org/officeDocument/2006/relationships/hyperlink" Target="https://www.w3schools.com/php/php_ajax_intro.asp" TargetMode="External"/><Relationship Id="rId4" Type="http://schemas.openxmlformats.org/officeDocument/2006/relationships/hyperlink" Target="https://www.mindline.co.in/Laravel" TargetMode="External"/><Relationship Id="rId9" Type="http://schemas.openxmlformats.org/officeDocument/2006/relationships/hyperlink" Target="https://www.geeksforgeeks.org/jquery-introduction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B5FD5-CC69-41D9-B828-DA2D0D17FB35}"/>
              </a:ext>
            </a:extLst>
          </p:cNvPr>
          <p:cNvSpPr txBox="1"/>
          <p:nvPr/>
        </p:nvSpPr>
        <p:spPr>
          <a:xfrm>
            <a:off x="2001078" y="1046921"/>
            <a:ext cx="8335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College Name 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12464-7598-469F-84DE-84F1F3E87224}"/>
              </a:ext>
            </a:extLst>
          </p:cNvPr>
          <p:cNvSpPr txBox="1"/>
          <p:nvPr/>
        </p:nvSpPr>
        <p:spPr>
          <a:xfrm>
            <a:off x="3352799" y="2106351"/>
            <a:ext cx="5300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</a:t>
            </a:r>
          </a:p>
          <a:p>
            <a:pPr algn="ctr"/>
            <a:r>
              <a:rPr lang="en-US" sz="32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“MOVIE TICKET BOOKING SYSTEM”</a:t>
            </a:r>
            <a:endParaRPr lang="hi-IN" sz="32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B43F9-6206-495D-95EC-1C7B91896876}"/>
              </a:ext>
            </a:extLst>
          </p:cNvPr>
          <p:cNvSpPr txBox="1"/>
          <p:nvPr/>
        </p:nvSpPr>
        <p:spPr>
          <a:xfrm flipH="1">
            <a:off x="1447797" y="5392825"/>
            <a:ext cx="256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BY:-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ABC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PQR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XYZ   </a:t>
            </a:r>
            <a:endParaRPr lang="hi-IN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E7B29-58FD-435F-870A-A3262DFE3A6B}"/>
              </a:ext>
            </a:extLst>
          </p:cNvPr>
          <p:cNvSpPr txBox="1"/>
          <p:nvPr/>
        </p:nvSpPr>
        <p:spPr>
          <a:xfrm>
            <a:off x="7500730" y="5392825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BY:-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ASST. PROF. ___</a:t>
            </a:r>
            <a:endParaRPr lang="hi-IN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928F2-2682-459E-B244-9A4ADEF9A492}"/>
              </a:ext>
            </a:extLst>
          </p:cNvPr>
          <p:cNvSpPr txBox="1"/>
          <p:nvPr/>
        </p:nvSpPr>
        <p:spPr>
          <a:xfrm>
            <a:off x="3438937" y="3779755"/>
            <a:ext cx="5128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partial fulfilment for the degree of Bachelor Of Computer Application (B.C.A)</a:t>
            </a:r>
          </a:p>
          <a:p>
            <a:pPr algn="ctr"/>
            <a:endParaRPr lang="en-US" sz="20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Year : 2022-23.</a:t>
            </a:r>
            <a:endParaRPr lang="hi-IN" sz="20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FLOW CHART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72369-40BC-49FD-AEA1-E2AE9DF4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94" y="1629488"/>
            <a:ext cx="4790643" cy="47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DIAGRAM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21107-4174-4E9D-A084-3895C9E7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7" y="1629488"/>
            <a:ext cx="6220691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9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– Level DFD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585B9-D783-453D-270A-95256F6F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27" y="2162380"/>
            <a:ext cx="713509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2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Level DFD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2DFCF-10C7-823C-897A-A4E67D0B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76" y="1380744"/>
            <a:ext cx="3892938" cy="3504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733F57-A7D2-A86F-B4A6-71776E60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6" y="4885481"/>
            <a:ext cx="3892938" cy="19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Level DFD OF MOVIE MANAGEMENT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3C247-D87A-14B2-D49A-7B46D37B8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36" y="2254608"/>
            <a:ext cx="7620000" cy="35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Level DFD OF login:-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FFF39-ACAB-A66B-564F-BF7B4736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527" y="2038156"/>
            <a:ext cx="8104909" cy="37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Level DFD OF book tickets:-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8CBF7-2CE4-7AA6-9FB6-128E0063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19" y="2057400"/>
            <a:ext cx="7189492" cy="39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Level DFD OF seats:-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D555B-9C61-D9F2-34DD-F10E16BD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18" y="2057400"/>
            <a:ext cx="6434164" cy="39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PANEL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570DB-6977-4480-B5EA-04DF7E0F69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3263" y="2410246"/>
            <a:ext cx="5731510" cy="37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609EF-18DB-4AD6-ADE3-02C80DB2A7F4}"/>
              </a:ext>
            </a:extLst>
          </p:cNvPr>
          <p:cNvPicPr/>
          <p:nvPr/>
        </p:nvPicPr>
        <p:blipFill rotWithShape="1">
          <a:blip r:embed="rId3"/>
          <a:srcRect l="26856" t="18571" r="28739" b="16190"/>
          <a:stretch/>
        </p:blipFill>
        <p:spPr bwMode="auto">
          <a:xfrm>
            <a:off x="3669203" y="2176945"/>
            <a:ext cx="4853594" cy="38111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471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22782"/>
            <a:ext cx="6464808" cy="368900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and boost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8C1CE-CEC8-42DC-8A70-89CA92BE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495" y="1878232"/>
            <a:ext cx="5816099" cy="43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movies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16FF9-9A96-4D85-81D8-D8A4ED2A6F73}"/>
              </a:ext>
            </a:extLst>
          </p:cNvPr>
          <p:cNvPicPr/>
          <p:nvPr/>
        </p:nvPicPr>
        <p:blipFill rotWithShape="1">
          <a:blip r:embed="rId3"/>
          <a:srcRect l="26442" r="28016"/>
          <a:stretch/>
        </p:blipFill>
        <p:spPr bwMode="auto">
          <a:xfrm>
            <a:off x="2928158" y="2053160"/>
            <a:ext cx="6335684" cy="4236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95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movies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C8FD6A-C2CA-48AC-9E8F-D228687182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5138" y="1878232"/>
            <a:ext cx="5731510" cy="44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movies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CD4B5-7CFC-4264-97D8-2085B83C1EA3}"/>
              </a:ext>
            </a:extLst>
          </p:cNvPr>
          <p:cNvPicPr/>
          <p:nvPr/>
        </p:nvPicPr>
        <p:blipFill rotWithShape="1">
          <a:blip r:embed="rId3"/>
          <a:srcRect r="1219"/>
          <a:stretch/>
        </p:blipFill>
        <p:spPr bwMode="auto">
          <a:xfrm>
            <a:off x="2672732" y="2554888"/>
            <a:ext cx="6846536" cy="3153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472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88273-7789-4F95-BB7B-C22931290F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0245" y="1878232"/>
            <a:ext cx="5731510" cy="438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2A2B1-06CE-49DF-A5CC-84F33D414537}"/>
              </a:ext>
            </a:extLst>
          </p:cNvPr>
          <p:cNvPicPr/>
          <p:nvPr/>
        </p:nvPicPr>
        <p:blipFill rotWithShape="1">
          <a:blip r:embed="rId3"/>
          <a:srcRect l="8376" r="10259"/>
          <a:stretch/>
        </p:blipFill>
        <p:spPr bwMode="auto">
          <a:xfrm>
            <a:off x="2940107" y="2057400"/>
            <a:ext cx="6311785" cy="3960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192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trailer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A3EF5-272F-4EFF-BD8A-172C1CE18442}"/>
              </a:ext>
            </a:extLst>
          </p:cNvPr>
          <p:cNvPicPr/>
          <p:nvPr/>
        </p:nvPicPr>
        <p:blipFill rotWithShape="1">
          <a:blip r:embed="rId3"/>
          <a:srcRect l="9572" r="13317"/>
          <a:stretch/>
        </p:blipFill>
        <p:spPr bwMode="auto">
          <a:xfrm>
            <a:off x="2954274" y="2342740"/>
            <a:ext cx="6283452" cy="3624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62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language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2AC87-B501-4E81-BBF2-1412DE70CA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26130" y="2554888"/>
            <a:ext cx="5539740" cy="32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Showtime:-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3363B-7F61-4549-AA4F-17CF58C9F2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2195" y="2325238"/>
            <a:ext cx="5927610" cy="37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Seats:-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420C1-FAC1-47DD-9D28-413FA98A03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9162" y="2057400"/>
            <a:ext cx="6204700" cy="40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72" y="1502995"/>
            <a:ext cx="1051559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 is a place where User can book movie ticket of his/her favourite     movie and admin can add latest movies show in the available theatres and screens.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developed using PHP Laravel and MySQL Server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2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Razorpay payment:-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900D21-8CCC-4A95-9582-739E434B3E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35213" y="2244436"/>
            <a:ext cx="6121573" cy="39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DESIGN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84" y="1380744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success:-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CB4B0-46FB-4FB8-B079-CF4EAAA01B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1690" y="2365580"/>
            <a:ext cx="6608619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AND BOOST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9" y="2404143"/>
            <a:ext cx="10515598" cy="437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Facility for Movie Ticket Booking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from anytime and anywhere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and Upcoming Movies Details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Trailer Option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 Booking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Details Download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 Ticket Option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AND BOOST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9" y="2404143"/>
            <a:ext cx="10515598" cy="271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Handling Charges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cannot choose City for current use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cannot Customize theme on their Profile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cannot use Coupons for current use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AND BOOST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enhancement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9" y="2404143"/>
            <a:ext cx="10515598" cy="215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provide all Cities so that User can choose City.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provide Coupons Service so that User can get Extra Discount.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Profile Customize Themes for User to make their Profile attractive.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THANKS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72" y="1502995"/>
            <a:ext cx="10515598" cy="492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would like to take the opportunity to thank our college “ College Name ” for giving us this tremendous opportunity to work on this project.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___, our professor and project coordinator, has been very prudent to us throughout our college studies. We express our regards to him from the core f our hearts.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also like to thank our H.O.D. Prof. ___ and all the professors who are always ready t give the best guidance.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72" y="1502995"/>
            <a:ext cx="10515598" cy="50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 Documentation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 Documentation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Documentation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Documentation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HTML5 Documentation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CSS3 Documentation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jQuery Documentation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AJAX Documentation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 8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Draw.io</a:t>
            </a:r>
            <a:endParaRPr lang="en-US" b="1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Thank you.!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TICKZY</a:t>
            </a: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tickzy2023@gmail.com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for Users:-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9" y="2404143"/>
            <a:ext cx="1090031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easily Book Tickets from their Desktop because of User Friendly Navigation.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Portability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easily download Booking details from Website.</a:t>
            </a:r>
          </a:p>
        </p:txBody>
      </p:sp>
    </p:spTree>
    <p:extLst>
      <p:ext uri="{BB962C8B-B14F-4D97-AF65-F5344CB8AC3E}">
        <p14:creationId xmlns:p14="http://schemas.microsoft.com/office/powerpoint/2010/main" val="2541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for Users:-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9" y="2404143"/>
            <a:ext cx="10807548" cy="380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 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provides facility for User to Book Tickets 24*7 from anytime, anywhere.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data are safe because only Administrator has rights to access the data. User can’t access anything without authentication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3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for Admin:-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8" y="2404143"/>
            <a:ext cx="11178609" cy="380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Use 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easily access admin panel from their Desktop because of User Friendly Navigation.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Facility 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have create, read, update and delete access for Movies, Multiplexes, Screens and Movie Shows, and read, search and delete access for Users.</a:t>
            </a:r>
          </a:p>
        </p:txBody>
      </p:sp>
    </p:spTree>
    <p:extLst>
      <p:ext uri="{BB962C8B-B14F-4D97-AF65-F5344CB8AC3E}">
        <p14:creationId xmlns:p14="http://schemas.microsoft.com/office/powerpoint/2010/main" val="10626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side configuration:-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9" y="2404143"/>
            <a:ext cx="10515598" cy="428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: 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 – 8 GB above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Processor – Intel i5 or above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Hard Disk – 1 TB or above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       </a:t>
            </a:r>
            <a:endParaRPr lang="en-US" sz="20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:  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– Windows 11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Required – Internet Connection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Browser – Chrome, Edge, and others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side configuration:-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9" y="2404143"/>
            <a:ext cx="10515598" cy="437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: 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 – 8 GB above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Processor – Intel i5 or above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Hard Disk – 1 TB or above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       </a:t>
            </a:r>
            <a:endParaRPr lang="en-US" sz="24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:  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– PHP Laravel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Database – MySQL Server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Browser – Chrome, Edge, and others.    Editor – VS Code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736033"/>
            <a:ext cx="11039856" cy="4974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Stack :-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TICKZY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11450-08E9-4C22-BE39-1B10002E5C8F}"/>
              </a:ext>
            </a:extLst>
          </p:cNvPr>
          <p:cNvSpPr txBox="1"/>
          <p:nvPr/>
        </p:nvSpPr>
        <p:spPr>
          <a:xfrm flipH="1">
            <a:off x="576069" y="2404143"/>
            <a:ext cx="10515598" cy="368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Frontend Tickzy use PHP Laravel, Also use HTML5, CSS3, JavaScript, jQuery, and AJAX.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      </a:t>
            </a:r>
            <a:endParaRPr lang="en-US" sz="20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Backend, Tickzy use MySQL Server.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design</Template>
  <TotalTime>220</TotalTime>
  <Words>883</Words>
  <Application>Microsoft Office PowerPoint</Application>
  <PresentationFormat>Widescreen</PresentationFormat>
  <Paragraphs>262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 New</vt:lpstr>
      <vt:lpstr>Gill Sans Nova</vt:lpstr>
      <vt:lpstr>Gill Sans Nova Light</vt:lpstr>
      <vt:lpstr>Sagona Book</vt:lpstr>
      <vt:lpstr>Wingdings</vt:lpstr>
      <vt:lpstr>Office Theme</vt:lpstr>
      <vt:lpstr>PowerPoint Presentation</vt:lpstr>
      <vt:lpstr>Table Of Contents :-</vt:lpstr>
      <vt:lpstr>INTRODUCTION:-</vt:lpstr>
      <vt:lpstr>KEY FEATURES :-</vt:lpstr>
      <vt:lpstr>KEY FEATURES :-</vt:lpstr>
      <vt:lpstr>KEY FEATURES :-</vt:lpstr>
      <vt:lpstr>CONFIGURATION :-</vt:lpstr>
      <vt:lpstr>CONFIGURATION :-</vt:lpstr>
      <vt:lpstr>TECHNOLOGIES :-</vt:lpstr>
      <vt:lpstr>DIAGRAMS :-</vt:lpstr>
      <vt:lpstr>DIAGRAMS :-</vt:lpstr>
      <vt:lpstr>DIAGRAMS :-</vt:lpstr>
      <vt:lpstr>DIAGRAMS :-</vt:lpstr>
      <vt:lpstr>DIAGRAMS :-</vt:lpstr>
      <vt:lpstr>DIAGRAMS :-</vt:lpstr>
      <vt:lpstr>DIAGRAMS :-</vt:lpstr>
      <vt:lpstr>DIAGRAMS :-</vt:lpstr>
      <vt:lpstr>UI DESIGN :-</vt:lpstr>
      <vt:lpstr>UI DESIGN :-</vt:lpstr>
      <vt:lpstr>UI DESIGN :-</vt:lpstr>
      <vt:lpstr>UI DESIGN :-</vt:lpstr>
      <vt:lpstr>UI DESIGN :-</vt:lpstr>
      <vt:lpstr>UI DESIGN :-</vt:lpstr>
      <vt:lpstr>UI DESIGN :-</vt:lpstr>
      <vt:lpstr>UI DESIGN :-</vt:lpstr>
      <vt:lpstr>UI DESIGN :-</vt:lpstr>
      <vt:lpstr>UI DESIGN :-</vt:lpstr>
      <vt:lpstr>UI DESIGN :-</vt:lpstr>
      <vt:lpstr>UI DESIGN :-</vt:lpstr>
      <vt:lpstr>UI DESIGN :-</vt:lpstr>
      <vt:lpstr>UI DESIGN :-</vt:lpstr>
      <vt:lpstr>LEAD AND BOOST:-</vt:lpstr>
      <vt:lpstr>LEAD AND BOOST:-</vt:lpstr>
      <vt:lpstr>LEAD AND BOOST:-</vt:lpstr>
      <vt:lpstr>SPECIAL THANKS:-</vt:lpstr>
      <vt:lpstr>REFERENCES:-</vt:lpstr>
      <vt:lpstr>Thank you.!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gauri</dc:creator>
  <cp:lastModifiedBy>Apurv Patel</cp:lastModifiedBy>
  <cp:revision>6</cp:revision>
  <dcterms:created xsi:type="dcterms:W3CDTF">2023-03-26T12:42:31Z</dcterms:created>
  <dcterms:modified xsi:type="dcterms:W3CDTF">2023-04-29T05:19:25Z</dcterms:modified>
</cp:coreProperties>
</file>