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92" r:id="rId1"/>
  </p:sldMasterIdLst>
  <p:sldIdLst>
    <p:sldId id="256" r:id="rId2"/>
    <p:sldId id="257" r:id="rId3"/>
    <p:sldId id="258" r:id="rId4"/>
    <p:sldId id="259" r:id="rId5"/>
    <p:sldId id="260" r:id="rId6"/>
    <p:sldId id="261" r:id="rId7"/>
    <p:sldId id="262" r:id="rId8"/>
    <p:sldId id="287" r:id="rId9"/>
    <p:sldId id="263" r:id="rId10"/>
    <p:sldId id="264" r:id="rId11"/>
    <p:sldId id="283" r:id="rId12"/>
    <p:sldId id="284" r:id="rId13"/>
    <p:sldId id="285" r:id="rId14"/>
    <p:sldId id="265" r:id="rId15"/>
    <p:sldId id="267" r:id="rId16"/>
    <p:sldId id="266" r:id="rId17"/>
    <p:sldId id="268" r:id="rId18"/>
    <p:sldId id="269" r:id="rId19"/>
    <p:sldId id="271" r:id="rId20"/>
    <p:sldId id="272" r:id="rId21"/>
    <p:sldId id="273" r:id="rId22"/>
    <p:sldId id="274" r:id="rId23"/>
    <p:sldId id="275" r:id="rId24"/>
    <p:sldId id="276" r:id="rId25"/>
    <p:sldId id="278" r:id="rId26"/>
    <p:sldId id="281" r:id="rId27"/>
    <p:sldId id="279" r:id="rId28"/>
    <p:sldId id="286" r:id="rId29"/>
    <p:sldId id="280" r:id="rId30"/>
    <p:sldId id="277" r:id="rId31"/>
    <p:sldId id="2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E678E-F44F-0618-76C3-AA8B5EC755CF}" v="3" dt="2025-09-08T07:05:14.099"/>
    <p1510:client id="{35B86CE4-19D4-B779-AC4B-0689606FFAE4}" v="42" dt="2025-09-08T16:36:32.049"/>
    <p1510:client id="{543B518D-D821-8853-71CA-32F2B80509E3}" v="45" dt="2025-09-08T15:26:19.107"/>
    <p1510:client id="{60B40A5A-85F3-8627-D86D-4495921206AC}" v="11" dt="2025-09-08T15:16:24.369"/>
    <p1510:client id="{8C0FF1E9-03DD-F929-16F6-C82608E4B6A2}" v="19" dt="2025-09-08T16:03:20.813"/>
    <p1510:client id="{CB23526D-FC63-2179-F042-87BC1AAEB99C}" v="11" dt="2025-09-08T17:04:42.864"/>
    <p1510:client id="{D22B2BAB-492D-2905-3958-5E13D1348F5B}" v="12" dt="2025-09-08T16:09:36.659"/>
    <p1510:client id="{EC02DC0F-71F2-44B3-736C-4F0734773C44}" v="3" dt="2025-09-08T17:07:56.332"/>
    <p1510:client id="{F4CA161B-380B-F182-EDAC-90DC47A969C3}" v="35" dt="2025-09-08T16:50:11.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30" y="-4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tenantanon#7540734b-e567-46c3-9ad3-ec9fb9e50140::" providerId="AD" clId="Web-{60B40A5A-85F3-8627-D86D-4495921206AC}"/>
    <pc:docChg chg="modSld">
      <pc:chgData name="Guest User" userId="S::urn:spo:tenantanon#7540734b-e567-46c3-9ad3-ec9fb9e50140::" providerId="AD" clId="Web-{60B40A5A-85F3-8627-D86D-4495921206AC}" dt="2025-09-08T15:16:24.369" v="9" actId="14100"/>
      <pc:docMkLst>
        <pc:docMk/>
      </pc:docMkLst>
      <pc:sldChg chg="addSp delSp modSp">
        <pc:chgData name="Guest User" userId="S::urn:spo:tenantanon#7540734b-e567-46c3-9ad3-ec9fb9e50140::" providerId="AD" clId="Web-{60B40A5A-85F3-8627-D86D-4495921206AC}" dt="2025-09-08T15:16:24.369" v="9" actId="14100"/>
        <pc:sldMkLst>
          <pc:docMk/>
          <pc:sldMk cId="4200158476" sldId="271"/>
        </pc:sldMkLst>
        <pc:picChg chg="add mod">
          <ac:chgData name="Guest User" userId="S::urn:spo:tenantanon#7540734b-e567-46c3-9ad3-ec9fb9e50140::" providerId="AD" clId="Web-{60B40A5A-85F3-8627-D86D-4495921206AC}" dt="2025-09-08T15:16:24.369" v="9" actId="14100"/>
          <ac:picMkLst>
            <pc:docMk/>
            <pc:sldMk cId="4200158476" sldId="271"/>
            <ac:picMk id="2" creationId="{659678C0-F874-4750-8478-531AB5E58680}"/>
          </ac:picMkLst>
        </pc:picChg>
        <pc:picChg chg="del">
          <ac:chgData name="Guest User" userId="S::urn:spo:tenantanon#7540734b-e567-46c3-9ad3-ec9fb9e50140::" providerId="AD" clId="Web-{60B40A5A-85F3-8627-D86D-4495921206AC}" dt="2025-09-08T15:14:56.427" v="0"/>
          <ac:picMkLst>
            <pc:docMk/>
            <pc:sldMk cId="4200158476" sldId="271"/>
            <ac:picMk id="10243" creationId="{00000000-0000-0000-0000-000000000000}"/>
          </ac:picMkLst>
        </pc:picChg>
      </pc:sldChg>
    </pc:docChg>
  </pc:docChgLst>
  <pc:docChgLst>
    <pc:chgData name="Guest User" userId="S::urn:spo:tenantanon#7540734b-e567-46c3-9ad3-ec9fb9e50140::" providerId="AD" clId="Web-{D22B2BAB-492D-2905-3958-5E13D1348F5B}"/>
    <pc:docChg chg="modSld">
      <pc:chgData name="Guest User" userId="S::urn:spo:tenantanon#7540734b-e567-46c3-9ad3-ec9fb9e50140::" providerId="AD" clId="Web-{D22B2BAB-492D-2905-3958-5E13D1348F5B}" dt="2025-09-08T16:09:36.659" v="10" actId="14100"/>
      <pc:docMkLst>
        <pc:docMk/>
      </pc:docMkLst>
      <pc:sldChg chg="addSp delSp modSp">
        <pc:chgData name="Guest User" userId="S::urn:spo:tenantanon#7540734b-e567-46c3-9ad3-ec9fb9e50140::" providerId="AD" clId="Web-{D22B2BAB-492D-2905-3958-5E13D1348F5B}" dt="2025-09-08T16:09:36.659" v="10" actId="14100"/>
        <pc:sldMkLst>
          <pc:docMk/>
          <pc:sldMk cId="507203755" sldId="273"/>
        </pc:sldMkLst>
        <pc:picChg chg="del mod">
          <ac:chgData name="Guest User" userId="S::urn:spo:tenantanon#7540734b-e567-46c3-9ad3-ec9fb9e50140::" providerId="AD" clId="Web-{D22B2BAB-492D-2905-3958-5E13D1348F5B}" dt="2025-09-08T16:09:00.503" v="5"/>
          <ac:picMkLst>
            <pc:docMk/>
            <pc:sldMk cId="507203755" sldId="273"/>
            <ac:picMk id="3" creationId="{00000000-0000-0000-0000-000000000000}"/>
          </ac:picMkLst>
        </pc:picChg>
        <pc:picChg chg="add mod">
          <ac:chgData name="Guest User" userId="S::urn:spo:tenantanon#7540734b-e567-46c3-9ad3-ec9fb9e50140::" providerId="AD" clId="Web-{D22B2BAB-492D-2905-3958-5E13D1348F5B}" dt="2025-09-08T16:09:36.659" v="10" actId="14100"/>
          <ac:picMkLst>
            <pc:docMk/>
            <pc:sldMk cId="507203755" sldId="273"/>
            <ac:picMk id="4" creationId="{8DE547C8-DF10-FED3-9F33-9857001365F7}"/>
          </ac:picMkLst>
        </pc:picChg>
      </pc:sldChg>
      <pc:sldChg chg="modSp">
        <pc:chgData name="Guest User" userId="S::urn:spo:tenantanon#7540734b-e567-46c3-9ad3-ec9fb9e50140::" providerId="AD" clId="Web-{D22B2BAB-492D-2905-3958-5E13D1348F5B}" dt="2025-09-08T16:07:15.722" v="3" actId="14100"/>
        <pc:sldMkLst>
          <pc:docMk/>
          <pc:sldMk cId="1209093728" sldId="275"/>
        </pc:sldMkLst>
        <pc:picChg chg="mod">
          <ac:chgData name="Guest User" userId="S::urn:spo:tenantanon#7540734b-e567-46c3-9ad3-ec9fb9e50140::" providerId="AD" clId="Web-{D22B2BAB-492D-2905-3958-5E13D1348F5B}" dt="2025-09-08T16:07:15.722" v="3" actId="14100"/>
          <ac:picMkLst>
            <pc:docMk/>
            <pc:sldMk cId="1209093728" sldId="275"/>
            <ac:picMk id="4" creationId="{00000000-0000-0000-0000-000000000000}"/>
          </ac:picMkLst>
        </pc:picChg>
      </pc:sldChg>
    </pc:docChg>
  </pc:docChgLst>
  <pc:docChgLst>
    <pc:chgData name="Guest User" userId="S::urn:spo:tenantanon#7540734b-e567-46c3-9ad3-ec9fb9e50140::" providerId="AD" clId="Web-{35B86CE4-19D4-B779-AC4B-0689606FFAE4}"/>
    <pc:docChg chg="modSld">
      <pc:chgData name="Guest User" userId="S::urn:spo:tenantanon#7540734b-e567-46c3-9ad3-ec9fb9e50140::" providerId="AD" clId="Web-{35B86CE4-19D4-B779-AC4B-0689606FFAE4}" dt="2025-09-08T16:36:32.049" v="35" actId="14100"/>
      <pc:docMkLst>
        <pc:docMk/>
      </pc:docMkLst>
      <pc:sldChg chg="addSp delSp modSp">
        <pc:chgData name="Guest User" userId="S::urn:spo:tenantanon#7540734b-e567-46c3-9ad3-ec9fb9e50140::" providerId="AD" clId="Web-{35B86CE4-19D4-B779-AC4B-0689606FFAE4}" dt="2025-09-08T16:26:42.811" v="12" actId="14100"/>
        <pc:sldMkLst>
          <pc:docMk/>
          <pc:sldMk cId="4200158476" sldId="271"/>
        </pc:sldMkLst>
        <pc:picChg chg="del mod">
          <ac:chgData name="Guest User" userId="S::urn:spo:tenantanon#7540734b-e567-46c3-9ad3-ec9fb9e50140::" providerId="AD" clId="Web-{35B86CE4-19D4-B779-AC4B-0689606FFAE4}" dt="2025-09-08T16:24:14.966" v="2"/>
          <ac:picMkLst>
            <pc:docMk/>
            <pc:sldMk cId="4200158476" sldId="271"/>
            <ac:picMk id="2" creationId="{659678C0-F874-4750-8478-531AB5E58680}"/>
          </ac:picMkLst>
        </pc:picChg>
        <pc:picChg chg="add del mod">
          <ac:chgData name="Guest User" userId="S::urn:spo:tenantanon#7540734b-e567-46c3-9ad3-ec9fb9e50140::" providerId="AD" clId="Web-{35B86CE4-19D4-B779-AC4B-0689606FFAE4}" dt="2025-09-08T16:25:29.029" v="8"/>
          <ac:picMkLst>
            <pc:docMk/>
            <pc:sldMk cId="4200158476" sldId="271"/>
            <ac:picMk id="4" creationId="{C112BDCF-D5AC-7B9E-0A04-149E0515634F}"/>
          </ac:picMkLst>
        </pc:picChg>
        <pc:picChg chg="add mod">
          <ac:chgData name="Guest User" userId="S::urn:spo:tenantanon#7540734b-e567-46c3-9ad3-ec9fb9e50140::" providerId="AD" clId="Web-{35B86CE4-19D4-B779-AC4B-0689606FFAE4}" dt="2025-09-08T16:26:42.811" v="12" actId="14100"/>
          <ac:picMkLst>
            <pc:docMk/>
            <pc:sldMk cId="4200158476" sldId="271"/>
            <ac:picMk id="5" creationId="{6C24C34C-84CD-5D0B-8C76-DE91297271FD}"/>
          </ac:picMkLst>
        </pc:picChg>
      </pc:sldChg>
      <pc:sldChg chg="addSp delSp modSp">
        <pc:chgData name="Guest User" userId="S::urn:spo:tenantanon#7540734b-e567-46c3-9ad3-ec9fb9e50140::" providerId="AD" clId="Web-{35B86CE4-19D4-B779-AC4B-0689606FFAE4}" dt="2025-09-08T16:28:04.312" v="17" actId="14100"/>
        <pc:sldMkLst>
          <pc:docMk/>
          <pc:sldMk cId="1663951293" sldId="272"/>
        </pc:sldMkLst>
        <pc:picChg chg="add mod">
          <ac:chgData name="Guest User" userId="S::urn:spo:tenantanon#7540734b-e567-46c3-9ad3-ec9fb9e50140::" providerId="AD" clId="Web-{35B86CE4-19D4-B779-AC4B-0689606FFAE4}" dt="2025-09-08T16:28:04.312" v="17" actId="14100"/>
          <ac:picMkLst>
            <pc:docMk/>
            <pc:sldMk cId="1663951293" sldId="272"/>
            <ac:picMk id="2" creationId="{8D80A9B7-33D6-AFD7-BC8C-7A287E985664}"/>
          </ac:picMkLst>
        </pc:picChg>
        <pc:picChg chg="del">
          <ac:chgData name="Guest User" userId="S::urn:spo:tenantanon#7540734b-e567-46c3-9ad3-ec9fb9e50140::" providerId="AD" clId="Web-{35B86CE4-19D4-B779-AC4B-0689606FFAE4}" dt="2025-09-08T16:27:50.390" v="13"/>
          <ac:picMkLst>
            <pc:docMk/>
            <pc:sldMk cId="1663951293" sldId="272"/>
            <ac:picMk id="11266" creationId="{00000000-0000-0000-0000-000000000000}"/>
          </ac:picMkLst>
        </pc:picChg>
      </pc:sldChg>
      <pc:sldChg chg="addSp delSp modSp">
        <pc:chgData name="Guest User" userId="S::urn:spo:tenantanon#7540734b-e567-46c3-9ad3-ec9fb9e50140::" providerId="AD" clId="Web-{35B86CE4-19D4-B779-AC4B-0689606FFAE4}" dt="2025-09-08T16:36:32.049" v="35" actId="14100"/>
        <pc:sldMkLst>
          <pc:docMk/>
          <pc:sldMk cId="507203755" sldId="273"/>
        </pc:sldMkLst>
        <pc:picChg chg="add del mod">
          <ac:chgData name="Guest User" userId="S::urn:spo:tenantanon#7540734b-e567-46c3-9ad3-ec9fb9e50140::" providerId="AD" clId="Web-{35B86CE4-19D4-B779-AC4B-0689606FFAE4}" dt="2025-09-08T16:29:41.750" v="24"/>
          <ac:picMkLst>
            <pc:docMk/>
            <pc:sldMk cId="507203755" sldId="273"/>
            <ac:picMk id="3" creationId="{1AD8C885-1388-EE51-FAAB-3CC329CBB693}"/>
          </ac:picMkLst>
        </pc:picChg>
        <pc:picChg chg="del">
          <ac:chgData name="Guest User" userId="S::urn:spo:tenantanon#7540734b-e567-46c3-9ad3-ec9fb9e50140::" providerId="AD" clId="Web-{35B86CE4-19D4-B779-AC4B-0689606FFAE4}" dt="2025-09-08T16:29:06.359" v="18"/>
          <ac:picMkLst>
            <pc:docMk/>
            <pc:sldMk cId="507203755" sldId="273"/>
            <ac:picMk id="4" creationId="{8DE547C8-DF10-FED3-9F33-9857001365F7}"/>
          </ac:picMkLst>
        </pc:picChg>
        <pc:picChg chg="add del mod">
          <ac:chgData name="Guest User" userId="S::urn:spo:tenantanon#7540734b-e567-46c3-9ad3-ec9fb9e50140::" providerId="AD" clId="Web-{35B86CE4-19D4-B779-AC4B-0689606FFAE4}" dt="2025-09-08T16:33:26.669" v="28"/>
          <ac:picMkLst>
            <pc:docMk/>
            <pc:sldMk cId="507203755" sldId="273"/>
            <ac:picMk id="5" creationId="{880515B8-765C-5677-FC41-F56163ABC689}"/>
          </ac:picMkLst>
        </pc:picChg>
        <pc:picChg chg="add mod">
          <ac:chgData name="Guest User" userId="S::urn:spo:tenantanon#7540734b-e567-46c3-9ad3-ec9fb9e50140::" providerId="AD" clId="Web-{35B86CE4-19D4-B779-AC4B-0689606FFAE4}" dt="2025-09-08T16:36:32.049" v="35" actId="14100"/>
          <ac:picMkLst>
            <pc:docMk/>
            <pc:sldMk cId="507203755" sldId="273"/>
            <ac:picMk id="6" creationId="{523F1B22-C4C7-828B-D7DF-E65A6249CA7D}"/>
          </ac:picMkLst>
        </pc:picChg>
      </pc:sldChg>
    </pc:docChg>
  </pc:docChgLst>
  <pc:docChgLst>
    <pc:chgData name="Guest User" userId="S::urn:spo:tenantanon#7540734b-e567-46c3-9ad3-ec9fb9e50140::" providerId="AD" clId="Web-{8C0FF1E9-03DD-F929-16F6-C82608E4B6A2}"/>
    <pc:docChg chg="modSld">
      <pc:chgData name="Guest User" userId="S::urn:spo:tenantanon#7540734b-e567-46c3-9ad3-ec9fb9e50140::" providerId="AD" clId="Web-{8C0FF1E9-03DD-F929-16F6-C82608E4B6A2}" dt="2025-09-08T16:03:20.813" v="16" actId="14100"/>
      <pc:docMkLst>
        <pc:docMk/>
      </pc:docMkLst>
      <pc:sldChg chg="addSp delSp modSp">
        <pc:chgData name="Guest User" userId="S::urn:spo:tenantanon#7540734b-e567-46c3-9ad3-ec9fb9e50140::" providerId="AD" clId="Web-{8C0FF1E9-03DD-F929-16F6-C82608E4B6A2}" dt="2025-09-08T16:01:52.110" v="6" actId="14100"/>
        <pc:sldMkLst>
          <pc:docMk/>
          <pc:sldMk cId="706295333" sldId="276"/>
        </pc:sldMkLst>
        <pc:picChg chg="add mod">
          <ac:chgData name="Guest User" userId="S::urn:spo:tenantanon#7540734b-e567-46c3-9ad3-ec9fb9e50140::" providerId="AD" clId="Web-{8C0FF1E9-03DD-F929-16F6-C82608E4B6A2}" dt="2025-09-08T16:01:52.110" v="6" actId="14100"/>
          <ac:picMkLst>
            <pc:docMk/>
            <pc:sldMk cId="706295333" sldId="276"/>
            <ac:picMk id="2" creationId="{0CACCF2E-431E-B8E7-9854-93F54E8F7F3B}"/>
          </ac:picMkLst>
        </pc:picChg>
        <pc:picChg chg="del">
          <ac:chgData name="Guest User" userId="S::urn:spo:tenantanon#7540734b-e567-46c3-9ad3-ec9fb9e50140::" providerId="AD" clId="Web-{8C0FF1E9-03DD-F929-16F6-C82608E4B6A2}" dt="2025-09-08T16:01:36.548" v="0"/>
          <ac:picMkLst>
            <pc:docMk/>
            <pc:sldMk cId="706295333" sldId="276"/>
            <ac:picMk id="1026" creationId="{00000000-0000-0000-0000-000000000000}"/>
          </ac:picMkLst>
        </pc:picChg>
      </pc:sldChg>
      <pc:sldChg chg="addSp delSp modSp">
        <pc:chgData name="Guest User" userId="S::urn:spo:tenantanon#7540734b-e567-46c3-9ad3-ec9fb9e50140::" providerId="AD" clId="Web-{8C0FF1E9-03DD-F929-16F6-C82608E4B6A2}" dt="2025-09-08T16:03:20.813" v="16" actId="14100"/>
        <pc:sldMkLst>
          <pc:docMk/>
          <pc:sldMk cId="2638681698" sldId="277"/>
        </pc:sldMkLst>
        <pc:picChg chg="add mod">
          <ac:chgData name="Guest User" userId="S::urn:spo:tenantanon#7540734b-e567-46c3-9ad3-ec9fb9e50140::" providerId="AD" clId="Web-{8C0FF1E9-03DD-F929-16F6-C82608E4B6A2}" dt="2025-09-08T16:03:20.813" v="16" actId="14100"/>
          <ac:picMkLst>
            <pc:docMk/>
            <pc:sldMk cId="2638681698" sldId="277"/>
            <ac:picMk id="2" creationId="{F1112060-9508-23AD-787F-E805CDE74A58}"/>
          </ac:picMkLst>
        </pc:picChg>
        <pc:picChg chg="del">
          <ac:chgData name="Guest User" userId="S::urn:spo:tenantanon#7540734b-e567-46c3-9ad3-ec9fb9e50140::" providerId="AD" clId="Web-{8C0FF1E9-03DD-F929-16F6-C82608E4B6A2}" dt="2025-09-08T16:02:39.657" v="7"/>
          <ac:picMkLst>
            <pc:docMk/>
            <pc:sldMk cId="2638681698" sldId="277"/>
            <ac:picMk id="1026" creationId="{00000000-0000-0000-0000-000000000000}"/>
          </ac:picMkLst>
        </pc:picChg>
      </pc:sldChg>
    </pc:docChg>
  </pc:docChgLst>
  <pc:docChgLst>
    <pc:chgData name="Guest User" userId="S::urn:spo:tenantanon#7540734b-e567-46c3-9ad3-ec9fb9e50140::" providerId="AD" clId="Web-{CB23526D-FC63-2179-F042-87BC1AAEB99C}"/>
    <pc:docChg chg="modSld">
      <pc:chgData name="Guest User" userId="S::urn:spo:tenantanon#7540734b-e567-46c3-9ad3-ec9fb9e50140::" providerId="AD" clId="Web-{CB23526D-FC63-2179-F042-87BC1AAEB99C}" dt="2025-09-08T17:04:42.864" v="8" actId="14100"/>
      <pc:docMkLst>
        <pc:docMk/>
      </pc:docMkLst>
      <pc:sldChg chg="addSp delSp modSp">
        <pc:chgData name="Guest User" userId="S::urn:spo:tenantanon#7540734b-e567-46c3-9ad3-ec9fb9e50140::" providerId="AD" clId="Web-{CB23526D-FC63-2179-F042-87BC1AAEB99C}" dt="2025-09-08T17:04:42.864" v="8" actId="14100"/>
        <pc:sldMkLst>
          <pc:docMk/>
          <pc:sldMk cId="507203755" sldId="273"/>
        </pc:sldMkLst>
        <pc:picChg chg="add del mod">
          <ac:chgData name="Guest User" userId="S::urn:spo:tenantanon#7540734b-e567-46c3-9ad3-ec9fb9e50140::" providerId="AD" clId="Web-{CB23526D-FC63-2179-F042-87BC1AAEB99C}" dt="2025-09-08T17:04:32.345" v="5"/>
          <ac:picMkLst>
            <pc:docMk/>
            <pc:sldMk cId="507203755" sldId="273"/>
            <ac:picMk id="3" creationId="{CECCF3D3-80C1-892D-E1C7-B6E2D86B6A0F}"/>
          </ac:picMkLst>
        </pc:picChg>
        <pc:picChg chg="del">
          <ac:chgData name="Guest User" userId="S::urn:spo:tenantanon#7540734b-e567-46c3-9ad3-ec9fb9e50140::" providerId="AD" clId="Web-{CB23526D-FC63-2179-F042-87BC1AAEB99C}" dt="2025-09-08T16:53:57.401" v="0"/>
          <ac:picMkLst>
            <pc:docMk/>
            <pc:sldMk cId="507203755" sldId="273"/>
            <ac:picMk id="4" creationId="{B2F1CD22-1300-4ACB-D1B9-7D78D0DD0992}"/>
          </ac:picMkLst>
        </pc:picChg>
        <pc:picChg chg="add mod">
          <ac:chgData name="Guest User" userId="S::urn:spo:tenantanon#7540734b-e567-46c3-9ad3-ec9fb9e50140::" providerId="AD" clId="Web-{CB23526D-FC63-2179-F042-87BC1AAEB99C}" dt="2025-09-08T17:04:42.864" v="8" actId="14100"/>
          <ac:picMkLst>
            <pc:docMk/>
            <pc:sldMk cId="507203755" sldId="273"/>
            <ac:picMk id="5" creationId="{A36D7309-6257-6366-4D5E-7573041033B7}"/>
          </ac:picMkLst>
        </pc:picChg>
      </pc:sldChg>
    </pc:docChg>
  </pc:docChgLst>
  <pc:docChgLst>
    <pc:chgData name="Guest User" userId="S::urn:spo:tenantanon#7540734b-e567-46c3-9ad3-ec9fb9e50140::" providerId="AD" clId="Web-{F4CA161B-380B-F182-EDAC-90DC47A969C3}"/>
    <pc:docChg chg="modSld">
      <pc:chgData name="Guest User" userId="S::urn:spo:tenantanon#7540734b-e567-46c3-9ad3-ec9fb9e50140::" providerId="AD" clId="Web-{F4CA161B-380B-F182-EDAC-90DC47A969C3}" dt="2025-09-08T16:50:11.573" v="29" actId="14100"/>
      <pc:docMkLst>
        <pc:docMk/>
      </pc:docMkLst>
      <pc:sldChg chg="addSp delSp modSp">
        <pc:chgData name="Guest User" userId="S::urn:spo:tenantanon#7540734b-e567-46c3-9ad3-ec9fb9e50140::" providerId="AD" clId="Web-{F4CA161B-380B-F182-EDAC-90DC47A969C3}" dt="2025-09-08T16:44:43.036" v="10" actId="14100"/>
        <pc:sldMkLst>
          <pc:docMk/>
          <pc:sldMk cId="507203755" sldId="273"/>
        </pc:sldMkLst>
        <pc:picChg chg="add del mod">
          <ac:chgData name="Guest User" userId="S::urn:spo:tenantanon#7540734b-e567-46c3-9ad3-ec9fb9e50140::" providerId="AD" clId="Web-{F4CA161B-380B-F182-EDAC-90DC47A969C3}" dt="2025-09-08T16:44:29.645" v="6"/>
          <ac:picMkLst>
            <pc:docMk/>
            <pc:sldMk cId="507203755" sldId="273"/>
            <ac:picMk id="3" creationId="{807B07DA-9DD2-6C17-7691-6D1454F2FC97}"/>
          </ac:picMkLst>
        </pc:picChg>
        <pc:picChg chg="add mod">
          <ac:chgData name="Guest User" userId="S::urn:spo:tenantanon#7540734b-e567-46c3-9ad3-ec9fb9e50140::" providerId="AD" clId="Web-{F4CA161B-380B-F182-EDAC-90DC47A969C3}" dt="2025-09-08T16:44:43.036" v="10" actId="14100"/>
          <ac:picMkLst>
            <pc:docMk/>
            <pc:sldMk cId="507203755" sldId="273"/>
            <ac:picMk id="4" creationId="{B2F1CD22-1300-4ACB-D1B9-7D78D0DD0992}"/>
          </ac:picMkLst>
        </pc:picChg>
        <pc:picChg chg="del">
          <ac:chgData name="Guest User" userId="S::urn:spo:tenantanon#7540734b-e567-46c3-9ad3-ec9fb9e50140::" providerId="AD" clId="Web-{F4CA161B-380B-F182-EDAC-90DC47A969C3}" dt="2025-09-08T16:43:01.486" v="0"/>
          <ac:picMkLst>
            <pc:docMk/>
            <pc:sldMk cId="507203755" sldId="273"/>
            <ac:picMk id="6" creationId="{523F1B22-C4C7-828B-D7DF-E65A6249CA7D}"/>
          </ac:picMkLst>
        </pc:picChg>
      </pc:sldChg>
      <pc:sldChg chg="addSp delSp modSp">
        <pc:chgData name="Guest User" userId="S::urn:spo:tenantanon#7540734b-e567-46c3-9ad3-ec9fb9e50140::" providerId="AD" clId="Web-{F4CA161B-380B-F182-EDAC-90DC47A969C3}" dt="2025-09-08T16:50:11.573" v="29" actId="14100"/>
        <pc:sldMkLst>
          <pc:docMk/>
          <pc:sldMk cId="417874889" sldId="274"/>
        </pc:sldMkLst>
        <pc:picChg chg="add mod">
          <ac:chgData name="Guest User" userId="S::urn:spo:tenantanon#7540734b-e567-46c3-9ad3-ec9fb9e50140::" providerId="AD" clId="Web-{F4CA161B-380B-F182-EDAC-90DC47A969C3}" dt="2025-09-08T16:50:11.573" v="29" actId="14100"/>
          <ac:picMkLst>
            <pc:docMk/>
            <pc:sldMk cId="417874889" sldId="274"/>
            <ac:picMk id="3" creationId="{7867FD0E-6726-E885-453F-DE0ECEE9605D}"/>
          </ac:picMkLst>
        </pc:picChg>
        <pc:picChg chg="del">
          <ac:chgData name="Guest User" userId="S::urn:spo:tenantanon#7540734b-e567-46c3-9ad3-ec9fb9e50140::" providerId="AD" clId="Web-{F4CA161B-380B-F182-EDAC-90DC47A969C3}" dt="2025-09-08T16:49:51.541" v="25"/>
          <ac:picMkLst>
            <pc:docMk/>
            <pc:sldMk cId="417874889" sldId="274"/>
            <ac:picMk id="2050" creationId="{00000000-0000-0000-0000-000000000000}"/>
          </ac:picMkLst>
        </pc:picChg>
      </pc:sldChg>
      <pc:sldChg chg="addSp delSp modSp">
        <pc:chgData name="Guest User" userId="S::urn:spo:tenantanon#7540734b-e567-46c3-9ad3-ec9fb9e50140::" providerId="AD" clId="Web-{F4CA161B-380B-F182-EDAC-90DC47A969C3}" dt="2025-09-08T16:48:36.103" v="24" actId="14100"/>
        <pc:sldMkLst>
          <pc:docMk/>
          <pc:sldMk cId="1209093728" sldId="275"/>
        </pc:sldMkLst>
        <pc:picChg chg="add mod">
          <ac:chgData name="Guest User" userId="S::urn:spo:tenantanon#7540734b-e567-46c3-9ad3-ec9fb9e50140::" providerId="AD" clId="Web-{F4CA161B-380B-F182-EDAC-90DC47A969C3}" dt="2025-09-08T16:48:36.103" v="24" actId="14100"/>
          <ac:picMkLst>
            <pc:docMk/>
            <pc:sldMk cId="1209093728" sldId="275"/>
            <ac:picMk id="2" creationId="{2CA6F198-EB43-BF5E-0F16-B8B7C6CD1F29}"/>
          </ac:picMkLst>
        </pc:picChg>
        <pc:picChg chg="del">
          <ac:chgData name="Guest User" userId="S::urn:spo:tenantanon#7540734b-e567-46c3-9ad3-ec9fb9e50140::" providerId="AD" clId="Web-{F4CA161B-380B-F182-EDAC-90DC47A969C3}" dt="2025-09-08T16:48:20.494" v="19"/>
          <ac:picMkLst>
            <pc:docMk/>
            <pc:sldMk cId="1209093728" sldId="275"/>
            <ac:picMk id="4" creationId="{00000000-0000-0000-0000-000000000000}"/>
          </ac:picMkLst>
        </pc:picChg>
      </pc:sldChg>
      <pc:sldChg chg="addSp delSp modSp">
        <pc:chgData name="Guest User" userId="S::urn:spo:tenantanon#7540734b-e567-46c3-9ad3-ec9fb9e50140::" providerId="AD" clId="Web-{F4CA161B-380B-F182-EDAC-90DC47A969C3}" dt="2025-09-08T16:46:44.992" v="18" actId="14100"/>
        <pc:sldMkLst>
          <pc:docMk/>
          <pc:sldMk cId="706295333" sldId="276"/>
        </pc:sldMkLst>
        <pc:picChg chg="del">
          <ac:chgData name="Guest User" userId="S::urn:spo:tenantanon#7540734b-e567-46c3-9ad3-ec9fb9e50140::" providerId="AD" clId="Web-{F4CA161B-380B-F182-EDAC-90DC47A969C3}" dt="2025-09-08T16:46:08.820" v="11"/>
          <ac:picMkLst>
            <pc:docMk/>
            <pc:sldMk cId="706295333" sldId="276"/>
            <ac:picMk id="2" creationId="{0CACCF2E-431E-B8E7-9854-93F54E8F7F3B}"/>
          </ac:picMkLst>
        </pc:picChg>
        <pc:picChg chg="add mod">
          <ac:chgData name="Guest User" userId="S::urn:spo:tenantanon#7540734b-e567-46c3-9ad3-ec9fb9e50140::" providerId="AD" clId="Web-{F4CA161B-380B-F182-EDAC-90DC47A969C3}" dt="2025-09-08T16:46:44.992" v="18" actId="14100"/>
          <ac:picMkLst>
            <pc:docMk/>
            <pc:sldMk cId="706295333" sldId="276"/>
            <ac:picMk id="3" creationId="{82D1F143-3EC2-D8EE-2D12-F5F67F16F8FC}"/>
          </ac:picMkLst>
        </pc:picChg>
      </pc:sldChg>
    </pc:docChg>
  </pc:docChgLst>
  <pc:docChgLst>
    <pc:chgData name="Guest User" userId="S::urn:spo:tenantanon#7540734b-e567-46c3-9ad3-ec9fb9e50140::" providerId="AD" clId="Web-{11BE678E-F44F-0618-76C3-AA8B5EC755CF}"/>
    <pc:docChg chg="modSld sldOrd">
      <pc:chgData name="Guest User" userId="S::urn:spo:tenantanon#7540734b-e567-46c3-9ad3-ec9fb9e50140::" providerId="AD" clId="Web-{11BE678E-F44F-0618-76C3-AA8B5EC755CF}" dt="2025-09-08T07:05:14.099" v="2"/>
      <pc:docMkLst>
        <pc:docMk/>
      </pc:docMkLst>
      <pc:sldChg chg="modSp">
        <pc:chgData name="Guest User" userId="S::urn:spo:tenantanon#7540734b-e567-46c3-9ad3-ec9fb9e50140::" providerId="AD" clId="Web-{11BE678E-F44F-0618-76C3-AA8B5EC755CF}" dt="2025-09-08T07:02:23.719" v="1" actId="1076"/>
        <pc:sldMkLst>
          <pc:docMk/>
          <pc:sldMk cId="3972579298" sldId="263"/>
        </pc:sldMkLst>
        <pc:picChg chg="mod">
          <ac:chgData name="Guest User" userId="S::urn:spo:tenantanon#7540734b-e567-46c3-9ad3-ec9fb9e50140::" providerId="AD" clId="Web-{11BE678E-F44F-0618-76C3-AA8B5EC755CF}" dt="2025-09-08T07:02:23.719" v="1" actId="1076"/>
          <ac:picMkLst>
            <pc:docMk/>
            <pc:sldMk cId="3972579298" sldId="263"/>
            <ac:picMk id="5122" creationId="{00000000-0000-0000-0000-000000000000}"/>
          </ac:picMkLst>
        </pc:picChg>
      </pc:sldChg>
      <pc:sldChg chg="ord">
        <pc:chgData name="Guest User" userId="S::urn:spo:tenantanon#7540734b-e567-46c3-9ad3-ec9fb9e50140::" providerId="AD" clId="Web-{11BE678E-F44F-0618-76C3-AA8B5EC755CF}" dt="2025-09-08T07:05:14.099" v="2"/>
        <pc:sldMkLst>
          <pc:docMk/>
          <pc:sldMk cId="3595007210" sldId="266"/>
        </pc:sldMkLst>
      </pc:sldChg>
    </pc:docChg>
  </pc:docChgLst>
  <pc:docChgLst>
    <pc:chgData name="Guest User" userId="S::urn:spo:tenantanon#7540734b-e567-46c3-9ad3-ec9fb9e50140::" providerId="AD" clId="Web-{543B518D-D821-8853-71CA-32F2B80509E3}"/>
    <pc:docChg chg="addSld modSld">
      <pc:chgData name="Guest User" userId="S::urn:spo:tenantanon#7540734b-e567-46c3-9ad3-ec9fb9e50140::" providerId="AD" clId="Web-{543B518D-D821-8853-71CA-32F2B80509E3}" dt="2025-09-08T15:26:19.107" v="39" actId="1076"/>
      <pc:docMkLst>
        <pc:docMk/>
      </pc:docMkLst>
      <pc:sldChg chg="addSp delSp modSp">
        <pc:chgData name="Guest User" userId="S::urn:spo:tenantanon#7540734b-e567-46c3-9ad3-ec9fb9e50140::" providerId="AD" clId="Web-{543B518D-D821-8853-71CA-32F2B80509E3}" dt="2025-09-08T15:24:16.888" v="31" actId="14100"/>
        <pc:sldMkLst>
          <pc:docMk/>
          <pc:sldMk cId="3771501213" sldId="262"/>
        </pc:sldMkLst>
        <pc:picChg chg="add mod">
          <ac:chgData name="Guest User" userId="S::urn:spo:tenantanon#7540734b-e567-46c3-9ad3-ec9fb9e50140::" providerId="AD" clId="Web-{543B518D-D821-8853-71CA-32F2B80509E3}" dt="2025-09-08T15:24:09.091" v="29" actId="14100"/>
          <ac:picMkLst>
            <pc:docMk/>
            <pc:sldMk cId="3771501213" sldId="262"/>
            <ac:picMk id="2" creationId="{D1AAE561-B796-D169-B429-5A1A41A4AA53}"/>
          </ac:picMkLst>
        </pc:picChg>
        <pc:picChg chg="add mod">
          <ac:chgData name="Guest User" userId="S::urn:spo:tenantanon#7540734b-e567-46c3-9ad3-ec9fb9e50140::" providerId="AD" clId="Web-{543B518D-D821-8853-71CA-32F2B80509E3}" dt="2025-09-08T15:24:16.888" v="31" actId="14100"/>
          <ac:picMkLst>
            <pc:docMk/>
            <pc:sldMk cId="3771501213" sldId="262"/>
            <ac:picMk id="3" creationId="{8690F4C4-3B2F-4F40-EF75-712F5AACF328}"/>
          </ac:picMkLst>
        </pc:picChg>
        <pc:picChg chg="add del mod">
          <ac:chgData name="Guest User" userId="S::urn:spo:tenantanon#7540734b-e567-46c3-9ad3-ec9fb9e50140::" providerId="AD" clId="Web-{543B518D-D821-8853-71CA-32F2B80509E3}" dt="2025-09-08T15:23:57.685" v="26"/>
          <ac:picMkLst>
            <pc:docMk/>
            <pc:sldMk cId="3771501213" sldId="262"/>
            <ac:picMk id="4" creationId="{9F5E90DB-2AC5-0D96-0B13-5F2976E16E53}"/>
          </ac:picMkLst>
        </pc:picChg>
        <pc:picChg chg="del">
          <ac:chgData name="Guest User" userId="S::urn:spo:tenantanon#7540734b-e567-46c3-9ad3-ec9fb9e50140::" providerId="AD" clId="Web-{543B518D-D821-8853-71CA-32F2B80509E3}" dt="2025-09-08T15:19:07.575" v="0"/>
          <ac:picMkLst>
            <pc:docMk/>
            <pc:sldMk cId="3771501213" sldId="262"/>
            <ac:picMk id="4098" creationId="{00000000-0000-0000-0000-000000000000}"/>
          </ac:picMkLst>
        </pc:picChg>
        <pc:picChg chg="del">
          <ac:chgData name="Guest User" userId="S::urn:spo:tenantanon#7540734b-e567-46c3-9ad3-ec9fb9e50140::" providerId="AD" clId="Web-{543B518D-D821-8853-71CA-32F2B80509E3}" dt="2025-09-08T15:23:00.545" v="17"/>
          <ac:picMkLst>
            <pc:docMk/>
            <pc:sldMk cId="3771501213" sldId="262"/>
            <ac:picMk id="4099" creationId="{00000000-0000-0000-0000-000000000000}"/>
          </ac:picMkLst>
        </pc:picChg>
        <pc:picChg chg="del mod">
          <ac:chgData name="Guest User" userId="S::urn:spo:tenantanon#7540734b-e567-46c3-9ad3-ec9fb9e50140::" providerId="AD" clId="Web-{543B518D-D821-8853-71CA-32F2B80509E3}" dt="2025-09-08T15:21:47.045" v="12"/>
          <ac:picMkLst>
            <pc:docMk/>
            <pc:sldMk cId="3771501213" sldId="262"/>
            <ac:picMk id="4100" creationId="{00000000-0000-0000-0000-000000000000}"/>
          </ac:picMkLst>
        </pc:picChg>
        <pc:picChg chg="del">
          <ac:chgData name="Guest User" userId="S::urn:spo:tenantanon#7540734b-e567-46c3-9ad3-ec9fb9e50140::" providerId="AD" clId="Web-{543B518D-D821-8853-71CA-32F2B80509E3}" dt="2025-09-08T15:24:01.638" v="27"/>
          <ac:picMkLst>
            <pc:docMk/>
            <pc:sldMk cId="3771501213" sldId="262"/>
            <ac:picMk id="4101" creationId="{00000000-0000-0000-0000-000000000000}"/>
          </ac:picMkLst>
        </pc:picChg>
        <pc:picChg chg="del">
          <ac:chgData name="Guest User" userId="S::urn:spo:tenantanon#7540734b-e567-46c3-9ad3-ec9fb9e50140::" providerId="AD" clId="Web-{543B518D-D821-8853-71CA-32F2B80509E3}" dt="2025-09-08T15:24:05.045" v="28"/>
          <ac:picMkLst>
            <pc:docMk/>
            <pc:sldMk cId="3771501213" sldId="262"/>
            <ac:picMk id="4102" creationId="{00000000-0000-0000-0000-000000000000}"/>
          </ac:picMkLst>
        </pc:picChg>
      </pc:sldChg>
      <pc:sldChg chg="addSp modSp new">
        <pc:chgData name="Guest User" userId="S::urn:spo:tenantanon#7540734b-e567-46c3-9ad3-ec9fb9e50140::" providerId="AD" clId="Web-{543B518D-D821-8853-71CA-32F2B80509E3}" dt="2025-09-08T15:26:19.107" v="39" actId="1076"/>
        <pc:sldMkLst>
          <pc:docMk/>
          <pc:sldMk cId="3411802483" sldId="287"/>
        </pc:sldMkLst>
        <pc:picChg chg="add mod">
          <ac:chgData name="Guest User" userId="S::urn:spo:tenantanon#7540734b-e567-46c3-9ad3-ec9fb9e50140::" providerId="AD" clId="Web-{543B518D-D821-8853-71CA-32F2B80509E3}" dt="2025-09-08T15:23:47.295" v="25" actId="14100"/>
          <ac:picMkLst>
            <pc:docMk/>
            <pc:sldMk cId="3411802483" sldId="287"/>
            <ac:picMk id="3" creationId="{EDA29BD3-13A4-BED9-9B1F-F0017625CDBF}"/>
          </ac:picMkLst>
        </pc:picChg>
        <pc:picChg chg="add mod">
          <ac:chgData name="Guest User" userId="S::urn:spo:tenantanon#7540734b-e567-46c3-9ad3-ec9fb9e50140::" providerId="AD" clId="Web-{543B518D-D821-8853-71CA-32F2B80509E3}" dt="2025-09-08T15:25:30.904" v="35" actId="14100"/>
          <ac:picMkLst>
            <pc:docMk/>
            <pc:sldMk cId="3411802483" sldId="287"/>
            <ac:picMk id="4" creationId="{16EDCD44-9B7F-C881-13A1-72706E7B6E07}"/>
          </ac:picMkLst>
        </pc:picChg>
        <pc:picChg chg="add mod">
          <ac:chgData name="Guest User" userId="S::urn:spo:tenantanon#7540734b-e567-46c3-9ad3-ec9fb9e50140::" providerId="AD" clId="Web-{543B518D-D821-8853-71CA-32F2B80509E3}" dt="2025-09-08T15:26:19.107" v="39" actId="1076"/>
          <ac:picMkLst>
            <pc:docMk/>
            <pc:sldMk cId="3411802483" sldId="287"/>
            <ac:picMk id="5" creationId="{968E0499-2256-D4C8-DA33-5DA3C0E42C2F}"/>
          </ac:picMkLst>
        </pc:picChg>
      </pc:sldChg>
    </pc:docChg>
  </pc:docChgLst>
  <pc:docChgLst>
    <pc:chgData name="Guest User" userId="S::urn:spo:tenantanon#7540734b-e567-46c3-9ad3-ec9fb9e50140::" providerId="AD" clId="Web-{EC02DC0F-71F2-44B3-736C-4F0734773C44}"/>
    <pc:docChg chg="modSld">
      <pc:chgData name="Guest User" userId="S::urn:spo:tenantanon#7540734b-e567-46c3-9ad3-ec9fb9e50140::" providerId="AD" clId="Web-{EC02DC0F-71F2-44B3-736C-4F0734773C44}" dt="2025-09-08T17:07:56.332" v="2" actId="14100"/>
      <pc:docMkLst>
        <pc:docMk/>
      </pc:docMkLst>
      <pc:sldChg chg="modSp">
        <pc:chgData name="Guest User" userId="S::urn:spo:tenantanon#7540734b-e567-46c3-9ad3-ec9fb9e50140::" providerId="AD" clId="Web-{EC02DC0F-71F2-44B3-736C-4F0734773C44}" dt="2025-09-08T17:07:42.441" v="0" actId="14100"/>
        <pc:sldMkLst>
          <pc:docMk/>
          <pc:sldMk cId="1209093728" sldId="275"/>
        </pc:sldMkLst>
        <pc:picChg chg="mod">
          <ac:chgData name="Guest User" userId="S::urn:spo:tenantanon#7540734b-e567-46c3-9ad3-ec9fb9e50140::" providerId="AD" clId="Web-{EC02DC0F-71F2-44B3-736C-4F0734773C44}" dt="2025-09-08T17:07:42.441" v="0" actId="14100"/>
          <ac:picMkLst>
            <pc:docMk/>
            <pc:sldMk cId="1209093728" sldId="275"/>
            <ac:picMk id="2" creationId="{2CA6F198-EB43-BF5E-0F16-B8B7C6CD1F29}"/>
          </ac:picMkLst>
        </pc:picChg>
      </pc:sldChg>
      <pc:sldChg chg="modSp">
        <pc:chgData name="Guest User" userId="S::urn:spo:tenantanon#7540734b-e567-46c3-9ad3-ec9fb9e50140::" providerId="AD" clId="Web-{EC02DC0F-71F2-44B3-736C-4F0734773C44}" dt="2025-09-08T17:07:56.332" v="2" actId="14100"/>
        <pc:sldMkLst>
          <pc:docMk/>
          <pc:sldMk cId="706295333" sldId="276"/>
        </pc:sldMkLst>
        <pc:picChg chg="mod">
          <ac:chgData name="Guest User" userId="S::urn:spo:tenantanon#7540734b-e567-46c3-9ad3-ec9fb9e50140::" providerId="AD" clId="Web-{EC02DC0F-71F2-44B3-736C-4F0734773C44}" dt="2025-09-08T17:07:56.332" v="2" actId="14100"/>
          <ac:picMkLst>
            <pc:docMk/>
            <pc:sldMk cId="706295333" sldId="276"/>
            <ac:picMk id="3" creationId="{82D1F143-3EC2-D8EE-2D12-F5F67F16F8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724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90794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223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169407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952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73682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78894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54635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08614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09-Sep-25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9830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A3EFAA-7BC6-4C3F-AB9C-B78F408A8C0D}" type="datetimeFigureOut">
              <a:rPr lang="en-US" smtClean="0"/>
              <a:t>09-Sep-25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63633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A3EFAA-7BC6-4C3F-AB9C-B78F408A8C0D}" type="datetimeFigureOut">
              <a:rPr lang="en-US" smtClean="0"/>
              <a:t>09-Sep-25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52557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2A3EFAA-7BC6-4C3F-AB9C-B78F408A8C0D}" type="datetimeFigureOut">
              <a:rPr lang="en-US" smtClean="0"/>
              <a:t>09-Sep-25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79536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3EFAA-7BC6-4C3F-AB9C-B78F408A8C0D}" type="datetimeFigureOut">
              <a:rPr lang="en-US" smtClean="0"/>
              <a:t>09-Sep-25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25201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2A3EFAA-7BC6-4C3F-AB9C-B78F408A8C0D}" type="datetimeFigureOut">
              <a:rPr lang="en-US" smtClean="0"/>
              <a:t>09-Sep-25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45482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3EFAA-7BC6-4C3F-AB9C-B78F408A8C0D}" type="datetimeFigureOut">
              <a:rPr lang="en-US" smtClean="0"/>
              <a:t>09-Sep-25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13032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A3EFAA-7BC6-4C3F-AB9C-B78F408A8C0D}" type="datetimeFigureOut">
              <a:rPr lang="en-US" smtClean="0"/>
              <a:t>09-Sep-25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0FA840E-D9DE-43F9-A68A-81AE3BCD138A}" type="slidenum">
              <a:rPr lang="en-US" smtClean="0"/>
              <a:t>‹#›</a:t>
            </a:fld>
            <a:endParaRPr lang="en-US"/>
          </a:p>
        </p:txBody>
      </p:sp>
    </p:spTree>
    <p:extLst>
      <p:ext uri="{BB962C8B-B14F-4D97-AF65-F5344CB8AC3E}">
        <p14:creationId xmlns:p14="http://schemas.microsoft.com/office/powerpoint/2010/main" val="3133668776"/>
      </p:ext>
    </p:extLst>
  </p:cSld>
  <p:clrMap bg1="lt1" tx1="dk1" bg2="lt2" tx2="dk2" accent1="accent1" accent2="accent2" accent3="accent3" accent4="accent4" accent5="accent5" accent6="accent6" hlink="hlink" folHlink="folHlink"/>
  <p:sldLayoutIdLst>
    <p:sldLayoutId id="2147485093" r:id="rId1"/>
    <p:sldLayoutId id="2147485094" r:id="rId2"/>
    <p:sldLayoutId id="2147485095"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76" y="4038600"/>
            <a:ext cx="4366855" cy="980088"/>
          </a:xfrm>
        </p:spPr>
        <p:txBody>
          <a:bodyPr>
            <a:normAutofit fontScale="90000"/>
          </a:bodyPr>
          <a:lstStyle/>
          <a:p>
            <a:r>
              <a:rPr lang="en-US" sz="2700" b="1">
                <a:solidFill>
                  <a:schemeClr val="tx1"/>
                </a:solidFill>
                <a:latin typeface="Times New Roman" pitchFamily="18" charset="0"/>
                <a:ea typeface="Klein Bold"/>
                <a:cs typeface="Times New Roman" pitchFamily="18" charset="0"/>
                <a:sym typeface="Klein Bold"/>
              </a:rPr>
              <a:t/>
            </a:r>
            <a:br>
              <a:rPr lang="en-US" sz="2700" b="1">
                <a:solidFill>
                  <a:schemeClr val="tx1"/>
                </a:solidFill>
                <a:latin typeface="Times New Roman" pitchFamily="18" charset="0"/>
                <a:ea typeface="Klein Bold"/>
                <a:cs typeface="Times New Roman" pitchFamily="18" charset="0"/>
                <a:sym typeface="Klein Bold"/>
              </a:rPr>
            </a:br>
            <a:r>
              <a:rPr lang="en-US" sz="2700" b="1">
                <a:solidFill>
                  <a:schemeClr val="tx1"/>
                </a:solidFill>
                <a:latin typeface="Times New Roman" pitchFamily="18" charset="0"/>
                <a:ea typeface="Klein Bold"/>
                <a:cs typeface="Times New Roman" pitchFamily="18" charset="0"/>
                <a:sym typeface="Klein Bold"/>
              </a:rPr>
              <a:t/>
            </a:r>
            <a:br>
              <a:rPr lang="en-US" sz="2700" b="1">
                <a:solidFill>
                  <a:schemeClr val="tx1"/>
                </a:solidFill>
                <a:latin typeface="Times New Roman" pitchFamily="18" charset="0"/>
                <a:ea typeface="Klein Bold"/>
                <a:cs typeface="Times New Roman" pitchFamily="18" charset="0"/>
                <a:sym typeface="Klein Bold"/>
              </a:rPr>
            </a:br>
            <a:r>
              <a:rPr lang="en-US" sz="2700" b="1">
                <a:solidFill>
                  <a:schemeClr val="tx1"/>
                </a:solidFill>
                <a:latin typeface="Times New Roman" pitchFamily="18" charset="0"/>
                <a:ea typeface="Klein Bold"/>
                <a:cs typeface="Times New Roman" pitchFamily="18" charset="0"/>
                <a:sym typeface="Klein Bold"/>
              </a:rPr>
              <a:t/>
            </a:r>
            <a:br>
              <a:rPr lang="en-US" sz="2700" b="1">
                <a:solidFill>
                  <a:schemeClr val="tx1"/>
                </a:solidFill>
                <a:latin typeface="Times New Roman" pitchFamily="18" charset="0"/>
                <a:ea typeface="Klein Bold"/>
                <a:cs typeface="Times New Roman" pitchFamily="18" charset="0"/>
                <a:sym typeface="Klein Bold"/>
              </a:rPr>
            </a:br>
            <a:r>
              <a:rPr lang="en-US" sz="2700" b="1">
                <a:solidFill>
                  <a:schemeClr val="tx1"/>
                </a:solidFill>
                <a:latin typeface="Times New Roman" pitchFamily="18" charset="0"/>
                <a:ea typeface="Klein Bold"/>
                <a:cs typeface="Times New Roman" pitchFamily="18" charset="0"/>
                <a:sym typeface="Klein Bold"/>
              </a:rPr>
              <a:t/>
            </a:r>
            <a:br>
              <a:rPr lang="en-US" sz="2700" b="1">
                <a:solidFill>
                  <a:schemeClr val="tx1"/>
                </a:solidFill>
                <a:latin typeface="Times New Roman" pitchFamily="18" charset="0"/>
                <a:ea typeface="Klein Bold"/>
                <a:cs typeface="Times New Roman" pitchFamily="18" charset="0"/>
                <a:sym typeface="Klein Bold"/>
              </a:rPr>
            </a:br>
            <a:r>
              <a:rPr lang="en-US" sz="3100" b="1">
                <a:solidFill>
                  <a:schemeClr val="tx1"/>
                </a:solidFill>
                <a:latin typeface="Times New Roman" pitchFamily="18" charset="0"/>
                <a:cs typeface="Times New Roman" pitchFamily="18" charset="0"/>
              </a:rPr>
              <a:t>Java Selenium Batch-4</a:t>
            </a:r>
          </a:p>
        </p:txBody>
      </p:sp>
      <p:sp>
        <p:nvSpPr>
          <p:cNvPr id="3" name="Subtitle 2"/>
          <p:cNvSpPr>
            <a:spLocks noGrp="1"/>
          </p:cNvSpPr>
          <p:nvPr>
            <p:ph type="subTitle" idx="1"/>
          </p:nvPr>
        </p:nvSpPr>
        <p:spPr>
          <a:xfrm>
            <a:off x="0" y="990600"/>
            <a:ext cx="8382000" cy="914400"/>
          </a:xfrm>
        </p:spPr>
        <p:txBody>
          <a:bodyPr>
            <a:normAutofit fontScale="70000" lnSpcReduction="20000"/>
          </a:bodyPr>
          <a:lstStyle/>
          <a:p>
            <a:endParaRPr lang="en-US" sz="9400" b="1">
              <a:solidFill>
                <a:srgbClr val="0070C0"/>
              </a:solidFill>
              <a:latin typeface="Times New Roman" pitchFamily="18" charset="0"/>
              <a:ea typeface="Klein Bold"/>
              <a:cs typeface="Times New Roman" pitchFamily="18" charset="0"/>
              <a:sym typeface="Klein Bold"/>
            </a:endParaRPr>
          </a:p>
          <a:p>
            <a:endParaRPr lang="en-US"/>
          </a:p>
        </p:txBody>
      </p:sp>
      <p:sp>
        <p:nvSpPr>
          <p:cNvPr id="4" name="Rectangle 3"/>
          <p:cNvSpPr/>
          <p:nvPr/>
        </p:nvSpPr>
        <p:spPr>
          <a:xfrm>
            <a:off x="5105400" y="3962400"/>
            <a:ext cx="3116158" cy="1502976"/>
          </a:xfrm>
          <a:prstGeom prst="rect">
            <a:avLst/>
          </a:prstGeom>
        </p:spPr>
        <p:txBody>
          <a:bodyPr wrap="square">
            <a:spAutoFit/>
          </a:bodyPr>
          <a:lstStyle/>
          <a:p>
            <a:pPr>
              <a:lnSpc>
                <a:spcPts val="5520"/>
              </a:lnSpc>
            </a:pPr>
            <a:endParaRPr lang="en-US" b="1">
              <a:solidFill>
                <a:srgbClr val="2A2E3A"/>
              </a:solidFill>
              <a:latin typeface="Times New Roman" pitchFamily="18" charset="0"/>
              <a:ea typeface="Klein Bold"/>
              <a:cs typeface="Times New Roman" pitchFamily="18" charset="0"/>
              <a:sym typeface="Klein Bold"/>
            </a:endParaRPr>
          </a:p>
          <a:p>
            <a:pPr>
              <a:lnSpc>
                <a:spcPts val="5520"/>
              </a:lnSpc>
            </a:pPr>
            <a:endParaRPr lang="en-US" b="1">
              <a:solidFill>
                <a:srgbClr val="2A2E3A"/>
              </a:solidFill>
              <a:latin typeface="Klein Bold"/>
              <a:ea typeface="Klein Bold"/>
              <a:cs typeface="Klein Bold"/>
              <a:sym typeface="Klein Bold"/>
            </a:endParaRPr>
          </a:p>
        </p:txBody>
      </p:sp>
      <p:sp>
        <p:nvSpPr>
          <p:cNvPr id="6" name="TextBox 5"/>
          <p:cNvSpPr txBox="1"/>
          <p:nvPr/>
        </p:nvSpPr>
        <p:spPr>
          <a:xfrm>
            <a:off x="4754569" y="4667769"/>
            <a:ext cx="3567002" cy="523220"/>
          </a:xfrm>
          <a:prstGeom prst="rect">
            <a:avLst/>
          </a:prstGeom>
          <a:noFill/>
        </p:spPr>
        <p:txBody>
          <a:bodyPr wrap="none" rtlCol="0">
            <a:spAutoFit/>
          </a:bodyPr>
          <a:lstStyle/>
          <a:p>
            <a:r>
              <a:rPr lang="en-US" sz="2800" b="1">
                <a:latin typeface="Times New Roman" pitchFamily="18" charset="0"/>
                <a:cs typeface="Times New Roman" pitchFamily="18" charset="0"/>
              </a:rPr>
              <a:t>Superset ID - 3305010</a:t>
            </a:r>
          </a:p>
        </p:txBody>
      </p:sp>
      <p:sp>
        <p:nvSpPr>
          <p:cNvPr id="7" name="TextBox 6"/>
          <p:cNvSpPr txBox="1"/>
          <p:nvPr/>
        </p:nvSpPr>
        <p:spPr>
          <a:xfrm>
            <a:off x="4724400" y="3949960"/>
            <a:ext cx="3627340" cy="523220"/>
          </a:xfrm>
          <a:prstGeom prst="rect">
            <a:avLst/>
          </a:prstGeom>
          <a:noFill/>
        </p:spPr>
        <p:txBody>
          <a:bodyPr wrap="none" rtlCol="0">
            <a:spAutoFit/>
          </a:bodyPr>
          <a:lstStyle/>
          <a:p>
            <a:r>
              <a:rPr lang="en-US" sz="2800" b="1">
                <a:latin typeface="Times New Roman" pitchFamily="18" charset="0"/>
                <a:cs typeface="Times New Roman" pitchFamily="18" charset="0"/>
              </a:rPr>
              <a:t>Name – Apurv Kumar</a:t>
            </a:r>
          </a:p>
        </p:txBody>
      </p:sp>
      <p:sp>
        <p:nvSpPr>
          <p:cNvPr id="8" name="TextBox 7"/>
          <p:cNvSpPr txBox="1"/>
          <p:nvPr/>
        </p:nvSpPr>
        <p:spPr>
          <a:xfrm>
            <a:off x="1295400" y="2608755"/>
            <a:ext cx="6658206" cy="584775"/>
          </a:xfrm>
          <a:prstGeom prst="rect">
            <a:avLst/>
          </a:prstGeom>
          <a:noFill/>
        </p:spPr>
        <p:txBody>
          <a:bodyPr wrap="square" rtlCol="0">
            <a:spAutoFit/>
          </a:bodyPr>
          <a:lstStyle/>
          <a:p>
            <a:pPr algn="just"/>
            <a:r>
              <a:rPr lang="en-US" sz="3200" b="1">
                <a:solidFill>
                  <a:srgbClr val="FF0000"/>
                </a:solidFill>
                <a:latin typeface="Times New Roman" pitchFamily="18" charset="0"/>
                <a:cs typeface="Times New Roman" pitchFamily="18" charset="0"/>
              </a:rPr>
              <a:t> Amazon Automation e - Commerce</a:t>
            </a:r>
          </a:p>
        </p:txBody>
      </p:sp>
      <p:sp>
        <p:nvSpPr>
          <p:cNvPr id="9" name="TextBox 8"/>
          <p:cNvSpPr txBox="1"/>
          <p:nvPr/>
        </p:nvSpPr>
        <p:spPr>
          <a:xfrm>
            <a:off x="3906541" y="2055166"/>
            <a:ext cx="510076" cy="461665"/>
          </a:xfrm>
          <a:prstGeom prst="rect">
            <a:avLst/>
          </a:prstGeom>
          <a:noFill/>
        </p:spPr>
        <p:txBody>
          <a:bodyPr wrap="none" rtlCol="0">
            <a:spAutoFit/>
          </a:bodyPr>
          <a:lstStyle/>
          <a:p>
            <a:r>
              <a:rPr lang="en-US" sz="2400" b="1">
                <a:latin typeface="Times New Roman" pitchFamily="18" charset="0"/>
                <a:cs typeface="Times New Roman" pitchFamily="18" charset="0"/>
              </a:rPr>
              <a:t>on</a:t>
            </a:r>
          </a:p>
        </p:txBody>
      </p:sp>
      <p:sp>
        <p:nvSpPr>
          <p:cNvPr id="5" name="TextBox 4"/>
          <p:cNvSpPr txBox="1"/>
          <p:nvPr/>
        </p:nvSpPr>
        <p:spPr>
          <a:xfrm>
            <a:off x="1447800" y="1143000"/>
            <a:ext cx="5867400" cy="769441"/>
          </a:xfrm>
          <a:prstGeom prst="rect">
            <a:avLst/>
          </a:prstGeom>
          <a:noFill/>
        </p:spPr>
        <p:txBody>
          <a:bodyPr wrap="square" rtlCol="0">
            <a:spAutoFit/>
          </a:bodyPr>
          <a:lstStyle/>
          <a:p>
            <a:r>
              <a:rPr lang="en-US" sz="4000" b="1">
                <a:solidFill>
                  <a:srgbClr val="0070C0"/>
                </a:solidFill>
                <a:latin typeface="Times New Roman" pitchFamily="18" charset="0"/>
                <a:cs typeface="Times New Roman" pitchFamily="18" charset="0"/>
              </a:rPr>
              <a:t>      </a:t>
            </a:r>
            <a:r>
              <a:rPr lang="en-US" sz="4400" b="1">
                <a:solidFill>
                  <a:srgbClr val="0070C0"/>
                </a:solidFill>
                <a:latin typeface="Times New Roman" pitchFamily="18" charset="0"/>
                <a:cs typeface="Times New Roman" pitchFamily="18" charset="0"/>
              </a:rPr>
              <a:t>Capstone Project</a:t>
            </a:r>
          </a:p>
        </p:txBody>
      </p:sp>
    </p:spTree>
    <p:extLst>
      <p:ext uri="{BB962C8B-B14F-4D97-AF65-F5344CB8AC3E}">
        <p14:creationId xmlns:p14="http://schemas.microsoft.com/office/powerpoint/2010/main" val="87295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7" y="31102"/>
            <a:ext cx="8686800" cy="841248"/>
          </a:xfrm>
        </p:spPr>
        <p:txBody>
          <a:bodyPr>
            <a:normAutofit/>
          </a:bodyPr>
          <a:lstStyle/>
          <a:p>
            <a:r>
              <a:rPr lang="en-US" sz="2800" b="1">
                <a:latin typeface="Times New Roman" pitchFamily="18" charset="0"/>
                <a:cs typeface="Times New Roman" pitchFamily="18" charset="0"/>
              </a:rPr>
              <a:t>Step Definitions</a:t>
            </a:r>
          </a:p>
        </p:txBody>
      </p:sp>
      <p:sp>
        <p:nvSpPr>
          <p:cNvPr id="3" name="Rectangle 2"/>
          <p:cNvSpPr/>
          <p:nvPr/>
        </p:nvSpPr>
        <p:spPr>
          <a:xfrm>
            <a:off x="152400" y="609600"/>
            <a:ext cx="8382000" cy="646331"/>
          </a:xfrm>
          <a:prstGeom prst="rect">
            <a:avLst/>
          </a:prstGeom>
        </p:spPr>
        <p:txBody>
          <a:bodyPr wrap="square">
            <a:spAutoFit/>
          </a:bodyPr>
          <a:lstStyle/>
          <a:p>
            <a:pPr algn="just"/>
            <a:r>
              <a:rPr lang="en-US">
                <a:latin typeface="Times New Roman" pitchFamily="18" charset="0"/>
                <a:cs typeface="Times New Roman" pitchFamily="18" charset="0"/>
              </a:rPr>
              <a:t>In a Cucumber BDD framework, a Step Definition is the glue code that connects the steps written in a feature file.</a:t>
            </a:r>
          </a:p>
        </p:txBody>
      </p:sp>
      <p:sp>
        <p:nvSpPr>
          <p:cNvPr id="4" name="TextBox 3"/>
          <p:cNvSpPr txBox="1"/>
          <p:nvPr/>
        </p:nvSpPr>
        <p:spPr>
          <a:xfrm>
            <a:off x="289847" y="1255931"/>
            <a:ext cx="7834196" cy="1200329"/>
          </a:xfrm>
          <a:prstGeom prst="rect">
            <a:avLst/>
          </a:prstGeom>
          <a:noFill/>
        </p:spPr>
        <p:txBody>
          <a:bodyPr wrap="none" rtlCol="0">
            <a:spAutoFit/>
          </a:bodyPr>
          <a:lstStyle/>
          <a:p>
            <a:pPr algn="just"/>
            <a:r>
              <a:rPr lang="en-US" b="1">
                <a:latin typeface="Times New Roman" pitchFamily="18" charset="0"/>
                <a:cs typeface="Times New Roman" pitchFamily="18" charset="0"/>
              </a:rPr>
              <a:t>1. Headphone Purchase Steps.java</a:t>
            </a:r>
          </a:p>
          <a:p>
            <a:pPr marL="285750" indent="-285750" algn="just">
              <a:buFont typeface="Arial" pitchFamily="34" charset="0"/>
              <a:buChar char="•"/>
            </a:pPr>
            <a:r>
              <a:rPr lang="en-US">
                <a:latin typeface="Times New Roman" pitchFamily="18" charset="0"/>
                <a:cs typeface="Times New Roman" pitchFamily="18" charset="0"/>
              </a:rPr>
              <a:t>Implements steps for the end-to-end book purchase flow.</a:t>
            </a:r>
          </a:p>
          <a:p>
            <a:pPr marL="285750" indent="-285750" algn="just">
              <a:buFont typeface="Arial" pitchFamily="34" charset="0"/>
              <a:buChar char="•"/>
            </a:pPr>
            <a:r>
              <a:rPr lang="en-US">
                <a:latin typeface="Times New Roman" pitchFamily="18" charset="0"/>
                <a:cs typeface="Times New Roman" pitchFamily="18" charset="0"/>
              </a:rPr>
              <a:t>Covers login → search → add to cart → checkout → payment → confirmation.</a:t>
            </a:r>
          </a:p>
          <a:p>
            <a:pPr marL="285750" indent="-285750">
              <a:buFont typeface="Arial" pitchFamily="34" charset="0"/>
              <a:buChar char="•"/>
            </a:pPr>
            <a:endParaRPr lang="en-US">
              <a:latin typeface="Times New Roman" pitchFamily="18" charset="0"/>
              <a:cs typeface="Times New Roman" pitchFamily="18" charset="0"/>
            </a:endParaRPr>
          </a:p>
        </p:txBody>
      </p:sp>
      <p:sp>
        <p:nvSpPr>
          <p:cNvPr id="5" name="TextBox 4"/>
          <p:cNvSpPr txBox="1"/>
          <p:nvPr/>
        </p:nvSpPr>
        <p:spPr>
          <a:xfrm>
            <a:off x="335056" y="2209800"/>
            <a:ext cx="6593921" cy="923330"/>
          </a:xfrm>
          <a:prstGeom prst="rect">
            <a:avLst/>
          </a:prstGeom>
          <a:noFill/>
        </p:spPr>
        <p:txBody>
          <a:bodyPr wrap="none" rtlCol="0">
            <a:spAutoFit/>
          </a:bodyPr>
          <a:lstStyle/>
          <a:p>
            <a:pPr algn="just"/>
            <a:r>
              <a:rPr lang="en-US" b="1">
                <a:latin typeface="Times New Roman" pitchFamily="18" charset="0"/>
                <a:cs typeface="Times New Roman" pitchFamily="18" charset="0"/>
              </a:rPr>
              <a:t>2. CommonSteps.java</a:t>
            </a:r>
          </a:p>
          <a:p>
            <a:pPr marL="285750" indent="-285750" algn="just">
              <a:buFont typeface="Arial" pitchFamily="34" charset="0"/>
              <a:buChar char="•"/>
            </a:pPr>
            <a:r>
              <a:rPr lang="en-US">
                <a:latin typeface="Times New Roman" pitchFamily="18" charset="0"/>
                <a:cs typeface="Times New Roman" pitchFamily="18" charset="0"/>
              </a:rPr>
              <a:t>Contains reusable step definitions used across multiple features.</a:t>
            </a:r>
          </a:p>
          <a:p>
            <a:pPr marL="285750" indent="-285750" algn="just">
              <a:buFont typeface="Arial" pitchFamily="34" charset="0"/>
              <a:buChar char="•"/>
            </a:pPr>
            <a:r>
              <a:rPr lang="en-US">
                <a:latin typeface="Times New Roman" pitchFamily="18" charset="0"/>
                <a:cs typeface="Times New Roman" pitchFamily="18" charset="0"/>
              </a:rPr>
              <a:t>Example: launching browser, navigating to URL, closing browser.</a:t>
            </a:r>
          </a:p>
        </p:txBody>
      </p:sp>
      <p:sp>
        <p:nvSpPr>
          <p:cNvPr id="6" name="TextBox 5"/>
          <p:cNvSpPr txBox="1"/>
          <p:nvPr/>
        </p:nvSpPr>
        <p:spPr>
          <a:xfrm>
            <a:off x="335056" y="3167914"/>
            <a:ext cx="8678401" cy="3693319"/>
          </a:xfrm>
          <a:prstGeom prst="rect">
            <a:avLst/>
          </a:prstGeom>
          <a:noFill/>
        </p:spPr>
        <p:txBody>
          <a:bodyPr wrap="none" rtlCol="0">
            <a:spAutoFit/>
          </a:bodyPr>
          <a:lstStyle/>
          <a:p>
            <a:pPr algn="just"/>
            <a:r>
              <a:rPr lang="en-US" b="1">
                <a:latin typeface="Times New Roman" pitchFamily="18" charset="0"/>
                <a:cs typeface="Times New Roman" pitchFamily="18" charset="0"/>
              </a:rPr>
              <a:t>3.HomeSteps.java</a:t>
            </a:r>
          </a:p>
          <a:p>
            <a:pPr marL="285750" indent="-285750" algn="just">
              <a:buFont typeface="Arial" pitchFamily="34" charset="0"/>
              <a:buChar char="•"/>
            </a:pPr>
            <a:r>
              <a:rPr lang="en-US">
                <a:latin typeface="Times New Roman" pitchFamily="18" charset="0"/>
                <a:cs typeface="Times New Roman" pitchFamily="18" charset="0"/>
              </a:rPr>
              <a:t>Implements steps for the Amazon homepage.</a:t>
            </a:r>
          </a:p>
          <a:p>
            <a:pPr marL="285750" indent="-285750" algn="just">
              <a:buFont typeface="Arial" pitchFamily="34" charset="0"/>
              <a:buChar char="•"/>
            </a:pPr>
            <a:r>
              <a:rPr lang="en-US">
                <a:latin typeface="Times New Roman" pitchFamily="18" charset="0"/>
                <a:cs typeface="Times New Roman" pitchFamily="18" charset="0"/>
              </a:rPr>
              <a:t>Covers homepage validations (title, logo, navigation menus, banners).</a:t>
            </a:r>
          </a:p>
          <a:p>
            <a:pPr algn="just"/>
            <a:r>
              <a:rPr lang="en-US" b="1">
                <a:latin typeface="Times New Roman" pitchFamily="18" charset="0"/>
                <a:cs typeface="Times New Roman" pitchFamily="18" charset="0"/>
              </a:rPr>
              <a:t>4. LoginSteps.java</a:t>
            </a:r>
          </a:p>
          <a:p>
            <a:pPr marL="285750" indent="-285750" algn="just">
              <a:buFont typeface="Arial" pitchFamily="34" charset="0"/>
              <a:buChar char="•"/>
            </a:pPr>
            <a:r>
              <a:rPr lang="en-US">
                <a:latin typeface="Times New Roman" pitchFamily="18" charset="0"/>
                <a:cs typeface="Times New Roman" pitchFamily="18" charset="0"/>
              </a:rPr>
              <a:t>Implements steps from login. Feature.</a:t>
            </a:r>
          </a:p>
          <a:p>
            <a:pPr marL="285750" indent="-285750" algn="just">
              <a:buFont typeface="Arial" pitchFamily="34" charset="0"/>
              <a:buChar char="•"/>
            </a:pPr>
            <a:r>
              <a:rPr lang="en-US">
                <a:latin typeface="Times New Roman" pitchFamily="18" charset="0"/>
                <a:cs typeface="Times New Roman" pitchFamily="18" charset="0"/>
              </a:rPr>
              <a:t>Handles login actions (entering credentials, clicking login, verifying result).</a:t>
            </a:r>
          </a:p>
          <a:p>
            <a:pPr algn="just"/>
            <a:r>
              <a:rPr lang="en-US" b="1">
                <a:latin typeface="Times New Roman" pitchFamily="18" charset="0"/>
                <a:cs typeface="Times New Roman" pitchFamily="18" charset="0"/>
              </a:rPr>
              <a:t>5. RegistrationSteps.java</a:t>
            </a:r>
          </a:p>
          <a:p>
            <a:pPr marL="285750" indent="-285750" algn="just">
              <a:buFont typeface="Arial" pitchFamily="34" charset="0"/>
              <a:buChar char="•"/>
            </a:pPr>
            <a:r>
              <a:rPr lang="en-US">
                <a:latin typeface="Times New Roman" pitchFamily="18" charset="0"/>
                <a:cs typeface="Times New Roman" pitchFamily="18" charset="0"/>
              </a:rPr>
              <a:t>Implements steps from registration. Feature.</a:t>
            </a:r>
          </a:p>
          <a:p>
            <a:pPr marL="285750" indent="-285750" algn="just">
              <a:buFont typeface="Arial" pitchFamily="34" charset="0"/>
              <a:buChar char="•"/>
            </a:pPr>
            <a:r>
              <a:rPr lang="en-US">
                <a:latin typeface="Times New Roman" pitchFamily="18" charset="0"/>
                <a:cs typeface="Times New Roman" pitchFamily="18" charset="0"/>
              </a:rPr>
              <a:t>Automates new user signup (form filling, OTP verification, successful account creation).</a:t>
            </a:r>
          </a:p>
          <a:p>
            <a:pPr algn="just"/>
            <a:r>
              <a:rPr lang="en-US" b="1">
                <a:latin typeface="Times New Roman" pitchFamily="18" charset="0"/>
                <a:cs typeface="Times New Roman" pitchFamily="18" charset="0"/>
              </a:rPr>
              <a:t>6. SearchSteps.java</a:t>
            </a:r>
          </a:p>
          <a:p>
            <a:pPr marL="285750" indent="-285750" algn="just">
              <a:buFont typeface="Arial" pitchFamily="34" charset="0"/>
              <a:buChar char="•"/>
            </a:pPr>
            <a:r>
              <a:rPr lang="en-US">
                <a:latin typeface="Times New Roman" pitchFamily="18" charset="0"/>
                <a:cs typeface="Times New Roman" pitchFamily="18" charset="0"/>
              </a:rPr>
              <a:t>Implements steps from search. Feature.</a:t>
            </a:r>
          </a:p>
          <a:p>
            <a:pPr marL="285750" indent="-285750" algn="just">
              <a:buFont typeface="Arial" pitchFamily="34" charset="0"/>
              <a:buChar char="•"/>
            </a:pPr>
            <a:r>
              <a:rPr lang="en-US">
                <a:latin typeface="Times New Roman" pitchFamily="18" charset="0"/>
                <a:cs typeface="Times New Roman" pitchFamily="18" charset="0"/>
              </a:rPr>
              <a:t>Automates searching for products, applying filters, and validating search results.</a:t>
            </a:r>
          </a:p>
          <a:p>
            <a:endParaRPr lang="en-US"/>
          </a:p>
        </p:txBody>
      </p:sp>
    </p:spTree>
    <p:extLst>
      <p:ext uri="{BB962C8B-B14F-4D97-AF65-F5344CB8AC3E}">
        <p14:creationId xmlns:p14="http://schemas.microsoft.com/office/powerpoint/2010/main" val="222427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itchFamily="18" charset="0"/>
                <a:cs typeface="Times New Roman" pitchFamily="18" charset="0"/>
              </a:rPr>
              <a:t>Page Object Model (POM)</a:t>
            </a:r>
          </a:p>
        </p:txBody>
      </p:sp>
      <p:sp>
        <p:nvSpPr>
          <p:cNvPr id="3" name="TextBox 2"/>
          <p:cNvSpPr txBox="1"/>
          <p:nvPr/>
        </p:nvSpPr>
        <p:spPr>
          <a:xfrm>
            <a:off x="762001" y="1600200"/>
            <a:ext cx="6476999" cy="3518912"/>
          </a:xfrm>
          <a:prstGeom prst="rect">
            <a:avLst/>
          </a:prstGeom>
          <a:noFill/>
        </p:spPr>
        <p:txBody>
          <a:bodyPr wrap="square" rtlCol="0">
            <a:spAutoFit/>
          </a:bodyPr>
          <a:lstStyle/>
          <a:p>
            <a:pPr marL="285750" indent="-285750" algn="just">
              <a:spcAft>
                <a:spcPts val="360"/>
              </a:spcAft>
              <a:buFont typeface="Arial" pitchFamily="34" charset="0"/>
              <a:buChar char="•"/>
            </a:pPr>
            <a:r>
              <a:rPr lang="en-US">
                <a:latin typeface="Times New Roman" pitchFamily="18" charset="0"/>
                <a:cs typeface="Times New Roman" pitchFamily="18" charset="0"/>
              </a:rPr>
              <a:t>A design pattern where each web page is a separate class, containing its UI element locators and the methods to interact with them. This makes the code cleaner and easier to maintain.</a:t>
            </a:r>
          </a:p>
          <a:p>
            <a:pPr marL="285750" indent="-285750" algn="just">
              <a:spcAft>
                <a:spcPts val="360"/>
              </a:spcAft>
              <a:buFont typeface="Arial" pitchFamily="34" charset="0"/>
              <a:buChar char="•"/>
            </a:pPr>
            <a:endParaRPr lang="en-US">
              <a:latin typeface="Times New Roman" pitchFamily="18" charset="0"/>
              <a:cs typeface="Times New Roman" pitchFamily="18" charset="0"/>
            </a:endParaRPr>
          </a:p>
          <a:p>
            <a:pPr marL="285750" indent="-285750" algn="just">
              <a:buFont typeface="Arial" pitchFamily="34" charset="0"/>
              <a:buChar char="•"/>
            </a:pPr>
            <a:r>
              <a:rPr lang="en-US" b="1">
                <a:latin typeface="Times New Roman" pitchFamily="18" charset="0"/>
                <a:cs typeface="Times New Roman" pitchFamily="18" charset="0"/>
              </a:rPr>
              <a:t>AmazonHomePage.java : </a:t>
            </a:r>
            <a:r>
              <a:rPr lang="en-US">
                <a:latin typeface="Times New Roman" pitchFamily="18" charset="0"/>
                <a:cs typeface="Times New Roman" pitchFamily="18" charset="0"/>
              </a:rPr>
              <a:t>This class represents the main landing page of Amazon, including locators and methods to interact with search bars, banners, and navigation links.</a:t>
            </a:r>
          </a:p>
          <a:p>
            <a:pPr marL="285750" indent="-285750" algn="just">
              <a:buFont typeface="Arial" pitchFamily="34" charset="0"/>
              <a:buChar char="•"/>
            </a:pPr>
            <a:endParaRPr lang="en-US">
              <a:latin typeface="Times New Roman" pitchFamily="18" charset="0"/>
              <a:cs typeface="Times New Roman" pitchFamily="18" charset="0"/>
            </a:endParaRPr>
          </a:p>
          <a:p>
            <a:pPr marL="285750" indent="-285750" algn="just">
              <a:buFont typeface="Arial" pitchFamily="34" charset="0"/>
              <a:buChar char="•"/>
            </a:pPr>
            <a:r>
              <a:rPr lang="en-US" b="1">
                <a:latin typeface="Times New Roman" pitchFamily="18" charset="0"/>
                <a:cs typeface="Times New Roman" pitchFamily="18" charset="0"/>
              </a:rPr>
              <a:t>CartPage.java : </a:t>
            </a:r>
            <a:r>
              <a:rPr lang="en-US">
                <a:latin typeface="Times New Roman" pitchFamily="18" charset="0"/>
                <a:cs typeface="Times New Roman" pitchFamily="18" charset="0"/>
              </a:rPr>
              <a:t>This class contains elements and methods for verifying items in the shopping cart and managing cart-related actions like updating or removing products.</a:t>
            </a:r>
          </a:p>
          <a:p>
            <a:endParaRPr lang="en-US"/>
          </a:p>
        </p:txBody>
      </p:sp>
    </p:spTree>
    <p:extLst>
      <p:ext uri="{BB962C8B-B14F-4D97-AF65-F5344CB8AC3E}">
        <p14:creationId xmlns:p14="http://schemas.microsoft.com/office/powerpoint/2010/main" val="329935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28343"/>
            <a:ext cx="6248400" cy="3970318"/>
          </a:xfrm>
          <a:prstGeom prst="rect">
            <a:avLst/>
          </a:prstGeom>
        </p:spPr>
        <p:txBody>
          <a:bodyPr wrap="square">
            <a:spAutoFit/>
          </a:bodyPr>
          <a:lstStyle/>
          <a:p>
            <a:pPr marL="285750" indent="-285750">
              <a:buFont typeface="Arial" pitchFamily="34" charset="0"/>
              <a:buChar char="•"/>
            </a:pPr>
            <a:r>
              <a:rPr lang="en-US" b="1">
                <a:latin typeface="Times New Roman" pitchFamily="18" charset="0"/>
                <a:cs typeface="Times New Roman" pitchFamily="18" charset="0"/>
              </a:rPr>
              <a:t>CheckoutPage.java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defines locators and interactions on the checkout page, such as reviewing order details and proceeding with payment.</a:t>
            </a:r>
          </a:p>
          <a:p>
            <a:pPr marL="285750" indent="-285750">
              <a:buFont typeface="Arial" pitchFamily="34" charset="0"/>
              <a:buChar char="•"/>
            </a:pPr>
            <a:endParaRPr lang="en-US">
              <a:latin typeface="Times New Roman" pitchFamily="18" charset="0"/>
              <a:cs typeface="Times New Roman" pitchFamily="18" charset="0"/>
            </a:endParaRPr>
          </a:p>
          <a:p>
            <a:pPr marL="285750" indent="-285750">
              <a:buFont typeface="Arial" pitchFamily="34" charset="0"/>
              <a:buChar char="•"/>
            </a:pPr>
            <a:r>
              <a:rPr lang="en-US" b="1">
                <a:latin typeface="Times New Roman" pitchFamily="18" charset="0"/>
                <a:cs typeface="Times New Roman" pitchFamily="18" charset="0"/>
              </a:rPr>
              <a:t>HomePage.java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represents the homepage structure with UI elements like product images, banners, and navigation components used for validation.</a:t>
            </a:r>
          </a:p>
          <a:p>
            <a:pPr marL="285750" indent="-285750">
              <a:buFont typeface="Arial" pitchFamily="34" charset="0"/>
              <a:buChar char="•"/>
            </a:pPr>
            <a:endParaRPr lang="en-US">
              <a:latin typeface="Times New Roman" pitchFamily="18" charset="0"/>
              <a:cs typeface="Times New Roman" pitchFamily="18" charset="0"/>
            </a:endParaRPr>
          </a:p>
          <a:p>
            <a:pPr marL="285750" indent="-285750">
              <a:buFont typeface="Arial" pitchFamily="34" charset="0"/>
              <a:buChar char="•"/>
            </a:pPr>
            <a:r>
              <a:rPr lang="en-US" b="1">
                <a:latin typeface="Times New Roman" pitchFamily="18" charset="0"/>
                <a:cs typeface="Times New Roman" pitchFamily="18" charset="0"/>
              </a:rPr>
              <a:t>LoginPage.java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encapsulates the elements and actions on the login page, such as entering credentials and handling authentication workflows.</a:t>
            </a:r>
          </a:p>
        </p:txBody>
      </p:sp>
    </p:spTree>
    <p:extLst>
      <p:ext uri="{BB962C8B-B14F-4D97-AF65-F5344CB8AC3E}">
        <p14:creationId xmlns:p14="http://schemas.microsoft.com/office/powerpoint/2010/main" val="118588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89844"/>
            <a:ext cx="6324600" cy="4247317"/>
          </a:xfrm>
          <a:prstGeom prst="rect">
            <a:avLst/>
          </a:prstGeom>
        </p:spPr>
        <p:txBody>
          <a:bodyPr wrap="square">
            <a:spAutoFit/>
          </a:bodyPr>
          <a:lstStyle/>
          <a:p>
            <a:endParaRPr lang="en-US" b="1"/>
          </a:p>
          <a:p>
            <a:r>
              <a:rPr lang="en-US" b="1">
                <a:latin typeface="Times New Roman" pitchFamily="18" charset="0"/>
                <a:cs typeface="Times New Roman" pitchFamily="18" charset="0"/>
              </a:rPr>
              <a:t>PaymentPage.java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includes locators and methods for managing payment options and validating payment-related inputs during the checkout process.</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RegistrationPage.java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holds the UI elements and methods related to the registration form, including field validations and form submission steps.</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ResultsPage.java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manages the search results page, providing methods to interact with product listings and validate that the correct search results are displayed.</a:t>
            </a:r>
          </a:p>
        </p:txBody>
      </p:sp>
    </p:spTree>
    <p:extLst>
      <p:ext uri="{BB962C8B-B14F-4D97-AF65-F5344CB8AC3E}">
        <p14:creationId xmlns:p14="http://schemas.microsoft.com/office/powerpoint/2010/main" val="399947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Pom.xml</a:t>
            </a:r>
            <a:r>
              <a:rPr lang="en-US" sz="2800">
                <a:latin typeface="Times New Roman" pitchFamily="18" charset="0"/>
                <a:cs typeface="Times New Roman" pitchFamily="18" charset="0"/>
              </a:rPr>
              <a:t/>
            </a:r>
            <a:br>
              <a:rPr lang="en-US" sz="2800">
                <a:latin typeface="Times New Roman" pitchFamily="18" charset="0"/>
                <a:cs typeface="Times New Roman" pitchFamily="18" charset="0"/>
              </a:rPr>
            </a:br>
            <a:endParaRPr lang="en-US" sz="2800">
              <a:latin typeface="Times New Roman" pitchFamily="18" charset="0"/>
              <a:cs typeface="Times New Roman" pitchFamily="18" charset="0"/>
            </a:endParaRPr>
          </a:p>
        </p:txBody>
      </p:sp>
      <p:sp>
        <p:nvSpPr>
          <p:cNvPr id="6" name="TextBox 5"/>
          <p:cNvSpPr txBox="1"/>
          <p:nvPr/>
        </p:nvSpPr>
        <p:spPr>
          <a:xfrm>
            <a:off x="457201" y="1524000"/>
            <a:ext cx="6781799" cy="4662815"/>
          </a:xfrm>
          <a:prstGeom prst="rect">
            <a:avLst/>
          </a:prstGeom>
          <a:noFill/>
        </p:spPr>
        <p:txBody>
          <a:bodyPr wrap="square" rtlCol="0">
            <a:spAutoFit/>
          </a:bodyPr>
          <a:lstStyle/>
          <a:p>
            <a:pPr marL="285750" indent="-285750" algn="just">
              <a:lnSpc>
                <a:spcPct val="150000"/>
              </a:lnSpc>
              <a:buFont typeface="Arial" pitchFamily="34" charset="0"/>
              <a:buChar char="•"/>
            </a:pPr>
            <a:r>
              <a:rPr lang="en-US">
                <a:latin typeface="Times New Roman" pitchFamily="18" charset="0"/>
                <a:cs typeface="Times New Roman" pitchFamily="18" charset="0"/>
              </a:rPr>
              <a:t>POM stands for Project Object Model.</a:t>
            </a:r>
          </a:p>
          <a:p>
            <a:pPr marL="285750" indent="-285750" algn="just">
              <a:lnSpc>
                <a:spcPct val="150000"/>
              </a:lnSpc>
              <a:buFont typeface="Arial" pitchFamily="34" charset="0"/>
              <a:buChar char="•"/>
            </a:pPr>
            <a:r>
              <a:rPr lang="en-US">
                <a:latin typeface="Times New Roman" pitchFamily="18" charset="0"/>
                <a:cs typeface="Times New Roman" pitchFamily="18" charset="0"/>
              </a:rPr>
              <a:t>The pom.xml is an XML file that contains information about the project and configuration details used by Maven to build the project.</a:t>
            </a:r>
          </a:p>
          <a:p>
            <a:pPr marL="285750" indent="-285750" algn="just">
              <a:lnSpc>
                <a:spcPct val="150000"/>
              </a:lnSpc>
              <a:buFont typeface="Arial" pitchFamily="34" charset="0"/>
              <a:buChar char="•"/>
            </a:pPr>
            <a:r>
              <a:rPr lang="en-US">
                <a:latin typeface="Times New Roman" pitchFamily="18" charset="0"/>
                <a:cs typeface="Times New Roman" pitchFamily="18" charset="0"/>
              </a:rPr>
              <a:t>Contains locators and reusable methods for interacting with page elements.</a:t>
            </a:r>
          </a:p>
          <a:p>
            <a:pPr marL="285750" indent="-285750" algn="just">
              <a:lnSpc>
                <a:spcPct val="150000"/>
              </a:lnSpc>
              <a:buFont typeface="Arial" pitchFamily="34" charset="0"/>
              <a:buChar char="•"/>
            </a:pPr>
            <a:r>
              <a:rPr lang="en-US">
                <a:latin typeface="Times New Roman" pitchFamily="18" charset="0"/>
                <a:cs typeface="Times New Roman" pitchFamily="18" charset="0"/>
              </a:rPr>
              <a:t>Keeps feature files and step definitions clean by moving UI logic into page classes. Makes the framework modular, maintainable, and scalable for future enhancements.</a:t>
            </a:r>
          </a:p>
          <a:p>
            <a:pPr marL="285750" indent="-285750">
              <a:lnSpc>
                <a:spcPct val="150000"/>
              </a:lnSpc>
              <a:buFont typeface="Arial" pitchFamily="34" charset="0"/>
              <a:buChar char="•"/>
            </a:pPr>
            <a:endParaRPr lang="en-US">
              <a:latin typeface="Times New Roman" pitchFamily="18" charset="0"/>
              <a:cs typeface="Times New Roman" pitchFamily="18" charset="0"/>
            </a:endParaRPr>
          </a:p>
          <a:p>
            <a:pPr marL="285750" indent="-285750">
              <a:lnSpc>
                <a:spcPct val="150000"/>
              </a:lnSpc>
              <a:buFont typeface="Arial" pitchFamily="34" charset="0"/>
              <a:buChar char="•"/>
            </a:pPr>
            <a:endParaRPr lang="en-US">
              <a:latin typeface="Times New Roman" pitchFamily="18" charset="0"/>
              <a:cs typeface="Times New Roman" pitchFamily="18" charset="0"/>
            </a:endParaRPr>
          </a:p>
          <a:p>
            <a:pPr>
              <a:lnSpc>
                <a:spcPct val="150000"/>
              </a:lnSpc>
            </a:pPr>
            <a:endParaRPr lang="en-US"/>
          </a:p>
        </p:txBody>
      </p:sp>
    </p:spTree>
    <p:extLst>
      <p:ext uri="{BB962C8B-B14F-4D97-AF65-F5344CB8AC3E}">
        <p14:creationId xmlns:p14="http://schemas.microsoft.com/office/powerpoint/2010/main" val="99462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5712" y="1371600"/>
            <a:ext cx="7917552" cy="3416320"/>
          </a:xfrm>
          <a:prstGeom prst="rect">
            <a:avLst/>
          </a:prstGeom>
          <a:noFill/>
        </p:spPr>
        <p:txBody>
          <a:bodyPr wrap="none" rtlCol="0">
            <a:spAutoFit/>
          </a:bodyPr>
          <a:lstStyle/>
          <a:p>
            <a:pPr algn="just"/>
            <a:r>
              <a:rPr lang="en-US" b="1">
                <a:latin typeface="Times New Roman" pitchFamily="18" charset="0"/>
                <a:cs typeface="Times New Roman" pitchFamily="18" charset="0"/>
              </a:rPr>
              <a:t>6. ResultsWorkbook.java</a:t>
            </a:r>
          </a:p>
          <a:p>
            <a:pPr marL="285750" indent="-285750" algn="just">
              <a:buFont typeface="Arial" pitchFamily="34" charset="0"/>
              <a:buChar char="•"/>
            </a:pPr>
            <a:r>
              <a:rPr lang="en-US">
                <a:latin typeface="Times New Roman" pitchFamily="18" charset="0"/>
                <a:cs typeface="Times New Roman" pitchFamily="18" charset="0"/>
              </a:rPr>
              <a:t>Manages the Excel workbook object.</a:t>
            </a:r>
          </a:p>
          <a:p>
            <a:pPr marL="285750" indent="-285750" algn="just">
              <a:buFont typeface="Arial" pitchFamily="34" charset="0"/>
              <a:buChar char="•"/>
            </a:pPr>
            <a:r>
              <a:rPr lang="en-US">
                <a:latin typeface="Times New Roman" pitchFamily="18" charset="0"/>
                <a:cs typeface="Times New Roman" pitchFamily="18" charset="0"/>
              </a:rPr>
              <a:t>Provides methods to handle Excel sheets, rows, and cells.</a:t>
            </a:r>
          </a:p>
          <a:p>
            <a:pPr algn="just"/>
            <a:endParaRPr lang="en-US">
              <a:latin typeface="Times New Roman" pitchFamily="18" charset="0"/>
              <a:cs typeface="Times New Roman" pitchFamily="18" charset="0"/>
            </a:endParaRPr>
          </a:p>
          <a:p>
            <a:pPr algn="just"/>
            <a:r>
              <a:rPr lang="en-US" b="1">
                <a:latin typeface="Times New Roman" pitchFamily="18" charset="0"/>
                <a:cs typeface="Times New Roman" pitchFamily="18" charset="0"/>
              </a:rPr>
              <a:t>7. Retry.java</a:t>
            </a:r>
          </a:p>
          <a:p>
            <a:pPr marL="285750" indent="-285750" algn="just">
              <a:buFont typeface="Arial" pitchFamily="34" charset="0"/>
              <a:buChar char="•"/>
            </a:pPr>
            <a:r>
              <a:rPr lang="en-US">
                <a:latin typeface="Times New Roman" pitchFamily="18" charset="0"/>
                <a:cs typeface="Times New Roman" pitchFamily="18" charset="0"/>
              </a:rPr>
              <a:t>Implements retry logic for failed tests.</a:t>
            </a:r>
          </a:p>
          <a:p>
            <a:pPr marL="285750" indent="-285750" algn="just">
              <a:buFont typeface="Arial" pitchFamily="34" charset="0"/>
              <a:buChar char="•"/>
            </a:pPr>
            <a:r>
              <a:rPr lang="en-US">
                <a:latin typeface="Times New Roman" pitchFamily="18" charset="0"/>
                <a:cs typeface="Times New Roman" pitchFamily="18" charset="0"/>
              </a:rPr>
              <a:t>Allows tests to automatically retry a certain number of times before final failure.</a:t>
            </a:r>
          </a:p>
          <a:p>
            <a:pPr algn="just"/>
            <a:endParaRPr lang="en-US">
              <a:latin typeface="Times New Roman" pitchFamily="18" charset="0"/>
              <a:cs typeface="Times New Roman" pitchFamily="18" charset="0"/>
            </a:endParaRPr>
          </a:p>
          <a:p>
            <a:pPr algn="just"/>
            <a:r>
              <a:rPr lang="en-US" b="1">
                <a:latin typeface="Times New Roman" pitchFamily="18" charset="0"/>
                <a:cs typeface="Times New Roman" pitchFamily="18" charset="0"/>
              </a:rPr>
              <a:t> 8. ScreenshotUtils.java</a:t>
            </a:r>
          </a:p>
          <a:p>
            <a:pPr marL="285750" indent="-285750" algn="just">
              <a:buFont typeface="Arial" pitchFamily="34" charset="0"/>
              <a:buChar char="•"/>
            </a:pPr>
            <a:r>
              <a:rPr lang="en-US">
                <a:latin typeface="Times New Roman" pitchFamily="18" charset="0"/>
                <a:cs typeface="Times New Roman" pitchFamily="18" charset="0"/>
              </a:rPr>
              <a:t>Captures screenshots during test execution.</a:t>
            </a:r>
          </a:p>
          <a:p>
            <a:pPr marL="285750" indent="-285750" algn="just">
              <a:buFont typeface="Arial" pitchFamily="34" charset="0"/>
              <a:buChar char="•"/>
            </a:pPr>
            <a:r>
              <a:rPr lang="en-US">
                <a:latin typeface="Times New Roman" pitchFamily="18" charset="0"/>
                <a:cs typeface="Times New Roman" pitchFamily="18" charset="0"/>
              </a:rPr>
              <a:t>Useful for debugging or attaching to reports when a test fails.</a:t>
            </a:r>
          </a:p>
          <a:p>
            <a:endParaRPr lang="en-US"/>
          </a:p>
        </p:txBody>
      </p:sp>
    </p:spTree>
    <p:extLst>
      <p:ext uri="{BB962C8B-B14F-4D97-AF65-F5344CB8AC3E}">
        <p14:creationId xmlns:p14="http://schemas.microsoft.com/office/powerpoint/2010/main" val="404900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841248"/>
          </a:xfrm>
        </p:spPr>
        <p:txBody>
          <a:bodyPr>
            <a:normAutofit/>
          </a:bodyPr>
          <a:lstStyle/>
          <a:p>
            <a:r>
              <a:rPr lang="en-US">
                <a:latin typeface="Times New Roman" pitchFamily="18" charset="0"/>
                <a:cs typeface="Times New Roman" pitchFamily="18" charset="0"/>
              </a:rPr>
              <a:t>Util Class</a:t>
            </a:r>
          </a:p>
        </p:txBody>
      </p:sp>
      <p:sp>
        <p:nvSpPr>
          <p:cNvPr id="18" name="TextBox 17"/>
          <p:cNvSpPr txBox="1"/>
          <p:nvPr/>
        </p:nvSpPr>
        <p:spPr>
          <a:xfrm>
            <a:off x="228600" y="990600"/>
            <a:ext cx="8276625" cy="5632311"/>
          </a:xfrm>
          <a:prstGeom prst="rect">
            <a:avLst/>
          </a:prstGeom>
          <a:noFill/>
        </p:spPr>
        <p:txBody>
          <a:bodyPr wrap="none" rtlCol="0">
            <a:spAutoFit/>
          </a:bodyPr>
          <a:lstStyle/>
          <a:p>
            <a:r>
              <a:rPr lang="en-US" b="1">
                <a:latin typeface="Times New Roman" pitchFamily="18" charset="0"/>
                <a:cs typeface="Times New Roman" pitchFamily="18" charset="0"/>
              </a:rPr>
              <a:t>1. ConfigReader.java</a:t>
            </a:r>
          </a:p>
          <a:p>
            <a:pPr marL="285750" indent="-285750">
              <a:buFont typeface="Arial" pitchFamily="34" charset="0"/>
              <a:buChar char="•"/>
            </a:pPr>
            <a:r>
              <a:rPr lang="en-US">
                <a:latin typeface="Times New Roman" pitchFamily="18" charset="0"/>
                <a:cs typeface="Times New Roman" pitchFamily="18" charset="0"/>
              </a:rPr>
              <a:t>Reads configuration properties (like URLs, browser type) from a .properties file.</a:t>
            </a:r>
          </a:p>
          <a:p>
            <a:pPr marL="285750" indent="-285750">
              <a:buFont typeface="Arial" pitchFamily="34" charset="0"/>
              <a:buChar char="•"/>
            </a:pPr>
            <a:r>
              <a:rPr lang="en-US">
                <a:latin typeface="Times New Roman" pitchFamily="18" charset="0"/>
                <a:cs typeface="Times New Roman" pitchFamily="18" charset="0"/>
              </a:rPr>
              <a:t>Provides methods to get config values.</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2. ElementUtils.java</a:t>
            </a:r>
          </a:p>
          <a:p>
            <a:pPr marL="285750" indent="-285750">
              <a:buFont typeface="Arial" pitchFamily="34" charset="0"/>
              <a:buChar char="•"/>
            </a:pPr>
            <a:r>
              <a:rPr lang="en-US">
                <a:latin typeface="Times New Roman" pitchFamily="18" charset="0"/>
                <a:cs typeface="Times New Roman" pitchFamily="18" charset="0"/>
              </a:rPr>
              <a:t>Contains reusable methods to interact with web elements (click, send keys, get text).</a:t>
            </a:r>
          </a:p>
          <a:p>
            <a:pPr marL="285750" indent="-285750">
              <a:buFont typeface="Arial" pitchFamily="34" charset="0"/>
              <a:buChar char="•"/>
            </a:pPr>
            <a:r>
              <a:rPr lang="en-US">
                <a:latin typeface="Times New Roman" pitchFamily="18" charset="0"/>
                <a:cs typeface="Times New Roman" pitchFamily="18" charset="0"/>
              </a:rPr>
              <a:t>Helps avoid code duplication in tests.</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 3. ExcelUtils.java</a:t>
            </a:r>
          </a:p>
          <a:p>
            <a:pPr marL="285750" indent="-285750">
              <a:buFont typeface="Arial" pitchFamily="34" charset="0"/>
              <a:buChar char="•"/>
            </a:pPr>
            <a:r>
              <a:rPr lang="en-US">
                <a:latin typeface="Times New Roman" pitchFamily="18" charset="0"/>
                <a:cs typeface="Times New Roman" pitchFamily="18" charset="0"/>
              </a:rPr>
              <a:t>Handles reading data from Excel files.</a:t>
            </a:r>
          </a:p>
          <a:p>
            <a:pPr marL="285750" indent="-285750">
              <a:buFont typeface="Arial" pitchFamily="34" charset="0"/>
              <a:buChar char="•"/>
            </a:pPr>
            <a:r>
              <a:rPr lang="en-US">
                <a:latin typeface="Times New Roman" pitchFamily="18" charset="0"/>
                <a:cs typeface="Times New Roman" pitchFamily="18" charset="0"/>
              </a:rPr>
              <a:t>Useful for data-driven testing.</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4. ExtentManager.java</a:t>
            </a:r>
          </a:p>
          <a:p>
            <a:pPr marL="285750" indent="-285750">
              <a:buFont typeface="Arial" pitchFamily="34" charset="0"/>
              <a:buChar char="•"/>
            </a:pPr>
            <a:r>
              <a:rPr lang="en-US">
                <a:latin typeface="Times New Roman" pitchFamily="18" charset="0"/>
                <a:cs typeface="Times New Roman" pitchFamily="18" charset="0"/>
              </a:rPr>
              <a:t>Manages Extent reports setup for test reporting.</a:t>
            </a:r>
          </a:p>
          <a:p>
            <a:pPr marL="285750" indent="-285750">
              <a:buFont typeface="Arial" pitchFamily="34" charset="0"/>
              <a:buChar char="•"/>
            </a:pPr>
            <a:r>
              <a:rPr lang="en-US">
                <a:latin typeface="Times New Roman" pitchFamily="18" charset="0"/>
                <a:cs typeface="Times New Roman" pitchFamily="18" charset="0"/>
              </a:rPr>
              <a:t>Helps initialize and configure the report file.</a:t>
            </a:r>
          </a:p>
          <a:p>
            <a:pPr marL="285750" indent="-285750">
              <a:buFont typeface="Arial" pitchFamily="34" charset="0"/>
              <a:buChar char="•"/>
            </a:pPr>
            <a:endParaRPr lang="en-US">
              <a:latin typeface="Times New Roman" pitchFamily="18" charset="0"/>
              <a:cs typeface="Times New Roman" pitchFamily="18" charset="0"/>
            </a:endParaRPr>
          </a:p>
          <a:p>
            <a:r>
              <a:rPr lang="en-US" b="1">
                <a:latin typeface="Times New Roman" pitchFamily="18" charset="0"/>
                <a:cs typeface="Times New Roman" pitchFamily="18" charset="0"/>
              </a:rPr>
              <a:t> 5. ResultsExcelWriter.java</a:t>
            </a:r>
          </a:p>
          <a:p>
            <a:pPr marL="285750" indent="-285750">
              <a:buFont typeface="Arial" pitchFamily="34" charset="0"/>
              <a:buChar char="•"/>
            </a:pPr>
            <a:r>
              <a:rPr lang="en-US">
                <a:latin typeface="Times New Roman" pitchFamily="18" charset="0"/>
                <a:cs typeface="Times New Roman" pitchFamily="18" charset="0"/>
              </a:rPr>
              <a:t>Writes test results (pass/fail) back to an Excel file.</a:t>
            </a:r>
          </a:p>
          <a:p>
            <a:pPr marL="285750" indent="-285750">
              <a:buFont typeface="Arial" pitchFamily="34" charset="0"/>
              <a:buChar char="•"/>
            </a:pPr>
            <a:r>
              <a:rPr lang="en-US">
                <a:latin typeface="Times New Roman" pitchFamily="18" charset="0"/>
                <a:cs typeface="Times New Roman" pitchFamily="18" charset="0"/>
              </a:rPr>
              <a:t>Supports result tracking.</a:t>
            </a: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59500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latin typeface="Times New Roman" pitchFamily="18" charset="0"/>
                <a:cs typeface="Times New Roman" pitchFamily="18" charset="0"/>
              </a:rPr>
              <a:t>Report Class</a:t>
            </a:r>
          </a:p>
        </p:txBody>
      </p:sp>
      <p:sp>
        <p:nvSpPr>
          <p:cNvPr id="3" name="TextBox 2"/>
          <p:cNvSpPr txBox="1"/>
          <p:nvPr/>
        </p:nvSpPr>
        <p:spPr>
          <a:xfrm>
            <a:off x="381000" y="1295791"/>
            <a:ext cx="1905000" cy="369332"/>
          </a:xfrm>
          <a:prstGeom prst="rect">
            <a:avLst/>
          </a:prstGeom>
          <a:noFill/>
        </p:spPr>
        <p:txBody>
          <a:bodyPr wrap="square" rtlCol="0">
            <a:spAutoFit/>
          </a:bodyPr>
          <a:lstStyle/>
          <a:p>
            <a:r>
              <a:rPr lang="en-US" b="1">
                <a:latin typeface="Times New Roman" pitchFamily="18" charset="0"/>
                <a:cs typeface="Times New Roman" pitchFamily="18" charset="0"/>
              </a:rPr>
              <a:t>    Extent Report</a:t>
            </a:r>
          </a:p>
        </p:txBody>
      </p:sp>
      <p:sp>
        <p:nvSpPr>
          <p:cNvPr id="4" name="Rectangle 3"/>
          <p:cNvSpPr/>
          <p:nvPr/>
        </p:nvSpPr>
        <p:spPr>
          <a:xfrm>
            <a:off x="468086" y="1752600"/>
            <a:ext cx="6400800" cy="4896212"/>
          </a:xfrm>
          <a:prstGeom prst="rect">
            <a:avLst/>
          </a:prstGeom>
        </p:spPr>
        <p:txBody>
          <a:bodyPr wrap="square">
            <a:spAutoFit/>
          </a:bodyPr>
          <a:lstStyle/>
          <a:p>
            <a:pPr marL="555624" lvl="1" indent="-285750" algn="just">
              <a:lnSpc>
                <a:spcPct val="150000"/>
              </a:lnSpc>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Manages the creation and configuration of Extent reports for test execution.</a:t>
            </a:r>
          </a:p>
          <a:p>
            <a:pPr marL="555624" lvl="1" indent="-285750" algn="just">
              <a:lnSpc>
                <a:spcPct val="150000"/>
              </a:lnSpc>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Creates time stamped HTML reports to ensure each test run has a unique report file.</a:t>
            </a:r>
          </a:p>
          <a:p>
            <a:pPr marL="555624" lvl="1" indent="-285750" algn="just">
              <a:lnSpc>
                <a:spcPts val="3499"/>
              </a:lnSpc>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Provides methods to create and retrieve individual test logs and flush reports to disk after execution.</a:t>
            </a:r>
          </a:p>
          <a:p>
            <a:pPr marL="555624" lvl="1" indent="-285750" algn="just">
              <a:lnSpc>
                <a:spcPts val="3499"/>
              </a:lnSpc>
              <a:spcBef>
                <a:spcPct val="0"/>
              </a:spcBef>
              <a:buFont typeface="Arial" pitchFamily="34" charset="0"/>
              <a:buChar char="•"/>
            </a:pPr>
            <a:r>
              <a:rPr lang="en-US">
                <a:latin typeface="Times New Roman" pitchFamily="18" charset="0"/>
                <a:cs typeface="Times New Roman" pitchFamily="18" charset="0"/>
              </a:rPr>
              <a:t>Test execution status (Pass, Fail, Skip) with color codes.</a:t>
            </a:r>
          </a:p>
          <a:p>
            <a:pPr marL="555624" lvl="1" indent="-285750" algn="just">
              <a:lnSpc>
                <a:spcPts val="3499"/>
              </a:lnSpc>
              <a:spcBef>
                <a:spcPct val="0"/>
              </a:spcBef>
              <a:buFont typeface="Arial" pitchFamily="34" charset="0"/>
              <a:buChar char="•"/>
            </a:pPr>
            <a:r>
              <a:rPr lang="en-US">
                <a:latin typeface="Times New Roman" pitchFamily="18" charset="0"/>
                <a:cs typeface="Times New Roman" pitchFamily="18" charset="0"/>
              </a:rPr>
              <a:t>Step-wise logging and exception details.</a:t>
            </a:r>
          </a:p>
          <a:p>
            <a:pPr marL="555624" lvl="1" indent="-285750" algn="just">
              <a:lnSpc>
                <a:spcPts val="3499"/>
              </a:lnSpc>
              <a:spcBef>
                <a:spcPct val="0"/>
              </a:spcBef>
              <a:buFont typeface="Arial" pitchFamily="34" charset="0"/>
              <a:buChar char="•"/>
            </a:pPr>
            <a:endParaRPr lang="en-US">
              <a:solidFill>
                <a:srgbClr val="000000"/>
              </a:solidFill>
              <a:latin typeface="Times New Roman" pitchFamily="18" charset="0"/>
              <a:ea typeface="Klein"/>
              <a:cs typeface="Times New Roman" pitchFamily="18" charset="0"/>
              <a:sym typeface="Klein"/>
            </a:endParaRPr>
          </a:p>
          <a:p>
            <a:pPr marL="555624" lvl="1" indent="-285750" algn="just">
              <a:lnSpc>
                <a:spcPts val="3499"/>
              </a:lnSpc>
              <a:spcBef>
                <a:spcPct val="0"/>
              </a:spcBef>
              <a:buFont typeface="Arial" pitchFamily="34" charset="0"/>
              <a:buChar char="•"/>
            </a:pPr>
            <a:endParaRPr lang="en-US">
              <a:solidFill>
                <a:srgbClr val="000000"/>
              </a:solidFill>
              <a:latin typeface="Times New Roman" pitchFamily="18" charset="0"/>
              <a:ea typeface="Klein"/>
              <a:cs typeface="Times New Roman" pitchFamily="18" charset="0"/>
              <a:sym typeface="Klein"/>
            </a:endParaRPr>
          </a:p>
          <a:p>
            <a:pPr marL="269874" lvl="1">
              <a:lnSpc>
                <a:spcPts val="3499"/>
              </a:lnSpc>
              <a:spcBef>
                <a:spcPct val="0"/>
              </a:spcBef>
            </a:pPr>
            <a:endParaRPr lang="en-US" sz="2499">
              <a:solidFill>
                <a:srgbClr val="000000"/>
              </a:solidFill>
              <a:latin typeface="Klein"/>
              <a:ea typeface="Klein"/>
              <a:cs typeface="Klein"/>
              <a:sym typeface="Klein"/>
            </a:endParaRPr>
          </a:p>
        </p:txBody>
      </p:sp>
    </p:spTree>
    <p:extLst>
      <p:ext uri="{BB962C8B-B14F-4D97-AF65-F5344CB8AC3E}">
        <p14:creationId xmlns:p14="http://schemas.microsoft.com/office/powerpoint/2010/main" val="3009908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29" y="1447800"/>
            <a:ext cx="3048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412" y="1448512"/>
            <a:ext cx="3804188" cy="434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533400"/>
            <a:ext cx="3807453" cy="584775"/>
          </a:xfrm>
          <a:prstGeom prst="rect">
            <a:avLst/>
          </a:prstGeom>
          <a:noFill/>
        </p:spPr>
        <p:txBody>
          <a:bodyPr wrap="none" rtlCol="0">
            <a:spAutoFit/>
          </a:bodyPr>
          <a:lstStyle/>
          <a:p>
            <a:r>
              <a:rPr lang="en-US" sz="3200" b="1">
                <a:solidFill>
                  <a:schemeClr val="accent2">
                    <a:lumMod val="60000"/>
                    <a:lumOff val="40000"/>
                  </a:schemeClr>
                </a:solidFill>
                <a:latin typeface="Times New Roman" pitchFamily="18" charset="0"/>
                <a:cs typeface="Times New Roman" pitchFamily="18" charset="0"/>
              </a:rPr>
              <a:t>Extent Report . html</a:t>
            </a:r>
          </a:p>
        </p:txBody>
      </p:sp>
    </p:spTree>
    <p:extLst>
      <p:ext uri="{BB962C8B-B14F-4D97-AF65-F5344CB8AC3E}">
        <p14:creationId xmlns:p14="http://schemas.microsoft.com/office/powerpoint/2010/main" val="521571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3568606" cy="523220"/>
          </a:xfrm>
          <a:prstGeom prst="rect">
            <a:avLst/>
          </a:prstGeom>
          <a:noFill/>
        </p:spPr>
        <p:txBody>
          <a:bodyPr wrap="none" rtlCol="0">
            <a:spAutoFit/>
          </a:bodyPr>
          <a:lstStyle/>
          <a:p>
            <a:r>
              <a:rPr lang="en-US" sz="2800" b="1">
                <a:solidFill>
                  <a:schemeClr val="accent2">
                    <a:lumMod val="60000"/>
                    <a:lumOff val="40000"/>
                  </a:schemeClr>
                </a:solidFill>
                <a:latin typeface="Times New Roman" pitchFamily="18" charset="0"/>
                <a:cs typeface="Times New Roman" pitchFamily="18" charset="0"/>
              </a:rPr>
              <a:t>Extent Report.html -2</a:t>
            </a:r>
          </a:p>
        </p:txBody>
      </p:sp>
      <p:pic>
        <p:nvPicPr>
          <p:cNvPr id="5" name="Picture 4" descr="A screenshot of a computer&#10;&#10;AI-generated content may be incorrect.">
            <a:extLst>
              <a:ext uri="{FF2B5EF4-FFF2-40B4-BE49-F238E27FC236}">
                <a16:creationId xmlns="" xmlns:a16="http://schemas.microsoft.com/office/drawing/2014/main" id="{6C24C34C-84CD-5D0B-8C76-DE91297271FD}"/>
              </a:ext>
            </a:extLst>
          </p:cNvPr>
          <p:cNvPicPr>
            <a:picLocks noChangeAspect="1"/>
          </p:cNvPicPr>
          <p:nvPr/>
        </p:nvPicPr>
        <p:blipFill>
          <a:blip r:embed="rId2"/>
          <a:stretch>
            <a:fillRect/>
          </a:stretch>
        </p:blipFill>
        <p:spPr>
          <a:xfrm>
            <a:off x="616323" y="1370187"/>
            <a:ext cx="6701119" cy="5092536"/>
          </a:xfrm>
          <a:prstGeom prst="rect">
            <a:avLst/>
          </a:prstGeom>
        </p:spPr>
      </p:pic>
    </p:spTree>
    <p:extLst>
      <p:ext uri="{BB962C8B-B14F-4D97-AF65-F5344CB8AC3E}">
        <p14:creationId xmlns:p14="http://schemas.microsoft.com/office/powerpoint/2010/main" val="420015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solidFill>
                  <a:schemeClr val="accent2">
                    <a:lumMod val="60000"/>
                    <a:lumOff val="40000"/>
                  </a:schemeClr>
                </a:solidFill>
                <a:latin typeface="Times New Roman" pitchFamily="18" charset="0"/>
                <a:cs typeface="Times New Roman" pitchFamily="18" charset="0"/>
              </a:rPr>
              <a:t>Contents</a:t>
            </a:r>
            <a:r>
              <a:rPr lang="en-US" sz="2000">
                <a:solidFill>
                  <a:schemeClr val="accent2">
                    <a:lumMod val="60000"/>
                    <a:lumOff val="40000"/>
                  </a:schemeClr>
                </a:solidFill>
                <a:latin typeface="Times New Roman" pitchFamily="18" charset="0"/>
                <a:cs typeface="Times New Roman" pitchFamily="18" charset="0"/>
              </a:rPr>
              <a:t> : </a:t>
            </a:r>
          </a:p>
        </p:txBody>
      </p:sp>
      <p:sp>
        <p:nvSpPr>
          <p:cNvPr id="5" name="TextBox 4"/>
          <p:cNvSpPr txBox="1"/>
          <p:nvPr/>
        </p:nvSpPr>
        <p:spPr>
          <a:xfrm>
            <a:off x="381000" y="1219200"/>
            <a:ext cx="3499741" cy="6186309"/>
          </a:xfrm>
          <a:prstGeom prst="rect">
            <a:avLst/>
          </a:prstGeom>
          <a:noFill/>
        </p:spPr>
        <p:txBody>
          <a:bodyPr wrap="none" rtlCol="0">
            <a:spAutoFit/>
          </a:bodyPr>
          <a:lstStyle/>
          <a:p>
            <a:pPr marL="342900" indent="-342900">
              <a:buAutoNum type="arabicPeriod"/>
            </a:pPr>
            <a:r>
              <a:rPr lang="en-US">
                <a:latin typeface="Times New Roman" pitchFamily="18" charset="0"/>
                <a:cs typeface="Times New Roman" pitchFamily="18" charset="0"/>
              </a:rPr>
              <a:t>Project Overview And Structure</a:t>
            </a:r>
          </a:p>
          <a:p>
            <a:pPr marL="342900" indent="-342900">
              <a:buAutoNum type="arabicPeriod"/>
            </a:pPr>
            <a:r>
              <a:rPr lang="en-US">
                <a:latin typeface="Times New Roman" pitchFamily="18" charset="0"/>
                <a:cs typeface="Times New Roman" pitchFamily="18" charset="0"/>
              </a:rPr>
              <a:t>Feature Files</a:t>
            </a:r>
          </a:p>
          <a:p>
            <a:pPr marL="342900" indent="-342900">
              <a:buAutoNum type="arabicPeriod"/>
            </a:pPr>
            <a:r>
              <a:rPr lang="en-US">
                <a:latin typeface="Times New Roman" pitchFamily="18" charset="0"/>
                <a:cs typeface="Times New Roman" pitchFamily="18" charset="0"/>
              </a:rPr>
              <a:t>Runner Class</a:t>
            </a:r>
          </a:p>
          <a:p>
            <a:pPr marL="342900" indent="-342900">
              <a:buFontTx/>
              <a:buAutoNum type="arabicPeriod"/>
            </a:pPr>
            <a:r>
              <a:rPr lang="en-US">
                <a:latin typeface="Times New Roman" pitchFamily="18" charset="0"/>
                <a:cs typeface="Times New Roman" pitchFamily="18" charset="0"/>
              </a:rPr>
              <a:t>Page Object Model</a:t>
            </a:r>
          </a:p>
          <a:p>
            <a:pPr marL="342900" indent="-342900">
              <a:buAutoNum type="arabicPeriod"/>
            </a:pPr>
            <a:r>
              <a:rPr lang="en-US">
                <a:latin typeface="Times New Roman" pitchFamily="18" charset="0"/>
                <a:cs typeface="Times New Roman" pitchFamily="18" charset="0"/>
              </a:rPr>
              <a:t>Step Definitions</a:t>
            </a:r>
          </a:p>
          <a:p>
            <a:pPr marL="342900" indent="-342900">
              <a:buAutoNum type="arabicPeriod"/>
            </a:pPr>
            <a:r>
              <a:rPr lang="en-US">
                <a:latin typeface="Times New Roman" pitchFamily="18" charset="0"/>
                <a:cs typeface="Times New Roman" pitchFamily="18" charset="0"/>
              </a:rPr>
              <a:t>Page Object Model</a:t>
            </a:r>
          </a:p>
          <a:p>
            <a:pPr marL="342900" indent="-342900">
              <a:buAutoNum type="arabicPeriod"/>
            </a:pPr>
            <a:r>
              <a:rPr lang="en-US">
                <a:latin typeface="Times New Roman" pitchFamily="18" charset="0"/>
                <a:cs typeface="Times New Roman" pitchFamily="18" charset="0"/>
              </a:rPr>
              <a:t>POM.xml</a:t>
            </a:r>
          </a:p>
          <a:p>
            <a:pPr marL="342900" indent="-342900">
              <a:buAutoNum type="arabicPeriod"/>
            </a:pPr>
            <a:r>
              <a:rPr lang="en-US">
                <a:latin typeface="Times New Roman" pitchFamily="18" charset="0"/>
                <a:cs typeface="Times New Roman" pitchFamily="18" charset="0"/>
              </a:rPr>
              <a:t>Utils Class</a:t>
            </a:r>
          </a:p>
          <a:p>
            <a:pPr marL="342900" indent="-342900">
              <a:buAutoNum type="arabicPeriod"/>
            </a:pPr>
            <a:r>
              <a:rPr lang="en-US">
                <a:latin typeface="Times New Roman" pitchFamily="18" charset="0"/>
                <a:cs typeface="Times New Roman" pitchFamily="18" charset="0"/>
              </a:rPr>
              <a:t>Report Class &amp; </a:t>
            </a:r>
          </a:p>
          <a:p>
            <a:pPr marL="285750" indent="-285750">
              <a:buFont typeface="Wingdings" pitchFamily="2" charset="2"/>
              <a:buChar char="Ø"/>
            </a:pPr>
            <a:r>
              <a:rPr lang="en-US">
                <a:latin typeface="Times New Roman" pitchFamily="18" charset="0"/>
                <a:cs typeface="Times New Roman" pitchFamily="18" charset="0"/>
              </a:rPr>
              <a:t>      Extent Reports</a:t>
            </a:r>
          </a:p>
          <a:p>
            <a:pPr marL="285750" indent="-285750">
              <a:buFont typeface="Wingdings" pitchFamily="2" charset="2"/>
              <a:buChar char="Ø"/>
            </a:pPr>
            <a:r>
              <a:rPr lang="en-US">
                <a:latin typeface="Times New Roman" pitchFamily="18" charset="0"/>
                <a:cs typeface="Times New Roman" pitchFamily="18" charset="0"/>
              </a:rPr>
              <a:t>      Testng Reports</a:t>
            </a:r>
          </a:p>
          <a:p>
            <a:pPr marL="342900" indent="-342900">
              <a:buAutoNum type="arabicPeriod" startAt="9"/>
            </a:pPr>
            <a:r>
              <a:rPr lang="en-US">
                <a:latin typeface="Times New Roman" pitchFamily="18" charset="0"/>
                <a:cs typeface="Times New Roman" pitchFamily="18" charset="0"/>
              </a:rPr>
              <a:t>Console Output</a:t>
            </a:r>
          </a:p>
          <a:p>
            <a:pPr marL="342900" indent="-342900">
              <a:buAutoNum type="arabicPeriod" startAt="9"/>
            </a:pPr>
            <a:r>
              <a:rPr lang="en-US">
                <a:latin typeface="Times New Roman" pitchFamily="18" charset="0"/>
                <a:cs typeface="Times New Roman" pitchFamily="18" charset="0"/>
              </a:rPr>
              <a:t>Screenshots</a:t>
            </a:r>
          </a:p>
          <a:p>
            <a:pPr marL="342900" indent="-342900">
              <a:buAutoNum type="arabicPeriod" startAt="9"/>
            </a:pPr>
            <a:r>
              <a:rPr lang="en-US">
                <a:latin typeface="Times New Roman" pitchFamily="18" charset="0"/>
                <a:cs typeface="Times New Roman" pitchFamily="18" charset="0"/>
              </a:rPr>
              <a:t>Git</a:t>
            </a: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pPr marL="342900" indent="-342900">
              <a:buAutoNum type="arabicPeriod" startAt="8"/>
            </a:pPr>
            <a:endParaRPr lang="en-US">
              <a:latin typeface="Times New Roman" pitchFamily="18" charset="0"/>
              <a:cs typeface="Times New Roman" pitchFamily="18" charset="0"/>
            </a:endParaRPr>
          </a:p>
          <a:p>
            <a:pPr marL="342900" indent="-342900">
              <a:buAutoNum type="arabicPeriod" startAt="8"/>
            </a:pPr>
            <a:endParaRPr lang="en-US">
              <a:latin typeface="Times New Roman" pitchFamily="18" charset="0"/>
              <a:cs typeface="Times New Roman" pitchFamily="18" charset="0"/>
            </a:endParaRPr>
          </a:p>
          <a:p>
            <a:pPr marL="342900" indent="-342900">
              <a:buAutoNum type="arabicPeriod" startAt="8"/>
            </a:pPr>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46907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09600"/>
            <a:ext cx="3380028" cy="584775"/>
          </a:xfrm>
          <a:prstGeom prst="rect">
            <a:avLst/>
          </a:prstGeom>
          <a:noFill/>
        </p:spPr>
        <p:txBody>
          <a:bodyPr wrap="none" rtlCol="0">
            <a:spAutoFit/>
          </a:bodyPr>
          <a:lstStyle/>
          <a:p>
            <a:r>
              <a:rPr lang="en-US" sz="3200" b="1">
                <a:solidFill>
                  <a:schemeClr val="accent2">
                    <a:lumMod val="60000"/>
                    <a:lumOff val="40000"/>
                  </a:schemeClr>
                </a:solidFill>
                <a:latin typeface="Times New Roman" pitchFamily="18" charset="0"/>
                <a:cs typeface="Times New Roman" pitchFamily="18" charset="0"/>
              </a:rPr>
              <a:t>Cucumber Report</a:t>
            </a:r>
          </a:p>
        </p:txBody>
      </p:sp>
      <p:pic>
        <p:nvPicPr>
          <p:cNvPr id="2" name="Picture 1" descr="A screenshot of a computer program&#10;&#10;AI-generated content may be incorrect.">
            <a:extLst>
              <a:ext uri="{FF2B5EF4-FFF2-40B4-BE49-F238E27FC236}">
                <a16:creationId xmlns="" xmlns:a16="http://schemas.microsoft.com/office/drawing/2014/main" id="{8D80A9B7-33D6-AFD7-BC8C-7A287E985664}"/>
              </a:ext>
            </a:extLst>
          </p:cNvPr>
          <p:cNvPicPr>
            <a:picLocks noChangeAspect="1"/>
          </p:cNvPicPr>
          <p:nvPr/>
        </p:nvPicPr>
        <p:blipFill>
          <a:blip r:embed="rId2"/>
          <a:stretch>
            <a:fillRect/>
          </a:stretch>
        </p:blipFill>
        <p:spPr>
          <a:xfrm>
            <a:off x="381000" y="1463065"/>
            <a:ext cx="6867293" cy="4545186"/>
          </a:xfrm>
          <a:prstGeom prst="rect">
            <a:avLst/>
          </a:prstGeom>
        </p:spPr>
      </p:pic>
    </p:spTree>
    <p:extLst>
      <p:ext uri="{BB962C8B-B14F-4D97-AF65-F5344CB8AC3E}">
        <p14:creationId xmlns:p14="http://schemas.microsoft.com/office/powerpoint/2010/main" val="1663951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2351926" cy="646331"/>
          </a:xfrm>
          <a:prstGeom prst="rect">
            <a:avLst/>
          </a:prstGeom>
          <a:noFill/>
        </p:spPr>
        <p:txBody>
          <a:bodyPr wrap="none" rtlCol="0">
            <a:spAutoFit/>
          </a:bodyPr>
          <a:lstStyle/>
          <a:p>
            <a:r>
              <a:rPr lang="en-US" sz="3600" b="1">
                <a:solidFill>
                  <a:schemeClr val="accent2">
                    <a:lumMod val="60000"/>
                    <a:lumOff val="40000"/>
                  </a:schemeClr>
                </a:solidFill>
                <a:latin typeface="Times New Roman" pitchFamily="18" charset="0"/>
                <a:cs typeface="Times New Roman" pitchFamily="18" charset="0"/>
              </a:rPr>
              <a:t>Index.html</a:t>
            </a:r>
          </a:p>
        </p:txBody>
      </p:sp>
      <p:pic>
        <p:nvPicPr>
          <p:cNvPr id="5" name="Picture 4" descr="A screenshot of a computer&#10;&#10;AI-generated content may be incorrect.">
            <a:extLst>
              <a:ext uri="{FF2B5EF4-FFF2-40B4-BE49-F238E27FC236}">
                <a16:creationId xmlns="" xmlns:a16="http://schemas.microsoft.com/office/drawing/2014/main" id="{A36D7309-6257-6366-4D5E-7573041033B7}"/>
              </a:ext>
            </a:extLst>
          </p:cNvPr>
          <p:cNvPicPr>
            <a:picLocks noChangeAspect="1"/>
          </p:cNvPicPr>
          <p:nvPr/>
        </p:nvPicPr>
        <p:blipFill>
          <a:blip r:embed="rId2"/>
          <a:stretch>
            <a:fillRect/>
          </a:stretch>
        </p:blipFill>
        <p:spPr>
          <a:xfrm>
            <a:off x="318721" y="801716"/>
            <a:ext cx="6732319" cy="5221599"/>
          </a:xfrm>
          <a:prstGeom prst="rect">
            <a:avLst/>
          </a:prstGeom>
        </p:spPr>
      </p:pic>
    </p:spTree>
    <p:extLst>
      <p:ext uri="{BB962C8B-B14F-4D97-AF65-F5344CB8AC3E}">
        <p14:creationId xmlns:p14="http://schemas.microsoft.com/office/powerpoint/2010/main" val="50720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33236"/>
            <a:ext cx="3480440" cy="646331"/>
          </a:xfrm>
          <a:prstGeom prst="rect">
            <a:avLst/>
          </a:prstGeom>
          <a:noFill/>
        </p:spPr>
        <p:txBody>
          <a:bodyPr wrap="none" rtlCol="0">
            <a:spAutoFit/>
          </a:bodyPr>
          <a:lstStyle/>
          <a:p>
            <a:r>
              <a:rPr lang="en-US" sz="3600" b="1">
                <a:solidFill>
                  <a:schemeClr val="accent2">
                    <a:lumMod val="60000"/>
                    <a:lumOff val="40000"/>
                  </a:schemeClr>
                </a:solidFill>
                <a:latin typeface="Times New Roman" pitchFamily="18" charset="0"/>
                <a:cs typeface="Times New Roman" pitchFamily="18" charset="0"/>
              </a:rPr>
              <a:t>Console Outputs</a:t>
            </a:r>
          </a:p>
        </p:txBody>
      </p:sp>
      <p:pic>
        <p:nvPicPr>
          <p:cNvPr id="3" name="Picture 2" descr="A screenshot of a computer program&#10;&#10;AI-generated content may be incorrect.">
            <a:extLst>
              <a:ext uri="{FF2B5EF4-FFF2-40B4-BE49-F238E27FC236}">
                <a16:creationId xmlns="" xmlns:a16="http://schemas.microsoft.com/office/drawing/2014/main" id="{7867FD0E-6726-E885-453F-DE0ECEE9605D}"/>
              </a:ext>
            </a:extLst>
          </p:cNvPr>
          <p:cNvPicPr>
            <a:picLocks noChangeAspect="1"/>
          </p:cNvPicPr>
          <p:nvPr/>
        </p:nvPicPr>
        <p:blipFill>
          <a:blip r:embed="rId2"/>
          <a:stretch>
            <a:fillRect/>
          </a:stretch>
        </p:blipFill>
        <p:spPr>
          <a:xfrm>
            <a:off x="238467" y="881625"/>
            <a:ext cx="7260930" cy="5070082"/>
          </a:xfrm>
          <a:prstGeom prst="rect">
            <a:avLst/>
          </a:prstGeom>
        </p:spPr>
      </p:pic>
    </p:spTree>
    <p:extLst>
      <p:ext uri="{BB962C8B-B14F-4D97-AF65-F5344CB8AC3E}">
        <p14:creationId xmlns:p14="http://schemas.microsoft.com/office/powerpoint/2010/main" val="41787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AI-generated content may be incorrect.">
            <a:extLst>
              <a:ext uri="{FF2B5EF4-FFF2-40B4-BE49-F238E27FC236}">
                <a16:creationId xmlns="" xmlns:a16="http://schemas.microsoft.com/office/drawing/2014/main" id="{2CA6F198-EB43-BF5E-0F16-B8B7C6CD1F29}"/>
              </a:ext>
            </a:extLst>
          </p:cNvPr>
          <p:cNvPicPr>
            <a:picLocks noChangeAspect="1"/>
          </p:cNvPicPr>
          <p:nvPr/>
        </p:nvPicPr>
        <p:blipFill>
          <a:blip r:embed="rId2"/>
          <a:stretch>
            <a:fillRect/>
          </a:stretch>
        </p:blipFill>
        <p:spPr>
          <a:xfrm>
            <a:off x="403411" y="640071"/>
            <a:ext cx="6902825" cy="5465800"/>
          </a:xfrm>
          <a:prstGeom prst="rect">
            <a:avLst/>
          </a:prstGeom>
        </p:spPr>
      </p:pic>
    </p:spTree>
    <p:extLst>
      <p:ext uri="{BB962C8B-B14F-4D97-AF65-F5344CB8AC3E}">
        <p14:creationId xmlns:p14="http://schemas.microsoft.com/office/powerpoint/2010/main" val="1209093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AI-generated content may be incorrect.">
            <a:extLst>
              <a:ext uri="{FF2B5EF4-FFF2-40B4-BE49-F238E27FC236}">
                <a16:creationId xmlns="" xmlns:a16="http://schemas.microsoft.com/office/drawing/2014/main" id="{82D1F143-3EC2-D8EE-2D12-F5F67F16F8FC}"/>
              </a:ext>
            </a:extLst>
          </p:cNvPr>
          <p:cNvPicPr>
            <a:picLocks noChangeAspect="1"/>
          </p:cNvPicPr>
          <p:nvPr/>
        </p:nvPicPr>
        <p:blipFill>
          <a:blip r:embed="rId2"/>
          <a:stretch>
            <a:fillRect/>
          </a:stretch>
        </p:blipFill>
        <p:spPr>
          <a:xfrm>
            <a:off x="358587" y="628514"/>
            <a:ext cx="6902826" cy="5589767"/>
          </a:xfrm>
          <a:prstGeom prst="rect">
            <a:avLst/>
          </a:prstGeom>
        </p:spPr>
      </p:pic>
    </p:spTree>
    <p:extLst>
      <p:ext uri="{BB962C8B-B14F-4D97-AF65-F5344CB8AC3E}">
        <p14:creationId xmlns:p14="http://schemas.microsoft.com/office/powerpoint/2010/main" val="70629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2253117" cy="584775"/>
          </a:xfrm>
          <a:prstGeom prst="rect">
            <a:avLst/>
          </a:prstGeom>
          <a:noFill/>
        </p:spPr>
        <p:txBody>
          <a:bodyPr wrap="none" rtlCol="0">
            <a:spAutoFit/>
          </a:bodyPr>
          <a:lstStyle/>
          <a:p>
            <a:r>
              <a:rPr lang="en-US" sz="3200" b="1">
                <a:solidFill>
                  <a:schemeClr val="accent2">
                    <a:lumMod val="60000"/>
                    <a:lumOff val="40000"/>
                  </a:schemeClr>
                </a:solidFill>
                <a:latin typeface="Times New Roman" pitchFamily="18" charset="0"/>
                <a:cs typeface="Times New Roman" pitchFamily="18" charset="0"/>
              </a:rPr>
              <a:t>Screenshots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3657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371599"/>
            <a:ext cx="3657600" cy="358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64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492283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 xmlns:a16="http://schemas.microsoft.com/office/drawing/2014/main" id="{1AF5FDD1-5B32-130E-4642-C92A19D1D3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1" y="3581400"/>
            <a:ext cx="4907286" cy="2743200"/>
          </a:xfrm>
          <a:prstGeom prst="rect">
            <a:avLst/>
          </a:prstGeom>
        </p:spPr>
      </p:pic>
    </p:spTree>
    <p:extLst>
      <p:ext uri="{BB962C8B-B14F-4D97-AF65-F5344CB8AC3E}">
        <p14:creationId xmlns:p14="http://schemas.microsoft.com/office/powerpoint/2010/main" val="1255739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5943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657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371600"/>
            <a:ext cx="558217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043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066800"/>
            <a:ext cx="5689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24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942"/>
            <a:ext cx="6347714" cy="1320800"/>
          </a:xfrm>
        </p:spPr>
        <p:txBody>
          <a:bodyPr>
            <a:normAutofit/>
          </a:bodyPr>
          <a:lstStyle/>
          <a:p>
            <a:r>
              <a:rPr lang="en-US" sz="3200" b="1">
                <a:solidFill>
                  <a:schemeClr val="accent2">
                    <a:lumMod val="60000"/>
                    <a:lumOff val="40000"/>
                  </a:schemeClr>
                </a:solidFill>
                <a:latin typeface="Times New Roman" pitchFamily="18" charset="0"/>
                <a:cs typeface="Times New Roman" pitchFamily="18" charset="0"/>
              </a:rPr>
              <a:t>Project Overview</a:t>
            </a:r>
          </a:p>
        </p:txBody>
      </p:sp>
      <p:sp>
        <p:nvSpPr>
          <p:cNvPr id="4" name="Rectangle 3"/>
          <p:cNvSpPr/>
          <p:nvPr/>
        </p:nvSpPr>
        <p:spPr>
          <a:xfrm>
            <a:off x="457200" y="1305342"/>
            <a:ext cx="6858000" cy="3139321"/>
          </a:xfrm>
          <a:prstGeom prst="rect">
            <a:avLst/>
          </a:prstGeom>
        </p:spPr>
        <p:txBody>
          <a:bodyPr wrap="square">
            <a:spAutoFit/>
          </a:bodyPr>
          <a:lstStyle/>
          <a:p>
            <a:pPr algn="just"/>
            <a:r>
              <a:rPr lang="en-US">
                <a:latin typeface="Times New Roman" pitchFamily="18" charset="0"/>
                <a:cs typeface="Times New Roman" pitchFamily="18" charset="0"/>
              </a:rPr>
              <a:t>The Amazon Capstone Project is an automation testing framework designed for validating the Amazon e-commerce purchase flow. It is built using Selenium Web Driver with Java, following the Page Object Model (POM) design for reusability and maintainability. The framework uses Cucumber BDD to define business-readable scenarios in feature files, with runner classes and step definitions connecting them to Selenium code. The project structure includes page classes for Amazon modules such as Login, Home, Cart, Checkout, and Results, along with utilities for Web driver setup, waits, screenshots, and reusable methods. The framework includes feature files, runner classes, step definitions, page objects, utilities, and reporting . </a:t>
            </a:r>
          </a:p>
        </p:txBody>
      </p:sp>
    </p:spTree>
    <p:extLst>
      <p:ext uri="{BB962C8B-B14F-4D97-AF65-F5344CB8AC3E}">
        <p14:creationId xmlns:p14="http://schemas.microsoft.com/office/powerpoint/2010/main" val="319210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33400"/>
            <a:ext cx="7015510" cy="800219"/>
          </a:xfrm>
          <a:prstGeom prst="rect">
            <a:avLst/>
          </a:prstGeom>
          <a:noFill/>
        </p:spPr>
        <p:txBody>
          <a:bodyPr wrap="none" rtlCol="0">
            <a:spAutoFit/>
          </a:bodyPr>
          <a:lstStyle/>
          <a:p>
            <a:r>
              <a:rPr lang="en-US" sz="2800" b="1">
                <a:solidFill>
                  <a:schemeClr val="accent2">
                    <a:lumMod val="60000"/>
                    <a:lumOff val="40000"/>
                  </a:schemeClr>
                </a:solidFill>
                <a:latin typeface="Times New Roman" pitchFamily="18" charset="0"/>
                <a:ea typeface="Klein Bold"/>
                <a:cs typeface="Times New Roman" pitchFamily="18" charset="0"/>
                <a:sym typeface="Klein Bold"/>
              </a:rPr>
              <a:t>GIT - Project Repository &amp; Version Control </a:t>
            </a:r>
          </a:p>
          <a:p>
            <a:endParaRPr lang="en-US"/>
          </a:p>
        </p:txBody>
      </p:sp>
      <p:sp>
        <p:nvSpPr>
          <p:cNvPr id="4" name="TextBox 3"/>
          <p:cNvSpPr txBox="1"/>
          <p:nvPr/>
        </p:nvSpPr>
        <p:spPr>
          <a:xfrm>
            <a:off x="228600" y="1282301"/>
            <a:ext cx="7772399" cy="646331"/>
          </a:xfrm>
          <a:prstGeom prst="rect">
            <a:avLst/>
          </a:prstGeom>
          <a:noFill/>
        </p:spPr>
        <p:txBody>
          <a:bodyPr wrap="square" rtlCol="0">
            <a:spAutoFit/>
          </a:bodyPr>
          <a:lstStyle/>
          <a:p>
            <a:r>
              <a:rPr lang="en-US"/>
              <a:t>Github  Repository link </a:t>
            </a:r>
            <a:r>
              <a:rPr lang="en-US">
                <a:solidFill>
                  <a:srgbClr val="7030A0"/>
                </a:solidFill>
              </a:rPr>
              <a:t>- https://github.com/Apurv56kum/CapstoneEcommerce</a:t>
            </a:r>
          </a:p>
        </p:txBody>
      </p:sp>
      <p:pic>
        <p:nvPicPr>
          <p:cNvPr id="2" name="Picture 1" descr="A screenshot of a computer&#10;&#10;AI-generated content may be incorrect.">
            <a:extLst>
              <a:ext uri="{FF2B5EF4-FFF2-40B4-BE49-F238E27FC236}">
                <a16:creationId xmlns="" xmlns:a16="http://schemas.microsoft.com/office/drawing/2014/main" id="{F1112060-9508-23AD-787F-E805CDE74A58}"/>
              </a:ext>
            </a:extLst>
          </p:cNvPr>
          <p:cNvPicPr>
            <a:picLocks noChangeAspect="1"/>
          </p:cNvPicPr>
          <p:nvPr/>
        </p:nvPicPr>
        <p:blipFill>
          <a:blip r:embed="rId2"/>
          <a:stretch>
            <a:fillRect/>
          </a:stretch>
        </p:blipFill>
        <p:spPr>
          <a:xfrm>
            <a:off x="780316" y="2137131"/>
            <a:ext cx="6396406" cy="4419130"/>
          </a:xfrm>
          <a:prstGeom prst="rect">
            <a:avLst/>
          </a:prstGeom>
        </p:spPr>
      </p:pic>
    </p:spTree>
    <p:extLst>
      <p:ext uri="{BB962C8B-B14F-4D97-AF65-F5344CB8AC3E}">
        <p14:creationId xmlns:p14="http://schemas.microsoft.com/office/powerpoint/2010/main" val="2638681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3350"/>
            <a:ext cx="8153400" cy="1951816"/>
          </a:xfrm>
          <a:prstGeom prst="rect">
            <a:avLst/>
          </a:prstGeom>
        </p:spPr>
        <p:txBody>
          <a:bodyPr wrap="square">
            <a:spAutoFit/>
          </a:bodyPr>
          <a:lstStyle/>
          <a:p>
            <a:pPr>
              <a:lnSpc>
                <a:spcPts val="14459"/>
              </a:lnSpc>
            </a:pPr>
            <a:r>
              <a:rPr lang="en-US" sz="5400" b="1">
                <a:solidFill>
                  <a:srgbClr val="2A2E3A"/>
                </a:solidFill>
                <a:latin typeface="Times New Roman" pitchFamily="18" charset="0"/>
                <a:ea typeface="Klein Bold"/>
                <a:cs typeface="Times New Roman" pitchFamily="18" charset="0"/>
                <a:sym typeface="Klein Bold"/>
              </a:rPr>
              <a:t>          THANK YOU</a:t>
            </a:r>
          </a:p>
        </p:txBody>
      </p:sp>
    </p:spTree>
    <p:extLst>
      <p:ext uri="{BB962C8B-B14F-4D97-AF65-F5344CB8AC3E}">
        <p14:creationId xmlns:p14="http://schemas.microsoft.com/office/powerpoint/2010/main" val="334763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solidFill>
                  <a:schemeClr val="accent2">
                    <a:lumMod val="60000"/>
                    <a:lumOff val="40000"/>
                  </a:schemeClr>
                </a:solidFill>
                <a:latin typeface="Times New Roman" pitchFamily="18" charset="0"/>
                <a:cs typeface="Times New Roman" pitchFamily="18" charset="0"/>
              </a:rPr>
              <a:t>Project Structure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3216275" cy="4504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308219"/>
            <a:ext cx="3109913" cy="451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73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Feature File</a:t>
            </a:r>
          </a:p>
        </p:txBody>
      </p:sp>
      <p:sp>
        <p:nvSpPr>
          <p:cNvPr id="3" name="Rectangle 2"/>
          <p:cNvSpPr/>
          <p:nvPr/>
        </p:nvSpPr>
        <p:spPr>
          <a:xfrm>
            <a:off x="381000" y="1371600"/>
            <a:ext cx="6400800" cy="1200329"/>
          </a:xfrm>
          <a:prstGeom prst="rect">
            <a:avLst/>
          </a:prstGeom>
        </p:spPr>
        <p:txBody>
          <a:bodyPr wrap="square">
            <a:spAutoFit/>
          </a:bodyPr>
          <a:lstStyle/>
          <a:p>
            <a:r>
              <a:rPr lang="en-US" b="1">
                <a:latin typeface="Times New Roman" pitchFamily="18" charset="0"/>
                <a:cs typeface="Times New Roman" pitchFamily="18" charset="0"/>
              </a:rPr>
              <a:t>1. Flow. Feature</a:t>
            </a:r>
            <a:endParaRPr lang="en-US">
              <a:latin typeface="Times New Roman" pitchFamily="18" charset="0"/>
              <a:cs typeface="Times New Roman" pitchFamily="18" charset="0"/>
            </a:endParaRPr>
          </a:p>
          <a:p>
            <a:pPr marL="285750" indent="-285750">
              <a:buFont typeface="Arial" pitchFamily="34" charset="0"/>
              <a:buChar char="•"/>
            </a:pPr>
            <a:r>
              <a:rPr lang="en-US">
                <a:latin typeface="Times New Roman" pitchFamily="18" charset="0"/>
                <a:cs typeface="Times New Roman" pitchFamily="18" charset="0"/>
              </a:rPr>
              <a:t>Represents an end to end (like complete purchase process).</a:t>
            </a:r>
          </a:p>
          <a:p>
            <a:pPr marL="285750" indent="-285750">
              <a:buFont typeface="Arial" pitchFamily="34" charset="0"/>
              <a:buChar char="•"/>
            </a:pPr>
            <a:r>
              <a:rPr lang="en-US">
                <a:latin typeface="Times New Roman" pitchFamily="18" charset="0"/>
                <a:cs typeface="Times New Roman" pitchFamily="18" charset="0"/>
              </a:rPr>
              <a:t>Combines multiple steps: login → search → add to cart → checkout.</a:t>
            </a:r>
          </a:p>
        </p:txBody>
      </p:sp>
      <p:sp>
        <p:nvSpPr>
          <p:cNvPr id="5" name="Rectangle 4"/>
          <p:cNvSpPr/>
          <p:nvPr/>
        </p:nvSpPr>
        <p:spPr>
          <a:xfrm>
            <a:off x="381000" y="2895600"/>
            <a:ext cx="4572000" cy="1477328"/>
          </a:xfrm>
          <a:prstGeom prst="rect">
            <a:avLst/>
          </a:prstGeom>
        </p:spPr>
        <p:txBody>
          <a:bodyPr>
            <a:spAutoFit/>
          </a:bodyPr>
          <a:lstStyle/>
          <a:p>
            <a:r>
              <a:rPr lang="en-US" b="1">
                <a:latin typeface="Times New Roman" pitchFamily="18" charset="0"/>
                <a:cs typeface="Times New Roman" pitchFamily="18" charset="0"/>
              </a:rPr>
              <a:t>2. Home. Feature</a:t>
            </a:r>
            <a:endParaRPr lang="en-US">
              <a:latin typeface="Times New Roman" pitchFamily="18" charset="0"/>
              <a:cs typeface="Times New Roman" pitchFamily="18" charset="0"/>
            </a:endParaRPr>
          </a:p>
          <a:p>
            <a:pPr marL="285750" indent="-285750" algn="just">
              <a:buFont typeface="Arial" pitchFamily="34" charset="0"/>
              <a:buChar char="•"/>
            </a:pPr>
            <a:r>
              <a:rPr lang="en-US">
                <a:latin typeface="Times New Roman" pitchFamily="18" charset="0"/>
                <a:cs typeface="Times New Roman" pitchFamily="18" charset="0"/>
              </a:rPr>
              <a:t>Covers scenarios related to Amazon homepage.</a:t>
            </a:r>
          </a:p>
          <a:p>
            <a:pPr marL="285750" indent="-285750" algn="just">
              <a:buFont typeface="Arial" pitchFamily="34" charset="0"/>
              <a:buChar char="•"/>
            </a:pPr>
            <a:r>
              <a:rPr lang="en-US">
                <a:latin typeface="Times New Roman" pitchFamily="18" charset="0"/>
                <a:cs typeface="Times New Roman" pitchFamily="18" charset="0"/>
              </a:rPr>
              <a:t>Example: validating page title, navigating through menus, checking banners</a:t>
            </a:r>
            <a:r>
              <a:rPr lang="en-US"/>
              <a:t>.</a:t>
            </a:r>
          </a:p>
        </p:txBody>
      </p:sp>
      <p:sp>
        <p:nvSpPr>
          <p:cNvPr id="6" name="Rectangle 5"/>
          <p:cNvSpPr/>
          <p:nvPr/>
        </p:nvSpPr>
        <p:spPr>
          <a:xfrm>
            <a:off x="418322" y="4800600"/>
            <a:ext cx="4572000" cy="1200329"/>
          </a:xfrm>
          <a:prstGeom prst="rect">
            <a:avLst/>
          </a:prstGeom>
        </p:spPr>
        <p:txBody>
          <a:bodyPr>
            <a:spAutoFit/>
          </a:bodyPr>
          <a:lstStyle/>
          <a:p>
            <a:pPr algn="just"/>
            <a:r>
              <a:rPr lang="en-US" b="1">
                <a:latin typeface="Times New Roman" pitchFamily="18" charset="0"/>
                <a:cs typeface="Times New Roman" pitchFamily="18" charset="0"/>
              </a:rPr>
              <a:t>3. login. Feature</a:t>
            </a:r>
            <a:endParaRPr lang="en-US">
              <a:latin typeface="Times New Roman" pitchFamily="18" charset="0"/>
              <a:cs typeface="Times New Roman" pitchFamily="18" charset="0"/>
            </a:endParaRPr>
          </a:p>
          <a:p>
            <a:pPr marL="285750" indent="-285750" algn="just">
              <a:buFont typeface="Arial" pitchFamily="34" charset="0"/>
              <a:buChar char="•"/>
            </a:pPr>
            <a:r>
              <a:rPr lang="en-US">
                <a:latin typeface="Times New Roman" pitchFamily="18" charset="0"/>
                <a:cs typeface="Times New Roman" pitchFamily="18" charset="0"/>
              </a:rPr>
              <a:t>Defines login functionality scenarios.</a:t>
            </a:r>
          </a:p>
          <a:p>
            <a:pPr marL="285750" indent="-285750" algn="just">
              <a:buFont typeface="Arial" pitchFamily="34" charset="0"/>
              <a:buChar char="•"/>
            </a:pPr>
            <a:r>
              <a:rPr lang="en-US">
                <a:latin typeface="Times New Roman" pitchFamily="18" charset="0"/>
                <a:cs typeface="Times New Roman" pitchFamily="18" charset="0"/>
              </a:rPr>
              <a:t>Example: login with valid credentials, invalid credentials, blank fields.</a:t>
            </a:r>
          </a:p>
        </p:txBody>
      </p:sp>
    </p:spTree>
    <p:extLst>
      <p:ext uri="{BB962C8B-B14F-4D97-AF65-F5344CB8AC3E}">
        <p14:creationId xmlns:p14="http://schemas.microsoft.com/office/powerpoint/2010/main" val="35596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143000"/>
            <a:ext cx="4572000" cy="1200329"/>
          </a:xfrm>
          <a:prstGeom prst="rect">
            <a:avLst/>
          </a:prstGeom>
        </p:spPr>
        <p:txBody>
          <a:bodyPr>
            <a:spAutoFit/>
          </a:bodyPr>
          <a:lstStyle/>
          <a:p>
            <a:pPr algn="just"/>
            <a:r>
              <a:rPr lang="en-US" b="1">
                <a:latin typeface="Times New Roman" pitchFamily="18" charset="0"/>
                <a:cs typeface="Times New Roman" pitchFamily="18" charset="0"/>
              </a:rPr>
              <a:t>3. login. Feature</a:t>
            </a:r>
          </a:p>
          <a:p>
            <a:pPr marL="285750" indent="-285750" algn="just">
              <a:buFont typeface="Arial" pitchFamily="34" charset="0"/>
              <a:buChar char="•"/>
            </a:pPr>
            <a:r>
              <a:rPr lang="en-US">
                <a:latin typeface="Times New Roman" pitchFamily="18" charset="0"/>
                <a:cs typeface="Times New Roman" pitchFamily="18" charset="0"/>
              </a:rPr>
              <a:t>Defines login functionality scenarios.</a:t>
            </a:r>
          </a:p>
          <a:p>
            <a:pPr marL="285750" indent="-285750" algn="just">
              <a:buFont typeface="Arial" pitchFamily="34" charset="0"/>
              <a:buChar char="•"/>
            </a:pPr>
            <a:r>
              <a:rPr lang="en-US">
                <a:latin typeface="Times New Roman" pitchFamily="18" charset="0"/>
                <a:cs typeface="Times New Roman" pitchFamily="18" charset="0"/>
              </a:rPr>
              <a:t>Example: login with valid credentials, invalid credentials, blank fields.</a:t>
            </a:r>
          </a:p>
        </p:txBody>
      </p:sp>
      <p:sp>
        <p:nvSpPr>
          <p:cNvPr id="7" name="Rectangle 6"/>
          <p:cNvSpPr/>
          <p:nvPr/>
        </p:nvSpPr>
        <p:spPr>
          <a:xfrm>
            <a:off x="270588" y="2590800"/>
            <a:ext cx="4572000" cy="1200329"/>
          </a:xfrm>
          <a:prstGeom prst="rect">
            <a:avLst/>
          </a:prstGeom>
        </p:spPr>
        <p:txBody>
          <a:bodyPr>
            <a:spAutoFit/>
          </a:bodyPr>
          <a:lstStyle/>
          <a:p>
            <a:r>
              <a:rPr lang="en-US" b="1">
                <a:latin typeface="Times New Roman" pitchFamily="18" charset="0"/>
                <a:cs typeface="Times New Roman" pitchFamily="18" charset="0"/>
              </a:rPr>
              <a:t>4.Registration.feature</a:t>
            </a:r>
          </a:p>
          <a:p>
            <a:pPr marL="285750" indent="-285750" algn="just">
              <a:buFont typeface="Arial" pitchFamily="34" charset="0"/>
              <a:buChar char="•"/>
            </a:pPr>
            <a:r>
              <a:rPr lang="en-US">
                <a:latin typeface="Times New Roman" pitchFamily="18" charset="0"/>
                <a:cs typeface="Times New Roman" pitchFamily="18" charset="0"/>
              </a:rPr>
              <a:t>Contains scenarios for new user sign-up.</a:t>
            </a:r>
          </a:p>
          <a:p>
            <a:pPr marL="285750" indent="-285750" algn="just">
              <a:buFont typeface="Arial" pitchFamily="34" charset="0"/>
              <a:buChar char="•"/>
            </a:pPr>
            <a:r>
              <a:rPr lang="en-US">
                <a:latin typeface="Times New Roman" pitchFamily="18" charset="0"/>
                <a:cs typeface="Times New Roman" pitchFamily="18" charset="0"/>
              </a:rPr>
              <a:t>Example: filling registration form, verifying OTP/email, successful account creation.</a:t>
            </a:r>
          </a:p>
        </p:txBody>
      </p:sp>
      <p:sp>
        <p:nvSpPr>
          <p:cNvPr id="8" name="Rectangle 7"/>
          <p:cNvSpPr/>
          <p:nvPr/>
        </p:nvSpPr>
        <p:spPr>
          <a:xfrm>
            <a:off x="307910" y="4114800"/>
            <a:ext cx="4572000" cy="1200329"/>
          </a:xfrm>
          <a:prstGeom prst="rect">
            <a:avLst/>
          </a:prstGeom>
        </p:spPr>
        <p:txBody>
          <a:bodyPr>
            <a:spAutoFit/>
          </a:bodyPr>
          <a:lstStyle/>
          <a:p>
            <a:r>
              <a:rPr lang="en-US" b="1">
                <a:latin typeface="Times New Roman" pitchFamily="18" charset="0"/>
                <a:cs typeface="Times New Roman" pitchFamily="18" charset="0"/>
              </a:rPr>
              <a:t>5. Search. Feature</a:t>
            </a:r>
          </a:p>
          <a:p>
            <a:pPr marL="285750" indent="-285750" algn="just">
              <a:buFont typeface="Arial" pitchFamily="34" charset="0"/>
              <a:buChar char="•"/>
            </a:pPr>
            <a:r>
              <a:rPr lang="en-US">
                <a:latin typeface="Times New Roman" pitchFamily="18" charset="0"/>
                <a:cs typeface="Times New Roman" pitchFamily="18" charset="0"/>
              </a:rPr>
              <a:t>Includes scenarios for searching products.</a:t>
            </a:r>
          </a:p>
          <a:p>
            <a:pPr marL="285750" indent="-285750" algn="just">
              <a:buFont typeface="Arial" pitchFamily="34" charset="0"/>
              <a:buChar char="•"/>
            </a:pPr>
            <a:r>
              <a:rPr lang="en-US">
                <a:latin typeface="Times New Roman" pitchFamily="18" charset="0"/>
                <a:cs typeface="Times New Roman" pitchFamily="18" charset="0"/>
              </a:rPr>
              <a:t>Example: searching by product name, applying filters, validating results.</a:t>
            </a:r>
          </a:p>
        </p:txBody>
      </p:sp>
    </p:spTree>
    <p:extLst>
      <p:ext uri="{BB962C8B-B14F-4D97-AF65-F5344CB8AC3E}">
        <p14:creationId xmlns:p14="http://schemas.microsoft.com/office/powerpoint/2010/main" val="35197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 xmlns:a16="http://schemas.microsoft.com/office/drawing/2014/main" id="{D1AAE561-B796-D169-B429-5A1A41A4AA53}"/>
              </a:ext>
            </a:extLst>
          </p:cNvPr>
          <p:cNvPicPr>
            <a:picLocks noChangeAspect="1"/>
          </p:cNvPicPr>
          <p:nvPr/>
        </p:nvPicPr>
        <p:blipFill>
          <a:blip r:embed="rId2"/>
          <a:stretch>
            <a:fillRect/>
          </a:stretch>
        </p:blipFill>
        <p:spPr>
          <a:xfrm>
            <a:off x="351008" y="147131"/>
            <a:ext cx="6621905" cy="288251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08" y="3220720"/>
            <a:ext cx="6621905" cy="3546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50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 xmlns:a16="http://schemas.microsoft.com/office/drawing/2014/main" id="{EDA29BD3-13A4-BED9-9B1F-F0017625CDBF}"/>
              </a:ext>
            </a:extLst>
          </p:cNvPr>
          <p:cNvPicPr>
            <a:picLocks noChangeAspect="1"/>
          </p:cNvPicPr>
          <p:nvPr/>
        </p:nvPicPr>
        <p:blipFill>
          <a:blip r:embed="rId2"/>
          <a:stretch>
            <a:fillRect/>
          </a:stretch>
        </p:blipFill>
        <p:spPr>
          <a:xfrm>
            <a:off x="131790" y="173979"/>
            <a:ext cx="3774135" cy="3253836"/>
          </a:xfrm>
          <a:prstGeom prst="rect">
            <a:avLst/>
          </a:prstGeom>
        </p:spPr>
      </p:pic>
      <p:pic>
        <p:nvPicPr>
          <p:cNvPr id="4" name="Picture 3" descr="A screenshot of a computer&#10;&#10;AI-generated content may be incorrect.">
            <a:extLst>
              <a:ext uri="{FF2B5EF4-FFF2-40B4-BE49-F238E27FC236}">
                <a16:creationId xmlns="" xmlns:a16="http://schemas.microsoft.com/office/drawing/2014/main" id="{16EDCD44-9B7F-C881-13A1-72706E7B6E07}"/>
              </a:ext>
            </a:extLst>
          </p:cNvPr>
          <p:cNvPicPr>
            <a:picLocks noChangeAspect="1"/>
          </p:cNvPicPr>
          <p:nvPr/>
        </p:nvPicPr>
        <p:blipFill>
          <a:blip r:embed="rId3"/>
          <a:stretch>
            <a:fillRect/>
          </a:stretch>
        </p:blipFill>
        <p:spPr>
          <a:xfrm>
            <a:off x="4095470" y="172571"/>
            <a:ext cx="3877796" cy="3240741"/>
          </a:xfrm>
          <a:prstGeom prst="rect">
            <a:avLst/>
          </a:prstGeom>
        </p:spPr>
      </p:pic>
      <p:pic>
        <p:nvPicPr>
          <p:cNvPr id="5" name="Picture 4" descr="A screenshot of a computer&#10;&#10;AI-generated content may be incorrect.">
            <a:extLst>
              <a:ext uri="{FF2B5EF4-FFF2-40B4-BE49-F238E27FC236}">
                <a16:creationId xmlns="" xmlns:a16="http://schemas.microsoft.com/office/drawing/2014/main" id="{968E0499-2256-D4C8-DA33-5DA3C0E42C2F}"/>
              </a:ext>
            </a:extLst>
          </p:cNvPr>
          <p:cNvPicPr>
            <a:picLocks noChangeAspect="1"/>
          </p:cNvPicPr>
          <p:nvPr/>
        </p:nvPicPr>
        <p:blipFill>
          <a:blip r:embed="rId4"/>
          <a:stretch>
            <a:fillRect/>
          </a:stretch>
        </p:blipFill>
        <p:spPr>
          <a:xfrm>
            <a:off x="1274531" y="3541058"/>
            <a:ext cx="5642438" cy="3104030"/>
          </a:xfrm>
          <a:prstGeom prst="rect">
            <a:avLst/>
          </a:prstGeom>
        </p:spPr>
      </p:pic>
    </p:spTree>
    <p:extLst>
      <p:ext uri="{BB962C8B-B14F-4D97-AF65-F5344CB8AC3E}">
        <p14:creationId xmlns:p14="http://schemas.microsoft.com/office/powerpoint/2010/main" val="341180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347714" cy="1320800"/>
          </a:xfrm>
        </p:spPr>
        <p:txBody>
          <a:bodyPr>
            <a:normAutofit/>
          </a:bodyPr>
          <a:lstStyle/>
          <a:p>
            <a:r>
              <a:rPr lang="en-US" sz="2000" b="1">
                <a:latin typeface="Times New Roman" pitchFamily="18" charset="0"/>
                <a:cs typeface="Times New Roman" pitchFamily="18" charset="0"/>
              </a:rPr>
              <a:t>Runner Class</a:t>
            </a:r>
          </a:p>
        </p:txBody>
      </p:sp>
      <p:sp>
        <p:nvSpPr>
          <p:cNvPr id="3" name="Rectangle 2"/>
          <p:cNvSpPr/>
          <p:nvPr/>
        </p:nvSpPr>
        <p:spPr>
          <a:xfrm>
            <a:off x="381000" y="762000"/>
            <a:ext cx="7086600" cy="3139321"/>
          </a:xfrm>
          <a:prstGeom prst="rect">
            <a:avLst/>
          </a:prstGeom>
        </p:spPr>
        <p:txBody>
          <a:bodyPr wrap="square">
            <a:spAutoFit/>
          </a:bodyPr>
          <a:lstStyle/>
          <a:p>
            <a:pPr marL="285750" indent="-285750">
              <a:buFont typeface="Arial" pitchFamily="34" charset="0"/>
              <a:buChar char="•"/>
            </a:pPr>
            <a:r>
              <a:rPr lang="en-US">
                <a:latin typeface="Times New Roman" pitchFamily="18" charset="0"/>
                <a:cs typeface="Times New Roman" pitchFamily="18" charset="0"/>
              </a:rPr>
              <a:t>In a Cucumber BDD framework, the Runner Class is responsible for:</a:t>
            </a:r>
          </a:p>
          <a:p>
            <a:pPr marL="285750" indent="-285750">
              <a:buFont typeface="Arial" pitchFamily="34" charset="0"/>
              <a:buChar char="•"/>
            </a:pPr>
            <a:r>
              <a:rPr lang="en-US">
                <a:latin typeface="Times New Roman" pitchFamily="18" charset="0"/>
                <a:cs typeface="Times New Roman" pitchFamily="18" charset="0"/>
              </a:rPr>
              <a:t>Executing the feature files.</a:t>
            </a:r>
          </a:p>
          <a:p>
            <a:pPr marL="285750" indent="-285750">
              <a:buFont typeface="Arial" pitchFamily="34" charset="0"/>
              <a:buChar char="•"/>
            </a:pPr>
            <a:r>
              <a:rPr lang="en-US">
                <a:latin typeface="Times New Roman" pitchFamily="18" charset="0"/>
                <a:cs typeface="Times New Roman" pitchFamily="18" charset="0"/>
              </a:rPr>
              <a:t>Linking feature files → step definitions.</a:t>
            </a:r>
          </a:p>
          <a:p>
            <a:pPr marL="285750" indent="-285750">
              <a:buFont typeface="Arial" pitchFamily="34" charset="0"/>
              <a:buChar char="•"/>
            </a:pPr>
            <a:r>
              <a:rPr lang="en-US">
                <a:latin typeface="Times New Roman" pitchFamily="18" charset="0"/>
                <a:cs typeface="Times New Roman" pitchFamily="18" charset="0"/>
              </a:rPr>
              <a:t>Generating reports (TestNG, Extent, etc.).</a:t>
            </a:r>
          </a:p>
          <a:p>
            <a:pPr marL="285750" indent="-285750">
              <a:buFont typeface="Arial" pitchFamily="34" charset="0"/>
              <a:buChar char="•"/>
            </a:pPr>
            <a:r>
              <a:rPr lang="en-US">
                <a:latin typeface="Times New Roman" pitchFamily="18" charset="0"/>
                <a:cs typeface="Times New Roman" pitchFamily="18" charset="0"/>
              </a:rPr>
              <a:t>It uses important annotations like:</a:t>
            </a:r>
          </a:p>
          <a:p>
            <a:r>
              <a:rPr lang="en-US" b="1">
                <a:latin typeface="Times New Roman" pitchFamily="18" charset="0"/>
                <a:cs typeface="Times New Roman" pitchFamily="18" charset="0"/>
              </a:rPr>
              <a:t>Test Runner .java</a:t>
            </a:r>
          </a:p>
          <a:p>
            <a:pPr marL="555624" lvl="1" indent="-285750" algn="just">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The Test Runner.java class integrates Cucumber with TestNG to execute all feature files in the project.</a:t>
            </a:r>
          </a:p>
          <a:p>
            <a:pPr marL="555624" lvl="1" indent="-285750" algn="just">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It specifies feature file locations, step definitions, and generates HTML and JSON reports for automation results</a:t>
            </a:r>
          </a:p>
          <a:p>
            <a:endParaRPr lang="en-US">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 y="4015891"/>
            <a:ext cx="67818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5792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1024</Words>
  <Application>Microsoft Office PowerPoint</Application>
  <PresentationFormat>On-screen Show (4:3)</PresentationFormat>
  <Paragraphs>149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    Java Selenium Batch-4</vt:lpstr>
      <vt:lpstr>Contents : </vt:lpstr>
      <vt:lpstr>Project Overview</vt:lpstr>
      <vt:lpstr>Project Structure</vt:lpstr>
      <vt:lpstr>Feature File</vt:lpstr>
      <vt:lpstr>PowerPoint Presentation</vt:lpstr>
      <vt:lpstr>PowerPoint Presentation</vt:lpstr>
      <vt:lpstr>PowerPoint Presentation</vt:lpstr>
      <vt:lpstr>Runner Class</vt:lpstr>
      <vt:lpstr>Step Definitions</vt:lpstr>
      <vt:lpstr>Page Object Model (POM)</vt:lpstr>
      <vt:lpstr>PowerPoint Presentation</vt:lpstr>
      <vt:lpstr>PowerPoint Presentation</vt:lpstr>
      <vt:lpstr>Pom.xml </vt:lpstr>
      <vt:lpstr>PowerPoint Presentation</vt:lpstr>
      <vt:lpstr>Util Class</vt:lpstr>
      <vt:lpstr>Report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Selenium Batch - 4</dc:title>
  <dc:creator>acer</dc:creator>
  <cp:lastModifiedBy>acer</cp:lastModifiedBy>
  <cp:revision>3</cp:revision>
  <dcterms:created xsi:type="dcterms:W3CDTF">2025-09-07T10:50:19Z</dcterms:created>
  <dcterms:modified xsi:type="dcterms:W3CDTF">2025-09-09T03:53:45Z</dcterms:modified>
</cp:coreProperties>
</file>