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76" r:id="rId16"/>
    <p:sldId id="277" r:id="rId17"/>
    <p:sldId id="270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37B4E-60F6-42BB-B353-7B9B73DAF9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597455-9F0C-4BD2-B1DA-A513BD839C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2EE33-C0F6-427E-AD89-96B3994AA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6C95F-CE6B-493D-9E27-E45EC02CA7E5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591F5-3F38-4E56-A897-F5213F604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89302-A190-44E2-911D-117E0052D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DD265-79B0-43C0-B6D3-FACEB4201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3274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465CA-1104-4E5E-ADEB-FED302FD3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B75202-BA4B-4DE0-99BF-9B1B6F3D5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FC588-D39B-44DC-A659-10D848DD9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6C95F-CE6B-493D-9E27-E45EC02CA7E5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CA9E8-37C3-43DA-AB31-CA6DD53A7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C40AD-5057-4F06-BD3A-C7314D71D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DD265-79B0-43C0-B6D3-FACEB4201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188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38F6E8-2682-4BCE-A5DE-E19CEAE838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56719-D004-44AE-8CA9-5565FC7838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8AF7B-96BA-4650-88C5-5BF5D2126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6C95F-CE6B-493D-9E27-E45EC02CA7E5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BB4D1-BC16-4149-A538-3F52E72DA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29E56-83DF-4C65-85D2-B31A361CF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DD265-79B0-43C0-B6D3-FACEB4201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129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69DBB-6895-421E-8D3E-01321B271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2613D-E7EC-4FE4-920B-CD27ECBF4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078A8-8CC3-4CB0-8FCC-202626ED3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6C95F-CE6B-493D-9E27-E45EC02CA7E5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A4D39-A2D7-4F2C-B9CA-7300F2185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FFE77-08A7-4F02-9F35-A8CC2CF82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DD265-79B0-43C0-B6D3-FACEB4201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992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17C1D-74E0-48B6-A593-8E82B36C8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C9042-69BB-46B4-9F28-417896882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ED79A-F99A-4311-A377-50E6B848E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6C95F-CE6B-493D-9E27-E45EC02CA7E5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29A2E-827D-4788-AA83-8C90839D6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BFB03-BCDD-4DAB-8416-E1389C894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DD265-79B0-43C0-B6D3-FACEB4201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47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7A4B5-7E01-4AC9-B214-3013F9F38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D3F0C-B44B-4F16-9A11-C515A2E1D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BE2547-87A3-4C75-B938-5353C353F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C7CF0A-DF05-40C8-B2C1-2C3B731AC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6C95F-CE6B-493D-9E27-E45EC02CA7E5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446431-2911-4D3C-9A0B-E0FDFF14A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413C3-7AD1-4DBA-B41C-19E33B093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DD265-79B0-43C0-B6D3-FACEB4201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765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D2F8A-9120-46A1-ADF8-0403508DB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5649B-2F51-4BE9-99FD-2F0C225C6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0D1EF2-9770-44FD-A8E1-B08216F1C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A2602B-6512-4A80-B9AE-35FD7CA592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31BF44-EDEE-436D-88EF-9E4235452B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973B85-7938-4B5A-8870-857253595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6C95F-CE6B-493D-9E27-E45EC02CA7E5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5C5A44-9184-4595-AEA2-85B6E55A4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E0896F-5B7A-4640-B24E-7A16F9B9F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DD265-79B0-43C0-B6D3-FACEB4201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378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92C94-DBB0-4BD1-ADA0-F2A88C1A7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CD1C89-223F-45A1-AEEF-A208FBC3C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6C95F-CE6B-493D-9E27-E45EC02CA7E5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FAC599-9664-4D81-9C9D-401CE3892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EDAAD5-44B1-4FB3-9675-6E61CF5A4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DD265-79B0-43C0-B6D3-FACEB4201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7255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A950A0-0136-4AE3-9A31-42A9CE9B3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6C95F-CE6B-493D-9E27-E45EC02CA7E5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017A9A-4D41-4A97-AB29-0615FAD4D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3A7389-992B-4CD5-9090-218026C53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DD265-79B0-43C0-B6D3-FACEB4201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624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40EEE-0DD2-4D9D-B878-7E1D8398B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BF1EA-A9EC-4757-B8B8-6EA1D7298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D7A224-6D00-43DD-A44E-2C568AB8A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5752E2-9C11-41B9-8BEB-8FAD1DC6E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6C95F-CE6B-493D-9E27-E45EC02CA7E5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AA2A2B-A38D-43FB-9AE8-FFE39806B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8E8B84-1F99-4183-ADCF-8E2511226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DD265-79B0-43C0-B6D3-FACEB4201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727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2B323-54A0-419F-BAF5-0D7DDD6EA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E8B86B-1798-4B87-8668-FD1145700D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8669F-CAFC-4257-9424-DBF52A9E3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E24D8F-E955-44AC-857B-F7C232C30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6C95F-CE6B-493D-9E27-E45EC02CA7E5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DB6C4-1806-4E02-9190-FB34350E0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E00507-D273-43A5-8E6A-8558B4050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DD265-79B0-43C0-B6D3-FACEB4201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8214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DD8F98-6FFE-4FDA-A3B8-180E3AC58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96BC4-9FEF-40B7-81C9-A5A318021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2A766-3FD1-4EA6-9901-B9B7151BA4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6C95F-CE6B-493D-9E27-E45EC02CA7E5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349FF-AC16-476D-A905-5D2C029B35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F0D1F-C8E5-4A06-8535-998117880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DD265-79B0-43C0-B6D3-FACEB4201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62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085B3E2-9E7F-4C80-A838-A8691DF3C88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052" y="166456"/>
            <a:ext cx="5885895" cy="65250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104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7CFBDA-EC94-4E84-9428-46B96FEA6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000" y="638624"/>
            <a:ext cx="4536000" cy="55807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0580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532F6FA-F203-497A-9A81-A2FC664A6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000" y="464434"/>
            <a:ext cx="4500000" cy="59291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315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07DF4F-2B66-4F73-82D3-5DF2D229D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000" y="590504"/>
            <a:ext cx="7488000" cy="56769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3125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6BDD01-4AEA-45A0-ABB7-5EE7F16ADBB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145" y="308499"/>
            <a:ext cx="5681709" cy="62410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5811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392B2DD-B800-43EA-9E3A-A93E69073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000" y="361247"/>
            <a:ext cx="3996000" cy="61355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4851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AEA414-5BE6-4A0D-B5ED-6E35E5DE34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000" y="1130977"/>
            <a:ext cx="5220000" cy="45960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8845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B51C237-8FB4-43FA-AA02-1BF72CBE2A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000" y="558284"/>
            <a:ext cx="5040000" cy="57414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5091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30A625-5A63-463D-A2B9-174861176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000" y="918104"/>
            <a:ext cx="4716000" cy="50217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1088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C4745C-9735-4AA6-8C1F-7D7B0C046B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000" y="522789"/>
            <a:ext cx="5076000" cy="58124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0678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CDE0A1-7698-41E8-A01F-E2BFE5C84FB2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675" y="647701"/>
            <a:ext cx="6724650" cy="55625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2151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D115C4-5E45-4D88-868B-4C88BFAEED2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697" y="255233"/>
            <a:ext cx="5148605" cy="63475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9871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4BC295-FA93-40A4-B420-21B9AD80FE4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57212"/>
            <a:ext cx="9448800" cy="5743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4424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6DE4F4-7AD5-4252-84BB-F5562233111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124" y="259672"/>
            <a:ext cx="5823751" cy="63386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1198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6BA315-E13E-43EA-9E29-BBA63605334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526" y="237478"/>
            <a:ext cx="5228948" cy="63830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0474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A44754-8578-45EE-A13A-CD3F7D8FE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000" y="572512"/>
            <a:ext cx="4536000" cy="57129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9901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752F09-EAE3-4334-A96E-E0257292B4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000" y="356240"/>
            <a:ext cx="4320000" cy="61455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8519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E7BC80C-F20F-41C2-938F-5AFB81447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000" y="512843"/>
            <a:ext cx="8316000" cy="58323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0608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CBF12E4-9ED3-4E24-933F-2A37793A787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585" y="197528"/>
            <a:ext cx="5672830" cy="64629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6555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A475D8A-6C8F-4001-9F9E-7316C3C60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000" y="394599"/>
            <a:ext cx="4104000" cy="60688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6961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0</Words>
  <Application>Microsoft Office PowerPoint</Application>
  <PresentationFormat>Widescreen</PresentationFormat>
  <Paragraphs>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Vasu Singhal</dc:creator>
  <cp:lastModifiedBy>Vasu Singhal</cp:lastModifiedBy>
  <cp:revision>24</cp:revision>
  <dcterms:created xsi:type="dcterms:W3CDTF">2021-05-28T11:36:38Z</dcterms:created>
  <dcterms:modified xsi:type="dcterms:W3CDTF">2021-07-04T15:31:28Z</dcterms:modified>
</cp:coreProperties>
</file>