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  <p:sldId id="257" r:id="rId5"/>
    <p:sldId id="258" r:id="rId6"/>
    <p:sldId id="259" r:id="rId7"/>
    <p:sldId id="260" r:id="rId8"/>
    <p:sldId id="275" r:id="rId9"/>
    <p:sldId id="262" r:id="rId10"/>
    <p:sldId id="263" r:id="rId11"/>
    <p:sldId id="264" r:id="rId12"/>
    <p:sldId id="265" r:id="rId13"/>
    <p:sldId id="266" r:id="rId14"/>
    <p:sldId id="267" r:id="rId15"/>
    <p:sldId id="271" r:id="rId16"/>
    <p:sldId id="272" r:id="rId17"/>
    <p:sldId id="273" r:id="rId18"/>
    <p:sldId id="268" r:id="rId19"/>
    <p:sldId id="274" r:id="rId20"/>
    <p:sldId id="279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80754-DD46-4548-AFC8-D34AF898F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47D7C-77C7-4FCD-A13B-B0CD27955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1D7C5-BC97-4F5B-8EC6-11FC5374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A06C-2FE5-4F21-9EB1-1091582E72A5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AB2FE-AFC8-45D3-8E64-36F2F53D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0E1AB-066D-4ED5-8C37-67BE4BBE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0734-FA3F-49E4-B10E-168A8020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8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5E7F-9299-46EA-97EB-BF92C68A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A9AB6-BD1A-42EB-ABAA-EC43D15C8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33036-7D82-4933-A899-6DA1C1805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A06C-2FE5-4F21-9EB1-1091582E72A5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8AEAE-668C-46ED-8B79-0E78A79D0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DA878-9110-46CC-BF0A-841C6837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0734-FA3F-49E4-B10E-168A8020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56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3036F1-382E-4E7C-8BD6-16304E6CD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E34B0-670A-42E4-BAA3-A7EED86D3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146FA-9E38-420E-8C4C-D46C5243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A06C-2FE5-4F21-9EB1-1091582E72A5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61224-F15D-4061-8EF0-CB3309657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59420-020A-4C8D-A705-8CA4E14E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0734-FA3F-49E4-B10E-168A8020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14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E96C4-9525-41E1-82C9-9CD38229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13ECA-5292-4021-B78F-E3EA65DAF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2A13D-D46E-4FEF-82A9-62FFB0FC4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A06C-2FE5-4F21-9EB1-1091582E72A5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158DD-D678-4AE5-B315-348FF2982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5B72D-D02D-4053-9069-A0968209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0734-FA3F-49E4-B10E-168A8020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4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D21D-C569-4324-9D4F-A52A7B159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D0C84-DB57-4132-8A4B-E90DCF7C5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2A291-8E26-4077-AA2D-A520AADD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A06C-2FE5-4F21-9EB1-1091582E72A5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323C8-96C9-4FB1-8A58-CB70C99D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83630-326A-4161-BF5A-926FA88D0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0734-FA3F-49E4-B10E-168A8020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53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540C5-D4F7-4271-879C-317DC6BB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B602F-14B8-4DBE-9357-76C911280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86608-8817-4E98-9649-898B28F1C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2DF73-8945-42FD-93F9-61D22D19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A06C-2FE5-4F21-9EB1-1091582E72A5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B0FEA-1E05-4605-AD2B-1D4B915CB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CAAE9-5835-460A-B4CD-5D4C3004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0734-FA3F-49E4-B10E-168A8020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9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4F5ED-461E-4563-A2E1-380017078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DB5C5-98EE-4E62-9C5F-A3FF128DB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03890-E389-47B4-A314-0C6DE720A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3D213-FBAB-41F0-8C39-C96D53AAA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1C829B-525C-4393-9C65-384D7AA1D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2A7D8E-D3C9-4270-A89D-3783A0C3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A06C-2FE5-4F21-9EB1-1091582E72A5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A2BDF-D0C7-4A70-B964-B85B6D74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CAF35C-FD78-4D5B-BC63-98514108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0734-FA3F-49E4-B10E-168A8020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05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BC58-1E9E-43CD-8638-37CCFD2B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CE9704-0D03-4CB9-817E-20139923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A06C-2FE5-4F21-9EB1-1091582E72A5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879C9-E3B2-4FB4-96C3-121DDF54B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25F98-D6B0-472C-999F-F3A8768E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0734-FA3F-49E4-B10E-168A8020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78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B3B19C-C09E-49D0-A37A-E522353F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A06C-2FE5-4F21-9EB1-1091582E72A5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9B769-E017-4A43-B58E-A1CDD956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88F62-E008-46AB-B04E-FCFE8C9C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0734-FA3F-49E4-B10E-168A8020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97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B754-F126-46CA-8AFE-B4DF4FB26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09A67-EA65-4D70-AEC2-8AD44C832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C3312-DFD7-4999-A61A-D1CDEE153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B2ADA-5C49-438F-A3A5-71EA337B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A06C-2FE5-4F21-9EB1-1091582E72A5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7F8EF-012E-4C23-B999-0BE489B6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546C0-D123-4D2B-8261-81993EF9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0734-FA3F-49E4-B10E-168A8020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73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12D2-04E7-41C4-9408-1DE8D7F2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37BDF-BAC5-4C0C-9ACB-B11F0F505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37C79-C88E-446A-8F72-FF3699538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13D83-FD6E-437C-935B-174D7F1F1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A06C-2FE5-4F21-9EB1-1091582E72A5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8FA36-AA0B-4789-84D7-D2DB745A7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D5A95-3C71-4EAF-AF9C-02B45893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0734-FA3F-49E4-B10E-168A8020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35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D3AF6-9618-496A-910F-C0D353FC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93A83-CCB2-4972-8AD7-C5D32EB50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EAB6B-D981-4450-8F33-EE794A6A2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0A06C-2FE5-4F21-9EB1-1091582E72A5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DE092-B401-4C3D-986C-8FC76338E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FB19F-F02A-463C-A63F-F0BD99FE1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10734-FA3F-49E4-B10E-168A8020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73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6AD5F1-AB09-4C3E-872D-753C6DFFF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CD92-4BB0-46F0-8146-FEF3DC5C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87694-3C6F-4DDA-AF75-F38210B82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756E09-C813-4AE9-9E8A-3922A5428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52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687C-615C-43DB-9EEE-799F5537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960BB-E2AD-4D49-9CCE-7F4C7CF21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4CAFA-DED6-4DB5-8C00-26A57D3FD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40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E35628-A60C-4BFC-A1E5-F6E76CD2F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78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98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8E149A-8957-467A-8644-3083C1D91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31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E8FDB47-25FC-4B47-A86D-39E40594F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BA1B06-FFB0-4C2B-B167-BADDAC94D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77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E402344-B751-41BB-B36D-6BAB109EB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26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D93675-4028-489A-AB59-9F01C32A1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89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1A64F4-DB5E-4126-B24C-F69060629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39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3033BC-BF9F-4D4E-8ABA-8071BEE9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78A8E8-A231-4081-B3F9-739F47473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60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45D754C-734A-4273-B75F-7D6BA50A2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1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79BD67-C1FD-435F-AB69-4118A4929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79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FB7E97-7C4F-453F-B5A6-E7FD0D95A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95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B5C951-6681-497B-8831-C4473F6BB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92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9DAE0B-72C0-4719-AFBD-EB019F5DB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5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07A821-D114-4719-8074-F93EB7740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56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36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91899B-ED50-4B62-8B11-B940CEFD7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47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AA6B93-13CE-42F5-9A6A-49D8477F9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98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3DA542-E6FC-412E-A272-3E3ADABC9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78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71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B37D7B-A864-4849-8840-526E3AB3D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2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37C27D-12ED-458D-89B9-7036C263A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6AB02F-6D1D-4A6A-AE40-D998B47D9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22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 Singhal</dc:creator>
  <cp:lastModifiedBy>Vasu Singhal</cp:lastModifiedBy>
  <cp:revision>12</cp:revision>
  <dcterms:created xsi:type="dcterms:W3CDTF">2021-05-28T12:27:11Z</dcterms:created>
  <dcterms:modified xsi:type="dcterms:W3CDTF">2021-07-04T15:42:30Z</dcterms:modified>
</cp:coreProperties>
</file>