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80EE5-488D-4BC4-806E-7B265ADCD7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C603E9-7ACA-4B84-8FA1-93C745241A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B6A75C-8A6C-47E0-9E9D-7029A317A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8D27D-D340-4ED5-8717-FAB7D91D643E}" type="datetimeFigureOut">
              <a:rPr lang="en-IN" smtClean="0"/>
              <a:t>09-06-2021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56E848-F55E-4C0F-8A67-D32EEADCD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535D5B-CD5A-4425-B100-DA749F36F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AF8EB-AD57-4A01-BAFE-FE26F44AF0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2305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67E69-AADB-4D19-8290-709ED5D29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98EC16-A98C-496D-9D1C-FDF4601304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532651-5873-45A6-B3A6-F17071D2B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8D27D-D340-4ED5-8717-FAB7D91D643E}" type="datetimeFigureOut">
              <a:rPr lang="en-IN" smtClean="0"/>
              <a:t>09-06-2021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5E38ED-6A3D-4B1C-AD8B-E596E6600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4B2336-EF3C-4E3C-9A15-492A4D3C2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AF8EB-AD57-4A01-BAFE-FE26F44AF0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4340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C4146C-02EF-48DD-8BB3-AE3DDD4064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A71DB9-7776-40F6-9879-390F9B0D52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629FCF-78B1-4497-BFDB-450268CFD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8D27D-D340-4ED5-8717-FAB7D91D643E}" type="datetimeFigureOut">
              <a:rPr lang="en-IN" smtClean="0"/>
              <a:t>09-06-2021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3E7267-15D4-4F87-B51A-5143082A5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27650A-2C16-4F9E-BC35-99999B1EC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AF8EB-AD57-4A01-BAFE-FE26F44AF0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819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C36DA-37E1-48D0-A449-2936A3EE8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507868-75D4-47FC-BFCF-EC7E372834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AC363E-CC49-4A7A-9F6F-9CC2DC19B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8D27D-D340-4ED5-8717-FAB7D91D643E}" type="datetimeFigureOut">
              <a:rPr lang="en-IN" smtClean="0"/>
              <a:t>09-06-2021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266AAF-C787-4C0B-BEB3-FBF4EC976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E2E84B-6989-46F8-B263-89459AA22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AF8EB-AD57-4A01-BAFE-FE26F44AF0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3145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E388B-DB3D-4079-AB98-F2F7ABB84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DAB22A-8D56-4E8F-92B8-06D02EDB36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F9C36A-1CE0-4348-95D6-9357494BE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8D27D-D340-4ED5-8717-FAB7D91D643E}" type="datetimeFigureOut">
              <a:rPr lang="en-IN" smtClean="0"/>
              <a:t>09-06-2021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F7DCC9-944C-4A6D-997B-CCDEF042E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4DC496-A0D6-4090-B54D-930223ED3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AF8EB-AD57-4A01-BAFE-FE26F44AF0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92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CD357-D66D-4D17-94E6-3CA3D7D23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65FCB-E690-4797-8FC1-61DAB7BDB3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8EE11B-2593-4BB6-A0BA-501C390C1F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A454CC-6F85-48D7-9ED2-7244ED7A6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8D27D-D340-4ED5-8717-FAB7D91D643E}" type="datetimeFigureOut">
              <a:rPr lang="en-IN" smtClean="0"/>
              <a:t>09-06-2021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6BAE37-0009-48CA-81F1-3F25E5358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EDB3C7-9C2F-4566-9C51-EE4A32B29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AF8EB-AD57-4A01-BAFE-FE26F44AF0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3257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F699B-8DC7-4A2C-AAC1-BE22583C7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728FD0-BE39-4B94-8E30-F80B444632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1A3F41-2F04-474B-ACEE-4A9F054B02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9437EC-BD52-4AD6-AF26-D88A52AA41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5DD7D1-3A31-4A9C-8CF2-31C4A52834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201DA7-FDC2-4663-930C-08DB11D0B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8D27D-D340-4ED5-8717-FAB7D91D643E}" type="datetimeFigureOut">
              <a:rPr lang="en-IN" smtClean="0"/>
              <a:t>09-06-2021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A2B78D-E69D-4543-8A36-42453D307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2DE02F-0DFE-458D-B375-F5BF7B5ED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AF8EB-AD57-4A01-BAFE-FE26F44AF0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0224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6AA24-AC1A-42A2-AAF1-33A445665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B40B6A-8B52-4098-AEA8-A9AEA7554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8D27D-D340-4ED5-8717-FAB7D91D643E}" type="datetimeFigureOut">
              <a:rPr lang="en-IN" smtClean="0"/>
              <a:t>09-06-2021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3E9437-B461-46AC-9B38-71409501D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68AA8D-5BD0-4672-83AE-640302C07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AF8EB-AD57-4A01-BAFE-FE26F44AF0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0274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9E94A8-F277-465F-9DD6-6D4274AF4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8D27D-D340-4ED5-8717-FAB7D91D643E}" type="datetimeFigureOut">
              <a:rPr lang="en-IN" smtClean="0"/>
              <a:t>09-06-2021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BB55E8-46B9-482B-9B3F-53F1FFF73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99F615-FAB7-49B0-AA27-9D929D707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AF8EB-AD57-4A01-BAFE-FE26F44AF0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1497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5C96A-EF46-44FD-9597-EB5E992F1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4F71F2-9F5E-4E58-9364-DE1805AB8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26701-56E0-41AD-91D2-03DDF7A995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D48488-7D66-425D-925B-9F2D345E4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8D27D-D340-4ED5-8717-FAB7D91D643E}" type="datetimeFigureOut">
              <a:rPr lang="en-IN" smtClean="0"/>
              <a:t>09-06-2021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510E75-0ADB-49B7-B32F-F0266191C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07C666-D369-4E59-98A6-5B31CFA13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AF8EB-AD57-4A01-BAFE-FE26F44AF0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7044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7C5D1-4C7B-4F41-8DC5-D550B4705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5F0664-4EC0-445C-8329-8313B46D72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AE6403-1D79-4B78-9F54-2FA274843B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D9FACB-A771-4844-BC8A-E0C0649C1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8D27D-D340-4ED5-8717-FAB7D91D643E}" type="datetimeFigureOut">
              <a:rPr lang="en-IN" smtClean="0"/>
              <a:t>09-06-2021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D44A31-086E-404F-988A-BA8286155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426B45-AB5A-4B2A-8653-D8C905EDD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AF8EB-AD57-4A01-BAFE-FE26F44AF0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7865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B25BE9-B513-42B8-A183-B5EE6DC25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B9C06B-3EBF-4E00-9F11-1D76EF11FB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68F05-4891-4976-A437-B098F78E40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58D27D-D340-4ED5-8717-FAB7D91D643E}" type="datetimeFigureOut">
              <a:rPr lang="en-IN" smtClean="0"/>
              <a:t>09-06-2021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07B440-F201-4046-8AFB-CDC9687155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879CF5-D644-4EF0-97E2-5EBB7C0C49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9AF8EB-AD57-4A01-BAFE-FE26F44AF0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0022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8" name="Group 1027">
            <a:extLst>
              <a:ext uri="{FF2B5EF4-FFF2-40B4-BE49-F238E27FC236}">
                <a16:creationId xmlns:a16="http://schemas.microsoft.com/office/drawing/2014/main" id="{7F640F57-0CBC-4772-A3B7-A400C8B05C2C}"/>
              </a:ext>
            </a:extLst>
          </p:cNvPr>
          <p:cNvGrpSpPr/>
          <p:nvPr/>
        </p:nvGrpSpPr>
        <p:grpSpPr>
          <a:xfrm>
            <a:off x="544080" y="508779"/>
            <a:ext cx="11103839" cy="5840442"/>
            <a:chOff x="424231" y="508779"/>
            <a:chExt cx="11103839" cy="5840442"/>
          </a:xfrm>
        </p:grpSpPr>
        <p:grpSp>
          <p:nvGrpSpPr>
            <p:cNvPr id="1027" name="Group 1026">
              <a:extLst>
                <a:ext uri="{FF2B5EF4-FFF2-40B4-BE49-F238E27FC236}">
                  <a16:creationId xmlns:a16="http://schemas.microsoft.com/office/drawing/2014/main" id="{23853A55-E903-4130-891C-906B96809F16}"/>
                </a:ext>
              </a:extLst>
            </p:cNvPr>
            <p:cNvGrpSpPr/>
            <p:nvPr/>
          </p:nvGrpSpPr>
          <p:grpSpPr>
            <a:xfrm>
              <a:off x="7684034" y="508779"/>
              <a:ext cx="3844036" cy="5840442"/>
              <a:chOff x="7684034" y="508779"/>
              <a:chExt cx="3844036" cy="5840442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8F66786-EACD-40F1-90F7-DE0FCED809E0}"/>
                  </a:ext>
                </a:extLst>
              </p:cNvPr>
              <p:cNvSpPr/>
              <p:nvPr/>
            </p:nvSpPr>
            <p:spPr>
              <a:xfrm>
                <a:off x="7684037" y="508779"/>
                <a:ext cx="3844033" cy="6264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LOGIN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43ECF573-ED12-4423-9F70-6BD084127101}"/>
                  </a:ext>
                </a:extLst>
              </p:cNvPr>
              <p:cNvSpPr/>
              <p:nvPr/>
            </p:nvSpPr>
            <p:spPr>
              <a:xfrm>
                <a:off x="7684034" y="4853814"/>
                <a:ext cx="3844031" cy="6264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Change Password</a:t>
                </a: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E7CBF2C-7A87-4F4A-8595-69DC60B99527}"/>
                  </a:ext>
                </a:extLst>
              </p:cNvPr>
              <p:cNvSpPr/>
              <p:nvPr/>
            </p:nvSpPr>
            <p:spPr>
              <a:xfrm>
                <a:off x="7684034" y="5722821"/>
                <a:ext cx="3844031" cy="6264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Logout</a:t>
                </a: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9885FCF0-C215-480C-8DC1-1C285D651952}"/>
                  </a:ext>
                </a:extLst>
              </p:cNvPr>
              <p:cNvSpPr/>
              <p:nvPr/>
            </p:nvSpPr>
            <p:spPr>
              <a:xfrm>
                <a:off x="7684036" y="1377786"/>
                <a:ext cx="3844031" cy="6264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Candidate Management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05D74296-155A-44A2-9171-C4F0D63D9167}"/>
                  </a:ext>
                </a:extLst>
              </p:cNvPr>
              <p:cNvSpPr/>
              <p:nvPr/>
            </p:nvSpPr>
            <p:spPr>
              <a:xfrm>
                <a:off x="7684035" y="2246793"/>
                <a:ext cx="3844031" cy="6264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Voter Management</a:t>
                </a: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9114379-B4A5-4272-BCAC-779868989FEA}"/>
                  </a:ext>
                </a:extLst>
              </p:cNvPr>
              <p:cNvSpPr/>
              <p:nvPr/>
            </p:nvSpPr>
            <p:spPr>
              <a:xfrm>
                <a:off x="7684035" y="3115800"/>
                <a:ext cx="3844031" cy="6264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Election Voting</a:t>
                </a: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DE6846C3-7D1C-4672-B321-3756ABC66BA3}"/>
                  </a:ext>
                </a:extLst>
              </p:cNvPr>
              <p:cNvSpPr/>
              <p:nvPr/>
            </p:nvSpPr>
            <p:spPr>
              <a:xfrm>
                <a:off x="7684035" y="3984807"/>
                <a:ext cx="3844031" cy="6264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Result</a:t>
                </a:r>
              </a:p>
            </p:txBody>
          </p:sp>
        </p:grp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2B4ABBB9-51F4-4340-AF3F-AD25C980A3A2}"/>
                </a:ext>
              </a:extLst>
            </p:cNvPr>
            <p:cNvCxnSpPr>
              <a:cxnSpLocks/>
              <a:stCxn id="1026" idx="3"/>
              <a:endCxn id="8" idx="1"/>
            </p:cNvCxnSpPr>
            <p:nvPr/>
          </p:nvCxnSpPr>
          <p:spPr>
            <a:xfrm flipV="1">
              <a:off x="1815767" y="821979"/>
              <a:ext cx="5868270" cy="25257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55C11BA7-7A5D-4661-9AAD-C6B802E3FB6B}"/>
                </a:ext>
              </a:extLst>
            </p:cNvPr>
            <p:cNvCxnSpPr>
              <a:stCxn id="1026" idx="3"/>
              <a:endCxn id="12" idx="1"/>
            </p:cNvCxnSpPr>
            <p:nvPr/>
          </p:nvCxnSpPr>
          <p:spPr>
            <a:xfrm flipV="1">
              <a:off x="1815767" y="1690986"/>
              <a:ext cx="5868269" cy="16567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13FFBE14-29C7-4A5D-9D1B-209CCD8163A3}"/>
                </a:ext>
              </a:extLst>
            </p:cNvPr>
            <p:cNvCxnSpPr>
              <a:stCxn id="1026" idx="3"/>
              <a:endCxn id="13" idx="1"/>
            </p:cNvCxnSpPr>
            <p:nvPr/>
          </p:nvCxnSpPr>
          <p:spPr>
            <a:xfrm flipV="1">
              <a:off x="1815767" y="2559993"/>
              <a:ext cx="5868268" cy="7877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24A3B550-3CF9-4BDE-BE82-37AD3365C4CB}"/>
                </a:ext>
              </a:extLst>
            </p:cNvPr>
            <p:cNvCxnSpPr>
              <a:stCxn id="1026" idx="3"/>
              <a:endCxn id="14" idx="1"/>
            </p:cNvCxnSpPr>
            <p:nvPr/>
          </p:nvCxnSpPr>
          <p:spPr>
            <a:xfrm>
              <a:off x="1815767" y="3347718"/>
              <a:ext cx="5868268" cy="812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E5C9F511-968E-4C5B-953A-537CECAFC8DE}"/>
                </a:ext>
              </a:extLst>
            </p:cNvPr>
            <p:cNvCxnSpPr>
              <a:stCxn id="1026" idx="3"/>
              <a:endCxn id="15" idx="1"/>
            </p:cNvCxnSpPr>
            <p:nvPr/>
          </p:nvCxnSpPr>
          <p:spPr>
            <a:xfrm>
              <a:off x="1815767" y="3347718"/>
              <a:ext cx="5868268" cy="9502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0B9C8B5E-6C03-465F-BA62-D55DBDB5DD6C}"/>
                </a:ext>
              </a:extLst>
            </p:cNvPr>
            <p:cNvCxnSpPr>
              <a:stCxn id="1026" idx="3"/>
              <a:endCxn id="10" idx="1"/>
            </p:cNvCxnSpPr>
            <p:nvPr/>
          </p:nvCxnSpPr>
          <p:spPr>
            <a:xfrm>
              <a:off x="1815767" y="3347718"/>
              <a:ext cx="5868267" cy="18192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D0CCC66D-5603-4976-99F8-D65AE9B47D8F}"/>
                </a:ext>
              </a:extLst>
            </p:cNvPr>
            <p:cNvCxnSpPr>
              <a:stCxn id="1026" idx="3"/>
              <a:endCxn id="11" idx="1"/>
            </p:cNvCxnSpPr>
            <p:nvPr/>
          </p:nvCxnSpPr>
          <p:spPr>
            <a:xfrm>
              <a:off x="1815767" y="3347718"/>
              <a:ext cx="5868267" cy="26883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024" name="Group 1023">
              <a:extLst>
                <a:ext uri="{FF2B5EF4-FFF2-40B4-BE49-F238E27FC236}">
                  <a16:creationId xmlns:a16="http://schemas.microsoft.com/office/drawing/2014/main" id="{11330C5D-E403-43C7-9869-1D8023BA2AB9}"/>
                </a:ext>
              </a:extLst>
            </p:cNvPr>
            <p:cNvGrpSpPr/>
            <p:nvPr/>
          </p:nvGrpSpPr>
          <p:grpSpPr>
            <a:xfrm>
              <a:off x="424231" y="2429896"/>
              <a:ext cx="1391536" cy="1998207"/>
              <a:chOff x="876992" y="2722557"/>
              <a:chExt cx="1391536" cy="1998207"/>
            </a:xfrm>
          </p:grpSpPr>
          <p:pic>
            <p:nvPicPr>
              <p:cNvPr id="1026" name="Picture 2">
                <a:extLst>
                  <a:ext uri="{FF2B5EF4-FFF2-40B4-BE49-F238E27FC236}">
                    <a16:creationId xmlns:a16="http://schemas.microsoft.com/office/drawing/2014/main" id="{8BDE0E85-7C08-46ED-84A7-B53BD8EF780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6992" y="2722557"/>
                <a:ext cx="1391536" cy="18356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84DAB274-E2F1-440E-970C-C481343DAC9F}"/>
                  </a:ext>
                </a:extLst>
              </p:cNvPr>
              <p:cNvSpPr txBox="1"/>
              <p:nvPr/>
            </p:nvSpPr>
            <p:spPr>
              <a:xfrm>
                <a:off x="991735" y="4351432"/>
                <a:ext cx="11620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Admin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14859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3D211E61-8E99-495B-9996-2F1384AFCECA}"/>
              </a:ext>
            </a:extLst>
          </p:cNvPr>
          <p:cNvGrpSpPr/>
          <p:nvPr/>
        </p:nvGrpSpPr>
        <p:grpSpPr>
          <a:xfrm>
            <a:off x="486377" y="417754"/>
            <a:ext cx="11219246" cy="6022491"/>
            <a:chOff x="428670" y="482145"/>
            <a:chExt cx="11219246" cy="6022491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ED2C6B4-29CA-4230-830A-7BB9FFDDD619}"/>
                </a:ext>
              </a:extLst>
            </p:cNvPr>
            <p:cNvSpPr/>
            <p:nvPr/>
          </p:nvSpPr>
          <p:spPr>
            <a:xfrm>
              <a:off x="7803881" y="482145"/>
              <a:ext cx="3844033" cy="81727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Add New Candidate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F13793A-0EE0-42F7-BC52-8CE1D0915AB1}"/>
                </a:ext>
              </a:extLst>
            </p:cNvPr>
            <p:cNvSpPr/>
            <p:nvPr/>
          </p:nvSpPr>
          <p:spPr>
            <a:xfrm>
              <a:off x="7803885" y="2217242"/>
              <a:ext cx="3844031" cy="817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View All Candidate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4B9AA96-97FD-4DB2-B614-716D163EC9BE}"/>
                </a:ext>
              </a:extLst>
            </p:cNvPr>
            <p:cNvSpPr/>
            <p:nvPr/>
          </p:nvSpPr>
          <p:spPr>
            <a:xfrm>
              <a:off x="7803883" y="3952339"/>
              <a:ext cx="3844031" cy="817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Search Candidate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FA2FDB5-5D1E-42D3-AB80-43835681F9AF}"/>
                </a:ext>
              </a:extLst>
            </p:cNvPr>
            <p:cNvSpPr/>
            <p:nvPr/>
          </p:nvSpPr>
          <p:spPr>
            <a:xfrm>
              <a:off x="7803884" y="5687436"/>
              <a:ext cx="3844031" cy="817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Update Candidate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97360BF6-D51D-4CF3-A7E4-A4A31804853F}"/>
                </a:ext>
              </a:extLst>
            </p:cNvPr>
            <p:cNvCxnSpPr>
              <a:cxnSpLocks/>
              <a:stCxn id="14" idx="3"/>
              <a:endCxn id="16" idx="1"/>
            </p:cNvCxnSpPr>
            <p:nvPr/>
          </p:nvCxnSpPr>
          <p:spPr>
            <a:xfrm flipV="1">
              <a:off x="1820206" y="890783"/>
              <a:ext cx="5983675" cy="24569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A12B01B0-6B36-4E89-92A8-0CAB9032E93F}"/>
                </a:ext>
              </a:extLst>
            </p:cNvPr>
            <p:cNvCxnSpPr>
              <a:stCxn id="14" idx="3"/>
              <a:endCxn id="19" idx="1"/>
            </p:cNvCxnSpPr>
            <p:nvPr/>
          </p:nvCxnSpPr>
          <p:spPr>
            <a:xfrm flipV="1">
              <a:off x="1820206" y="2625842"/>
              <a:ext cx="5983679" cy="7218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B4E8F901-B543-41F1-9CE0-11F76BF20976}"/>
                </a:ext>
              </a:extLst>
            </p:cNvPr>
            <p:cNvCxnSpPr>
              <a:stCxn id="14" idx="3"/>
              <a:endCxn id="20" idx="1"/>
            </p:cNvCxnSpPr>
            <p:nvPr/>
          </p:nvCxnSpPr>
          <p:spPr>
            <a:xfrm>
              <a:off x="1820206" y="3347718"/>
              <a:ext cx="5983677" cy="10132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73BBABE4-DC4B-4A09-A352-532669915849}"/>
                </a:ext>
              </a:extLst>
            </p:cNvPr>
            <p:cNvCxnSpPr>
              <a:stCxn id="14" idx="3"/>
              <a:endCxn id="21" idx="1"/>
            </p:cNvCxnSpPr>
            <p:nvPr/>
          </p:nvCxnSpPr>
          <p:spPr>
            <a:xfrm>
              <a:off x="1820206" y="3347718"/>
              <a:ext cx="5983678" cy="27483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C8DDB92B-B43F-48E9-A23E-44C08677A956}"/>
                </a:ext>
              </a:extLst>
            </p:cNvPr>
            <p:cNvGrpSpPr/>
            <p:nvPr/>
          </p:nvGrpSpPr>
          <p:grpSpPr>
            <a:xfrm>
              <a:off x="428670" y="2429896"/>
              <a:ext cx="1391536" cy="1998207"/>
              <a:chOff x="876992" y="2722557"/>
              <a:chExt cx="1391536" cy="1998207"/>
            </a:xfrm>
          </p:grpSpPr>
          <p:pic>
            <p:nvPicPr>
              <p:cNvPr id="14" name="Picture 2">
                <a:extLst>
                  <a:ext uri="{FF2B5EF4-FFF2-40B4-BE49-F238E27FC236}">
                    <a16:creationId xmlns:a16="http://schemas.microsoft.com/office/drawing/2014/main" id="{5202BE74-378A-4536-B363-D854A2CA8CD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6992" y="2722557"/>
                <a:ext cx="1391536" cy="18356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9CD3BCA-4B5A-46D5-9B80-407CFC1C8489}"/>
                  </a:ext>
                </a:extLst>
              </p:cNvPr>
              <p:cNvSpPr txBox="1"/>
              <p:nvPr/>
            </p:nvSpPr>
            <p:spPr>
              <a:xfrm>
                <a:off x="991735" y="4351432"/>
                <a:ext cx="11620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Candidate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62181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3D211E61-8E99-495B-9996-2F1384AFCECA}"/>
              </a:ext>
            </a:extLst>
          </p:cNvPr>
          <p:cNvGrpSpPr/>
          <p:nvPr/>
        </p:nvGrpSpPr>
        <p:grpSpPr>
          <a:xfrm>
            <a:off x="486377" y="417754"/>
            <a:ext cx="11219246" cy="6022491"/>
            <a:chOff x="428670" y="482145"/>
            <a:chExt cx="11219246" cy="6022491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ED2C6B4-29CA-4230-830A-7BB9FFDDD619}"/>
                </a:ext>
              </a:extLst>
            </p:cNvPr>
            <p:cNvSpPr/>
            <p:nvPr/>
          </p:nvSpPr>
          <p:spPr>
            <a:xfrm>
              <a:off x="7803881" y="482145"/>
              <a:ext cx="3844033" cy="81727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Add New Voter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F13793A-0EE0-42F7-BC52-8CE1D0915AB1}"/>
                </a:ext>
              </a:extLst>
            </p:cNvPr>
            <p:cNvSpPr/>
            <p:nvPr/>
          </p:nvSpPr>
          <p:spPr>
            <a:xfrm>
              <a:off x="7803885" y="2217242"/>
              <a:ext cx="3844031" cy="817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View All Voter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4B9AA96-97FD-4DB2-B614-716D163EC9BE}"/>
                </a:ext>
              </a:extLst>
            </p:cNvPr>
            <p:cNvSpPr/>
            <p:nvPr/>
          </p:nvSpPr>
          <p:spPr>
            <a:xfrm>
              <a:off x="7803883" y="3952339"/>
              <a:ext cx="3844031" cy="817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Search Voter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FA2FDB5-5D1E-42D3-AB80-43835681F9AF}"/>
                </a:ext>
              </a:extLst>
            </p:cNvPr>
            <p:cNvSpPr/>
            <p:nvPr/>
          </p:nvSpPr>
          <p:spPr>
            <a:xfrm>
              <a:off x="7803884" y="5687436"/>
              <a:ext cx="3844031" cy="817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Update Voter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97360BF6-D51D-4CF3-A7E4-A4A31804853F}"/>
                </a:ext>
              </a:extLst>
            </p:cNvPr>
            <p:cNvCxnSpPr>
              <a:cxnSpLocks/>
              <a:stCxn id="14" idx="3"/>
              <a:endCxn id="16" idx="1"/>
            </p:cNvCxnSpPr>
            <p:nvPr/>
          </p:nvCxnSpPr>
          <p:spPr>
            <a:xfrm flipV="1">
              <a:off x="1820206" y="890783"/>
              <a:ext cx="5983675" cy="24569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A12B01B0-6B36-4E89-92A8-0CAB9032E93F}"/>
                </a:ext>
              </a:extLst>
            </p:cNvPr>
            <p:cNvCxnSpPr>
              <a:stCxn id="14" idx="3"/>
              <a:endCxn id="19" idx="1"/>
            </p:cNvCxnSpPr>
            <p:nvPr/>
          </p:nvCxnSpPr>
          <p:spPr>
            <a:xfrm flipV="1">
              <a:off x="1820206" y="2625842"/>
              <a:ext cx="5983679" cy="7218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B4E8F901-B543-41F1-9CE0-11F76BF20976}"/>
                </a:ext>
              </a:extLst>
            </p:cNvPr>
            <p:cNvCxnSpPr>
              <a:stCxn id="14" idx="3"/>
              <a:endCxn id="20" idx="1"/>
            </p:cNvCxnSpPr>
            <p:nvPr/>
          </p:nvCxnSpPr>
          <p:spPr>
            <a:xfrm>
              <a:off x="1820206" y="3347718"/>
              <a:ext cx="5983677" cy="10132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73BBABE4-DC4B-4A09-A352-532669915849}"/>
                </a:ext>
              </a:extLst>
            </p:cNvPr>
            <p:cNvCxnSpPr>
              <a:stCxn id="14" idx="3"/>
              <a:endCxn id="21" idx="1"/>
            </p:cNvCxnSpPr>
            <p:nvPr/>
          </p:nvCxnSpPr>
          <p:spPr>
            <a:xfrm>
              <a:off x="1820206" y="3347718"/>
              <a:ext cx="5983678" cy="27483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C8DDB92B-B43F-48E9-A23E-44C08677A956}"/>
                </a:ext>
              </a:extLst>
            </p:cNvPr>
            <p:cNvGrpSpPr/>
            <p:nvPr/>
          </p:nvGrpSpPr>
          <p:grpSpPr>
            <a:xfrm>
              <a:off x="428670" y="2429896"/>
              <a:ext cx="1391536" cy="1998207"/>
              <a:chOff x="876992" y="2722557"/>
              <a:chExt cx="1391536" cy="1998207"/>
            </a:xfrm>
          </p:grpSpPr>
          <p:pic>
            <p:nvPicPr>
              <p:cNvPr id="14" name="Picture 2">
                <a:extLst>
                  <a:ext uri="{FF2B5EF4-FFF2-40B4-BE49-F238E27FC236}">
                    <a16:creationId xmlns:a16="http://schemas.microsoft.com/office/drawing/2014/main" id="{5202BE74-378A-4536-B363-D854A2CA8CD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6992" y="2722557"/>
                <a:ext cx="1391536" cy="18356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9CD3BCA-4B5A-46D5-9B80-407CFC1C8489}"/>
                  </a:ext>
                </a:extLst>
              </p:cNvPr>
              <p:cNvSpPr txBox="1"/>
              <p:nvPr/>
            </p:nvSpPr>
            <p:spPr>
              <a:xfrm>
                <a:off x="991735" y="4351432"/>
                <a:ext cx="11620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Voter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57442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5DCB02F3-C21B-4B02-84FE-5B12895A6DCC}"/>
              </a:ext>
            </a:extLst>
          </p:cNvPr>
          <p:cNvGrpSpPr/>
          <p:nvPr/>
        </p:nvGrpSpPr>
        <p:grpSpPr>
          <a:xfrm>
            <a:off x="477500" y="1017704"/>
            <a:ext cx="11237000" cy="4822591"/>
            <a:chOff x="468621" y="708623"/>
            <a:chExt cx="11237000" cy="4822591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ED2C6B4-29CA-4230-830A-7BB9FFDDD619}"/>
                </a:ext>
              </a:extLst>
            </p:cNvPr>
            <p:cNvSpPr/>
            <p:nvPr/>
          </p:nvSpPr>
          <p:spPr>
            <a:xfrm>
              <a:off x="7861588" y="708623"/>
              <a:ext cx="3844033" cy="108779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Voter Login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F13793A-0EE0-42F7-BC52-8CE1D0915AB1}"/>
                </a:ext>
              </a:extLst>
            </p:cNvPr>
            <p:cNvSpPr/>
            <p:nvPr/>
          </p:nvSpPr>
          <p:spPr>
            <a:xfrm>
              <a:off x="7861590" y="4443520"/>
              <a:ext cx="3844031" cy="108769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Cast the Vote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97360BF6-D51D-4CF3-A7E4-A4A31804853F}"/>
                </a:ext>
              </a:extLst>
            </p:cNvPr>
            <p:cNvCxnSpPr>
              <a:cxnSpLocks/>
              <a:stCxn id="14" idx="3"/>
              <a:endCxn id="16" idx="1"/>
            </p:cNvCxnSpPr>
            <p:nvPr/>
          </p:nvCxnSpPr>
          <p:spPr>
            <a:xfrm flipV="1">
              <a:off x="1860157" y="1252520"/>
              <a:ext cx="6001431" cy="20951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A12B01B0-6B36-4E89-92A8-0CAB9032E93F}"/>
                </a:ext>
              </a:extLst>
            </p:cNvPr>
            <p:cNvCxnSpPr>
              <a:stCxn id="14" idx="3"/>
              <a:endCxn id="19" idx="1"/>
            </p:cNvCxnSpPr>
            <p:nvPr/>
          </p:nvCxnSpPr>
          <p:spPr>
            <a:xfrm>
              <a:off x="1860157" y="3347718"/>
              <a:ext cx="6001433" cy="16396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C8DDB92B-B43F-48E9-A23E-44C08677A956}"/>
                </a:ext>
              </a:extLst>
            </p:cNvPr>
            <p:cNvGrpSpPr/>
            <p:nvPr/>
          </p:nvGrpSpPr>
          <p:grpSpPr>
            <a:xfrm>
              <a:off x="468621" y="2429896"/>
              <a:ext cx="1391536" cy="1998207"/>
              <a:chOff x="876992" y="2722557"/>
              <a:chExt cx="1391536" cy="1998207"/>
            </a:xfrm>
          </p:grpSpPr>
          <p:pic>
            <p:nvPicPr>
              <p:cNvPr id="14" name="Picture 2">
                <a:extLst>
                  <a:ext uri="{FF2B5EF4-FFF2-40B4-BE49-F238E27FC236}">
                    <a16:creationId xmlns:a16="http://schemas.microsoft.com/office/drawing/2014/main" id="{5202BE74-378A-4536-B363-D854A2CA8CD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6992" y="2722557"/>
                <a:ext cx="1391536" cy="18356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9CD3BCA-4B5A-46D5-9B80-407CFC1C8489}"/>
                  </a:ext>
                </a:extLst>
              </p:cNvPr>
              <p:cNvSpPr txBox="1"/>
              <p:nvPr/>
            </p:nvSpPr>
            <p:spPr>
              <a:xfrm>
                <a:off x="991735" y="4351432"/>
                <a:ext cx="11620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Voting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58922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C8CB1639-3F25-434E-973C-2E449F56A7D8}"/>
              </a:ext>
            </a:extLst>
          </p:cNvPr>
          <p:cNvGrpSpPr/>
          <p:nvPr/>
        </p:nvGrpSpPr>
        <p:grpSpPr>
          <a:xfrm>
            <a:off x="477500" y="1017704"/>
            <a:ext cx="11237000" cy="4822591"/>
            <a:chOff x="477500" y="1017704"/>
            <a:chExt cx="11237000" cy="482259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5FB4264-BD88-4966-B1EB-831AAA2496F0}"/>
                </a:ext>
              </a:extLst>
            </p:cNvPr>
            <p:cNvSpPr/>
            <p:nvPr/>
          </p:nvSpPr>
          <p:spPr>
            <a:xfrm>
              <a:off x="7870467" y="1017704"/>
              <a:ext cx="3844033" cy="108779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Vote Count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2CB81C1-F9DE-4606-9953-31238C39BEDB}"/>
                </a:ext>
              </a:extLst>
            </p:cNvPr>
            <p:cNvSpPr/>
            <p:nvPr/>
          </p:nvSpPr>
          <p:spPr>
            <a:xfrm>
              <a:off x="7870469" y="4752601"/>
              <a:ext cx="3844031" cy="108769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Winner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0F91C541-A9E1-4509-8D6E-393DD55D11EE}"/>
                </a:ext>
              </a:extLst>
            </p:cNvPr>
            <p:cNvCxnSpPr>
              <a:cxnSpLocks/>
              <a:stCxn id="10" idx="3"/>
              <a:endCxn id="5" idx="1"/>
            </p:cNvCxnSpPr>
            <p:nvPr/>
          </p:nvCxnSpPr>
          <p:spPr>
            <a:xfrm flipV="1">
              <a:off x="1869036" y="1561601"/>
              <a:ext cx="6001431" cy="20951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F71AA86B-8775-47EA-9E2F-466B3CE0BFE0}"/>
                </a:ext>
              </a:extLst>
            </p:cNvPr>
            <p:cNvCxnSpPr>
              <a:stCxn id="10" idx="3"/>
              <a:endCxn id="6" idx="1"/>
            </p:cNvCxnSpPr>
            <p:nvPr/>
          </p:nvCxnSpPr>
          <p:spPr>
            <a:xfrm>
              <a:off x="1869036" y="3656799"/>
              <a:ext cx="6001433" cy="16396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E41A9441-48FA-4802-A396-CF0B131461B1}"/>
                </a:ext>
              </a:extLst>
            </p:cNvPr>
            <p:cNvGrpSpPr/>
            <p:nvPr/>
          </p:nvGrpSpPr>
          <p:grpSpPr>
            <a:xfrm>
              <a:off x="477500" y="2738977"/>
              <a:ext cx="1391536" cy="1998207"/>
              <a:chOff x="876992" y="2722557"/>
              <a:chExt cx="1391536" cy="1998207"/>
            </a:xfrm>
          </p:grpSpPr>
          <p:pic>
            <p:nvPicPr>
              <p:cNvPr id="10" name="Picture 2">
                <a:extLst>
                  <a:ext uri="{FF2B5EF4-FFF2-40B4-BE49-F238E27FC236}">
                    <a16:creationId xmlns:a16="http://schemas.microsoft.com/office/drawing/2014/main" id="{C55D3460-6BBB-4199-9C98-68FC531FC12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6992" y="2722557"/>
                <a:ext cx="1391536" cy="18356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259A89F-9F3D-40BE-978B-FD7519572EB0}"/>
                  </a:ext>
                </a:extLst>
              </p:cNvPr>
              <p:cNvSpPr txBox="1"/>
              <p:nvPr/>
            </p:nvSpPr>
            <p:spPr>
              <a:xfrm>
                <a:off x="991735" y="4351432"/>
                <a:ext cx="11620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Result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145595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44</Words>
  <Application>Microsoft Office PowerPoint</Application>
  <PresentationFormat>Widescreen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Vasu Singhal</dc:creator>
  <cp:lastModifiedBy>Vasu Singhal</cp:lastModifiedBy>
  <cp:revision>5</cp:revision>
  <dcterms:created xsi:type="dcterms:W3CDTF">2021-06-09T13:00:29Z</dcterms:created>
  <dcterms:modified xsi:type="dcterms:W3CDTF">2021-06-09T13:17:43Z</dcterms:modified>
</cp:coreProperties>
</file>