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64" r:id="rId4"/>
    <p:sldId id="259" r:id="rId5"/>
    <p:sldId id="260" r:id="rId6"/>
    <p:sldId id="289" r:id="rId7"/>
    <p:sldId id="290" r:id="rId8"/>
    <p:sldId id="291" r:id="rId9"/>
    <p:sldId id="292" r:id="rId10"/>
    <p:sldId id="293" r:id="rId11"/>
    <p:sldId id="288" r:id="rId12"/>
    <p:sldId id="294" r:id="rId13"/>
    <p:sldId id="295" r:id="rId14"/>
    <p:sldId id="261"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6" r:id="rId32"/>
    <p:sldId id="287" r:id="rId33"/>
    <p:sldId id="262" r:id="rId34"/>
    <p:sldId id="26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67C"/>
    <a:srgbClr val="C2CF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BDBCD7E-1FBB-477E-B0A7-3999B1CE5C23}" type="datetimeFigureOut">
              <a:rPr lang="en-US" smtClean="0"/>
              <a:pPr/>
              <a:t>7/4/2021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4FD1A9F-D4DB-4FB9-AA3F-858CCAC3386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DBCD7E-1FBB-477E-B0A7-3999B1CE5C23}" type="datetimeFigureOut">
              <a:rPr lang="en-US" smtClean="0"/>
              <a:pPr/>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D1A9F-D4DB-4FB9-AA3F-858CCAC33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DBCD7E-1FBB-477E-B0A7-3999B1CE5C23}" type="datetimeFigureOut">
              <a:rPr lang="en-US" smtClean="0"/>
              <a:pPr/>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D1A9F-D4DB-4FB9-AA3F-858CCAC33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DBCD7E-1FBB-477E-B0A7-3999B1CE5C23}" type="datetimeFigureOut">
              <a:rPr lang="en-US" smtClean="0"/>
              <a:pPr/>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D1A9F-D4DB-4FB9-AA3F-858CCAC33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BDBCD7E-1FBB-477E-B0A7-3999B1CE5C23}" type="datetimeFigureOut">
              <a:rPr lang="en-US" smtClean="0"/>
              <a:pPr/>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4FD1A9F-D4DB-4FB9-AA3F-858CCAC3386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DBCD7E-1FBB-477E-B0A7-3999B1CE5C23}" type="datetimeFigureOut">
              <a:rPr lang="en-US" smtClean="0"/>
              <a:pPr/>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D1A9F-D4DB-4FB9-AA3F-858CCAC33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BDBCD7E-1FBB-477E-B0A7-3999B1CE5C23}" type="datetimeFigureOut">
              <a:rPr lang="en-US" smtClean="0"/>
              <a:pPr/>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D1A9F-D4DB-4FB9-AA3F-858CCAC33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BDBCD7E-1FBB-477E-B0A7-3999B1CE5C23}" type="datetimeFigureOut">
              <a:rPr lang="en-US" smtClean="0"/>
              <a:pPr/>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D1A9F-D4DB-4FB9-AA3F-858CCAC33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BCD7E-1FBB-477E-B0A7-3999B1CE5C23}" type="datetimeFigureOut">
              <a:rPr lang="en-US" smtClean="0"/>
              <a:pPr/>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D1A9F-D4DB-4FB9-AA3F-858CCAC338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DBCD7E-1FBB-477E-B0A7-3999B1CE5C23}" type="datetimeFigureOut">
              <a:rPr lang="en-US" smtClean="0"/>
              <a:pPr/>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D1A9F-D4DB-4FB9-AA3F-858CCAC33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BDBCD7E-1FBB-477E-B0A7-3999B1CE5C23}" type="datetimeFigureOut">
              <a:rPr lang="en-US" smtClean="0"/>
              <a:pPr/>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D1A9F-D4DB-4FB9-AA3F-858CCAC338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BDBCD7E-1FBB-477E-B0A7-3999B1CE5C23}" type="datetimeFigureOut">
              <a:rPr lang="en-US" smtClean="0"/>
              <a:pPr/>
              <a:t>7/4/2021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4FD1A9F-D4DB-4FB9-AA3F-858CCAC3386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d.Anas\Downloads\gettyimages-1258633187-1024x1024.jpg"/>
          <p:cNvPicPr>
            <a:picLocks noChangeAspect="1" noChangeArrowheads="1"/>
          </p:cNvPicPr>
          <p:nvPr/>
        </p:nvPicPr>
        <p:blipFill>
          <a:blip r:embed="rId2" cstate="print"/>
          <a:srcRect/>
          <a:stretch>
            <a:fillRect/>
          </a:stretch>
        </p:blipFill>
        <p:spPr bwMode="auto">
          <a:xfrm>
            <a:off x="0" y="1"/>
            <a:ext cx="9144000" cy="6857999"/>
          </a:xfrm>
          <a:prstGeom prst="rect">
            <a:avLst/>
          </a:prstGeom>
          <a:solidFill>
            <a:schemeClr val="accent2"/>
          </a:solidFill>
        </p:spPr>
      </p:pic>
      <p:sp>
        <p:nvSpPr>
          <p:cNvPr id="6" name="TextBox 5"/>
          <p:cNvSpPr txBox="1"/>
          <p:nvPr/>
        </p:nvSpPr>
        <p:spPr>
          <a:xfrm>
            <a:off x="2895600" y="3371671"/>
            <a:ext cx="3505200" cy="1200329"/>
          </a:xfrm>
          <a:prstGeom prst="rect">
            <a:avLst/>
          </a:prstGeom>
          <a:noFill/>
        </p:spPr>
        <p:txBody>
          <a:bodyPr wrap="square" rtlCol="0">
            <a:spAutoFit/>
          </a:bodyPr>
          <a:lstStyle/>
          <a:p>
            <a:pPr algn="ctr"/>
            <a:r>
              <a:rPr lang="en-US" sz="2400" dirty="0">
                <a:solidFill>
                  <a:schemeClr val="tx2">
                    <a:lumMod val="25000"/>
                  </a:schemeClr>
                </a:solidFill>
                <a:latin typeface="Book Antiqua" pitchFamily="18" charset="0"/>
              </a:rPr>
              <a:t>ELECTION </a:t>
            </a:r>
          </a:p>
          <a:p>
            <a:pPr algn="ctr"/>
            <a:r>
              <a:rPr lang="en-US" sz="2400" dirty="0">
                <a:solidFill>
                  <a:schemeClr val="tx2">
                    <a:lumMod val="25000"/>
                  </a:schemeClr>
                </a:solidFill>
                <a:latin typeface="Book Antiqua" pitchFamily="18" charset="0"/>
              </a:rPr>
              <a:t>MANAGEMENT </a:t>
            </a:r>
          </a:p>
          <a:p>
            <a:pPr algn="ctr"/>
            <a:r>
              <a:rPr lang="en-US" sz="2400" dirty="0">
                <a:solidFill>
                  <a:schemeClr val="tx2">
                    <a:lumMod val="25000"/>
                  </a:schemeClr>
                </a:solidFill>
                <a:latin typeface="Book Antiqua" pitchFamily="18" charset="0"/>
              </a:rPr>
              <a:t>SYSTEM</a:t>
            </a:r>
          </a:p>
        </p:txBody>
      </p:sp>
      <p:sp>
        <p:nvSpPr>
          <p:cNvPr id="7" name="TextBox 6"/>
          <p:cNvSpPr txBox="1"/>
          <p:nvPr/>
        </p:nvSpPr>
        <p:spPr>
          <a:xfrm>
            <a:off x="152400" y="76200"/>
            <a:ext cx="6705600" cy="2123658"/>
          </a:xfrm>
          <a:prstGeom prst="rect">
            <a:avLst/>
          </a:prstGeom>
          <a:noFill/>
        </p:spPr>
        <p:txBody>
          <a:bodyPr wrap="square" rtlCol="0">
            <a:spAutoFit/>
          </a:bodyPr>
          <a:lstStyle/>
          <a:p>
            <a:r>
              <a:rPr lang="en-US" sz="4400" dirty="0">
                <a:latin typeface="Book Antiqua" pitchFamily="18" charset="0"/>
              </a:rPr>
              <a:t>TEAM </a:t>
            </a:r>
          </a:p>
          <a:p>
            <a:r>
              <a:rPr lang="en-US" sz="4400" dirty="0">
                <a:latin typeface="Book Antiqua" pitchFamily="18" charset="0"/>
              </a:rPr>
              <a:t>CREST</a:t>
            </a:r>
          </a:p>
          <a:p>
            <a:r>
              <a:rPr lang="en-US" sz="4400" dirty="0">
                <a:latin typeface="Book Antiqua" pitchFamily="18" charset="0"/>
              </a:rPr>
              <a:t>PRESENTS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PNG"/>
          <p:cNvPicPr>
            <a:picLocks noGrp="1" noChangeAspect="1"/>
          </p:cNvPicPr>
          <p:nvPr>
            <p:ph idx="1"/>
          </p:nvPr>
        </p:nvPicPr>
        <p:blipFill>
          <a:blip r:embed="rId2" cstate="print"/>
          <a:stretch>
            <a:fillRect/>
          </a:stretch>
        </p:blipFill>
        <p:spPr>
          <a:xfrm>
            <a:off x="228600" y="1219200"/>
            <a:ext cx="8744254" cy="48607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0800"/>
            <a:ext cx="9144000" cy="1143000"/>
          </a:xfrm>
          <a:blipFill>
            <a:blip r:embed="rId2" cstate="print"/>
            <a:tile tx="0" ty="0" sx="100000" sy="100000" flip="none" algn="tl"/>
          </a:blipFill>
        </p:spPr>
        <p:txBody>
          <a:bodyPr>
            <a:normAutofit/>
          </a:bodyPr>
          <a:lstStyle/>
          <a:p>
            <a:r>
              <a:rPr lang="en-US" dirty="0"/>
              <a:t>Project Screens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4C8F06-1F11-4293-9B9C-7F6CC07CC7D3}"/>
              </a:ext>
            </a:extLst>
          </p:cNvPr>
          <p:cNvPicPr>
            <a:picLocks noChangeAspect="1"/>
          </p:cNvPicPr>
          <p:nvPr/>
        </p:nvPicPr>
        <p:blipFill>
          <a:blip r:embed="rId2"/>
          <a:stretch>
            <a:fillRect/>
          </a:stretch>
        </p:blipFill>
        <p:spPr>
          <a:xfrm>
            <a:off x="0" y="-38100"/>
            <a:ext cx="9144001" cy="6934200"/>
          </a:xfrm>
          <a:prstGeom prst="rect">
            <a:avLst/>
          </a:prstGeom>
        </p:spPr>
      </p:pic>
    </p:spTree>
    <p:extLst>
      <p:ext uri="{BB962C8B-B14F-4D97-AF65-F5344CB8AC3E}">
        <p14:creationId xmlns:p14="http://schemas.microsoft.com/office/powerpoint/2010/main" val="134929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6ED78D-DCBF-4D73-BE1A-DBBCEAF3A936}"/>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57703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00232-0D41-4BE5-AAF5-FB77CDDAE77A}"/>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1005A3C8-5877-4563-87FB-CEBE8F528E1B}"/>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E95652-CFA2-4969-8E94-C32AC3213D39}"/>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003.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004.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5B441-92BD-4772-996B-94F4214DE2F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FC97BF8-73A6-4D0A-9A62-6BE0B5984455}"/>
              </a:ext>
            </a:extLst>
          </p:cNvPr>
          <p:cNvPicPr>
            <a:picLocks noChangeAspect="1"/>
          </p:cNvPicPr>
          <p:nvPr/>
        </p:nvPicPr>
        <p:blipFill>
          <a:blip r:embed="rId2"/>
          <a:stretch>
            <a:fillRect/>
          </a:stretch>
        </p:blipFill>
        <p:spPr>
          <a:xfrm>
            <a:off x="0" y="8878"/>
            <a:ext cx="9144000"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006.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2"/>
          <p:cNvSpPr>
            <a:spLocks noGrp="1"/>
          </p:cNvSpPr>
          <p:nvPr>
            <p:ph type="title"/>
          </p:nvPr>
        </p:nvSpPr>
        <p:spPr>
          <a:xfrm>
            <a:off x="0" y="3962400"/>
            <a:ext cx="9144000" cy="1255578"/>
          </a:xfrm>
          <a:blipFill>
            <a:blip r:embed="rId2" cstate="print"/>
            <a:tile tx="0" ty="0" sx="100000" sy="100000" flip="none" algn="tl"/>
          </a:blipFill>
        </p:spPr>
        <p:txBody>
          <a:bodyPr>
            <a:normAutofit fontScale="90000"/>
          </a:bodyPr>
          <a:lstStyle/>
          <a:p>
            <a:r>
              <a:rPr lang="en-US" dirty="0">
                <a:solidFill>
                  <a:srgbClr val="FCF67C"/>
                </a:solidFill>
                <a:latin typeface="Book Antiqua" panose="02040602050305030304" pitchFamily="18" charset="0"/>
              </a:rPr>
              <a:t>MADE UNDER THE GUIDANCE OF</a:t>
            </a:r>
          </a:p>
        </p:txBody>
      </p:sp>
      <p:sp>
        <p:nvSpPr>
          <p:cNvPr id="8" name="Content Placeholder 13"/>
          <p:cNvSpPr>
            <a:spLocks noGrp="1"/>
          </p:cNvSpPr>
          <p:nvPr>
            <p:ph idx="1"/>
          </p:nvPr>
        </p:nvSpPr>
        <p:spPr>
          <a:xfrm>
            <a:off x="0" y="5486400"/>
            <a:ext cx="9144000" cy="685800"/>
          </a:xfrm>
          <a:blipFill>
            <a:blip r:embed="rId3" cstate="print"/>
            <a:tile tx="0" ty="0" sx="100000" sy="100000" flip="none" algn="tl"/>
          </a:blipFill>
        </p:spPr>
        <p:txBody>
          <a:bodyPr>
            <a:normAutofit/>
          </a:bodyPr>
          <a:lstStyle/>
          <a:p>
            <a:pPr marL="0" indent="0" algn="ctr">
              <a:buNone/>
            </a:pPr>
            <a:r>
              <a:rPr lang="en-US" sz="3600" dirty="0">
                <a:solidFill>
                  <a:schemeClr val="accent3">
                    <a:lumMod val="50000"/>
                  </a:schemeClr>
                </a:solidFill>
                <a:latin typeface="Book Antiqua" panose="02040602050305030304" pitchFamily="18" charset="0"/>
                <a:ea typeface="Lato Semibold" panose="020F0502020204030203" pitchFamily="34" charset="0"/>
                <a:cs typeface="Abhaya Libre SemiBold" panose="02000603000000000000" pitchFamily="2" charset="77"/>
              </a:rPr>
              <a:t>   Our mentor Dr. B P Sharma (sir)</a:t>
            </a:r>
            <a:endParaRPr lang="en-US" sz="3600" dirty="0">
              <a:solidFill>
                <a:schemeClr val="accent3">
                  <a:lumMod val="50000"/>
                </a:schemeClr>
              </a:solidFill>
              <a:latin typeface="Book Antiqua" panose="02040602050305030304" pitchFamily="18" charset="0"/>
            </a:endParaRPr>
          </a:p>
        </p:txBody>
      </p:sp>
      <p:sp>
        <p:nvSpPr>
          <p:cNvPr id="5" name="TextBox 4"/>
          <p:cNvSpPr txBox="1"/>
          <p:nvPr/>
        </p:nvSpPr>
        <p:spPr>
          <a:xfrm>
            <a:off x="0" y="457200"/>
            <a:ext cx="9144000" cy="461665"/>
          </a:xfrm>
          <a:prstGeom prst="rect">
            <a:avLst/>
          </a:prstGeom>
          <a:blipFill>
            <a:blip r:embed="rId2" cstate="print"/>
            <a:tile tx="0" ty="0" sx="100000" sy="100000" flip="none" algn="tl"/>
          </a:blipFill>
        </p:spPr>
        <p:txBody>
          <a:bodyPr wrap="square" rtlCol="0">
            <a:spAutoFit/>
          </a:bodyPr>
          <a:lstStyle/>
          <a:p>
            <a:pPr algn="ctr"/>
            <a:r>
              <a:rPr lang="en-US" sz="2400" b="1" dirty="0">
                <a:solidFill>
                  <a:srgbClr val="FCF67C"/>
                </a:solidFill>
                <a:effectLst>
                  <a:outerShdw blurRad="38100" dist="38100" dir="2700000" algn="tl">
                    <a:srgbClr val="000000">
                      <a:alpha val="43137"/>
                    </a:srgbClr>
                  </a:outerShdw>
                </a:effectLst>
              </a:rPr>
              <a:t>      TEAM MEMBERS</a:t>
            </a:r>
          </a:p>
        </p:txBody>
      </p:sp>
      <p:sp>
        <p:nvSpPr>
          <p:cNvPr id="6" name="TextBox 5"/>
          <p:cNvSpPr txBox="1"/>
          <p:nvPr/>
        </p:nvSpPr>
        <p:spPr>
          <a:xfrm>
            <a:off x="0" y="1371600"/>
            <a:ext cx="9144000" cy="1846659"/>
          </a:xfrm>
          <a:prstGeom prst="rect">
            <a:avLst/>
          </a:prstGeom>
          <a:blipFill>
            <a:blip r:embed="rId3" cstate="print"/>
            <a:tile tx="0" ty="0" sx="100000" sy="100000" flip="none" algn="tl"/>
          </a:blipFill>
        </p:spPr>
        <p:txBody>
          <a:bodyPr wrap="square" rtlCol="0">
            <a:spAutoFit/>
          </a:bodyPr>
          <a:lstStyle/>
          <a:p>
            <a:pPr algn="ctr"/>
            <a:r>
              <a:rPr lang="en-IN" sz="2400" dirty="0" err="1">
                <a:solidFill>
                  <a:schemeClr val="accent3">
                    <a:lumMod val="75000"/>
                  </a:schemeClr>
                </a:solidFill>
                <a:effectLst>
                  <a:outerShdw blurRad="38100" dist="38100" dir="2700000" algn="tl">
                    <a:srgbClr val="000000">
                      <a:alpha val="43137"/>
                    </a:srgbClr>
                  </a:outerShdw>
                </a:effectLst>
              </a:rPr>
              <a:t>Apurv</a:t>
            </a:r>
            <a:r>
              <a:rPr lang="en-IN" sz="2400" dirty="0">
                <a:solidFill>
                  <a:schemeClr val="accent3">
                    <a:lumMod val="75000"/>
                  </a:schemeClr>
                </a:solidFill>
                <a:effectLst>
                  <a:outerShdw blurRad="38100" dist="38100" dir="2700000" algn="tl">
                    <a:srgbClr val="000000">
                      <a:alpha val="43137"/>
                    </a:srgbClr>
                  </a:outerShdw>
                </a:effectLst>
              </a:rPr>
              <a:t> </a:t>
            </a:r>
            <a:r>
              <a:rPr lang="en-IN" sz="2400" dirty="0" err="1">
                <a:solidFill>
                  <a:schemeClr val="accent3">
                    <a:lumMod val="75000"/>
                  </a:schemeClr>
                </a:solidFill>
                <a:effectLst>
                  <a:outerShdw blurRad="38100" dist="38100" dir="2700000" algn="tl">
                    <a:srgbClr val="000000">
                      <a:alpha val="43137"/>
                    </a:srgbClr>
                  </a:outerShdw>
                </a:effectLst>
              </a:rPr>
              <a:t>kumar</a:t>
            </a:r>
            <a:r>
              <a:rPr lang="en-IN" sz="2400" dirty="0">
                <a:solidFill>
                  <a:schemeClr val="accent3">
                    <a:lumMod val="75000"/>
                  </a:schemeClr>
                </a:solidFill>
                <a:effectLst>
                  <a:outerShdw blurRad="38100" dist="38100" dir="2700000" algn="tl">
                    <a:srgbClr val="000000">
                      <a:alpha val="43137"/>
                    </a:srgbClr>
                  </a:outerShdw>
                </a:effectLst>
              </a:rPr>
              <a:t>    (2020B0313001),</a:t>
            </a:r>
            <a:endParaRPr lang="en-US" sz="2400" dirty="0">
              <a:solidFill>
                <a:schemeClr val="accent3">
                  <a:lumMod val="75000"/>
                </a:schemeClr>
              </a:solidFill>
              <a:effectLst>
                <a:outerShdw blurRad="38100" dist="38100" dir="2700000" algn="tl">
                  <a:srgbClr val="000000">
                    <a:alpha val="43137"/>
                  </a:srgbClr>
                </a:outerShdw>
              </a:effectLst>
            </a:endParaRPr>
          </a:p>
          <a:p>
            <a:pPr algn="ctr"/>
            <a:r>
              <a:rPr lang="en-IN" sz="2400" dirty="0" err="1">
                <a:solidFill>
                  <a:schemeClr val="accent3">
                    <a:lumMod val="75000"/>
                  </a:schemeClr>
                </a:solidFill>
                <a:effectLst>
                  <a:outerShdw blurRad="38100" dist="38100" dir="2700000" algn="tl">
                    <a:srgbClr val="000000">
                      <a:alpha val="43137"/>
                    </a:srgbClr>
                  </a:outerShdw>
                </a:effectLst>
              </a:rPr>
              <a:t>Vasu</a:t>
            </a:r>
            <a:r>
              <a:rPr lang="en-IN" sz="2400" dirty="0">
                <a:solidFill>
                  <a:schemeClr val="accent3">
                    <a:lumMod val="75000"/>
                  </a:schemeClr>
                </a:solidFill>
                <a:effectLst>
                  <a:outerShdw blurRad="38100" dist="38100" dir="2700000" algn="tl">
                    <a:srgbClr val="000000">
                      <a:alpha val="43137"/>
                    </a:srgbClr>
                  </a:outerShdw>
                </a:effectLst>
              </a:rPr>
              <a:t> </a:t>
            </a:r>
            <a:r>
              <a:rPr lang="en-IN" sz="2400" dirty="0" err="1">
                <a:solidFill>
                  <a:schemeClr val="accent3">
                    <a:lumMod val="75000"/>
                  </a:schemeClr>
                </a:solidFill>
                <a:effectLst>
                  <a:outerShdw blurRad="38100" dist="38100" dir="2700000" algn="tl">
                    <a:srgbClr val="000000">
                      <a:alpha val="43137"/>
                    </a:srgbClr>
                  </a:outerShdw>
                </a:effectLst>
              </a:rPr>
              <a:t>Singhal</a:t>
            </a:r>
            <a:r>
              <a:rPr lang="en-IN" sz="2400" dirty="0">
                <a:solidFill>
                  <a:schemeClr val="accent3">
                    <a:lumMod val="75000"/>
                  </a:schemeClr>
                </a:solidFill>
                <a:effectLst>
                  <a:outerShdw blurRad="38100" dist="38100" dir="2700000" algn="tl">
                    <a:srgbClr val="000000">
                      <a:alpha val="43137"/>
                    </a:srgbClr>
                  </a:outerShdw>
                </a:effectLst>
              </a:rPr>
              <a:t>     (2020B0313002), </a:t>
            </a:r>
            <a:endParaRPr lang="en-US" sz="2400" dirty="0">
              <a:solidFill>
                <a:schemeClr val="accent3">
                  <a:lumMod val="75000"/>
                </a:schemeClr>
              </a:solidFill>
              <a:effectLst>
                <a:outerShdw blurRad="38100" dist="38100" dir="2700000" algn="tl">
                  <a:srgbClr val="000000">
                    <a:alpha val="43137"/>
                  </a:srgbClr>
                </a:outerShdw>
              </a:effectLst>
            </a:endParaRPr>
          </a:p>
          <a:p>
            <a:pPr algn="ctr"/>
            <a:r>
              <a:rPr lang="en-IN" sz="2400" dirty="0" err="1">
                <a:solidFill>
                  <a:schemeClr val="accent3">
                    <a:lumMod val="75000"/>
                  </a:schemeClr>
                </a:solidFill>
                <a:effectLst>
                  <a:outerShdw blurRad="38100" dist="38100" dir="2700000" algn="tl">
                    <a:srgbClr val="000000">
                      <a:alpha val="43137"/>
                    </a:srgbClr>
                  </a:outerShdw>
                </a:effectLst>
              </a:rPr>
              <a:t>Mohd</a:t>
            </a:r>
            <a:r>
              <a:rPr lang="en-IN" sz="2400" dirty="0">
                <a:solidFill>
                  <a:schemeClr val="accent3">
                    <a:lumMod val="75000"/>
                  </a:schemeClr>
                </a:solidFill>
                <a:effectLst>
                  <a:outerShdw blurRad="38100" dist="38100" dir="2700000" algn="tl">
                    <a:srgbClr val="000000">
                      <a:alpha val="43137"/>
                    </a:srgbClr>
                  </a:outerShdw>
                </a:effectLst>
              </a:rPr>
              <a:t> </a:t>
            </a:r>
            <a:r>
              <a:rPr lang="en-IN" sz="2400" dirty="0" err="1">
                <a:solidFill>
                  <a:schemeClr val="accent3">
                    <a:lumMod val="75000"/>
                  </a:schemeClr>
                </a:solidFill>
                <a:effectLst>
                  <a:outerShdw blurRad="38100" dist="38100" dir="2700000" algn="tl">
                    <a:srgbClr val="000000">
                      <a:alpha val="43137"/>
                    </a:srgbClr>
                  </a:outerShdw>
                </a:effectLst>
              </a:rPr>
              <a:t>Anas</a:t>
            </a:r>
            <a:r>
              <a:rPr lang="en-IN" sz="2400" dirty="0">
                <a:solidFill>
                  <a:schemeClr val="accent3">
                    <a:lumMod val="75000"/>
                  </a:schemeClr>
                </a:solidFill>
                <a:effectLst>
                  <a:outerShdw blurRad="38100" dist="38100" dir="2700000" algn="tl">
                    <a:srgbClr val="000000">
                      <a:alpha val="43137"/>
                    </a:srgbClr>
                  </a:outerShdw>
                </a:effectLst>
              </a:rPr>
              <a:t>       (2020B0313003),</a:t>
            </a:r>
            <a:endParaRPr lang="en-US" sz="2400" dirty="0">
              <a:solidFill>
                <a:schemeClr val="accent3">
                  <a:lumMod val="75000"/>
                </a:schemeClr>
              </a:solidFill>
              <a:effectLst>
                <a:outerShdw blurRad="38100" dist="38100" dir="2700000" algn="tl">
                  <a:srgbClr val="000000">
                    <a:alpha val="43137"/>
                  </a:srgbClr>
                </a:outerShdw>
              </a:effectLst>
            </a:endParaRPr>
          </a:p>
          <a:p>
            <a:pPr algn="ctr"/>
            <a:r>
              <a:rPr lang="en-IN" sz="2400" dirty="0" err="1">
                <a:solidFill>
                  <a:schemeClr val="accent3">
                    <a:lumMod val="75000"/>
                  </a:schemeClr>
                </a:solidFill>
                <a:effectLst>
                  <a:outerShdw blurRad="38100" dist="38100" dir="2700000" algn="tl">
                    <a:srgbClr val="000000">
                      <a:alpha val="43137"/>
                    </a:srgbClr>
                  </a:outerShdw>
                </a:effectLst>
              </a:rPr>
              <a:t>Sagar</a:t>
            </a:r>
            <a:r>
              <a:rPr lang="en-IN" sz="2400" dirty="0">
                <a:solidFill>
                  <a:schemeClr val="accent3">
                    <a:lumMod val="75000"/>
                  </a:schemeClr>
                </a:solidFill>
                <a:effectLst>
                  <a:outerShdw blurRad="38100" dist="38100" dir="2700000" algn="tl">
                    <a:srgbClr val="000000">
                      <a:alpha val="43137"/>
                    </a:srgbClr>
                  </a:outerShdw>
                </a:effectLst>
              </a:rPr>
              <a:t> Sharma   (2020B0313004)</a:t>
            </a:r>
            <a:endParaRPr lang="en-US" sz="2400" dirty="0">
              <a:solidFill>
                <a:schemeClr val="accent3">
                  <a:lumMod val="75000"/>
                </a:schemeClr>
              </a:solidFill>
              <a:effectLst>
                <a:outerShdw blurRad="38100" dist="38100" dir="2700000" algn="tl">
                  <a:srgbClr val="000000">
                    <a:alpha val="43137"/>
                  </a:srgbClr>
                </a:outerShdw>
              </a:effectLst>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007.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008.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009.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6893B-A9E8-4A29-A146-A68586C9C38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84C6378-8A83-49C1-A481-6DE4B4B616B1}"/>
              </a:ext>
            </a:extLst>
          </p:cNvPr>
          <p:cNvPicPr>
            <a:picLocks noChangeAspect="1"/>
          </p:cNvPicPr>
          <p:nvPr/>
        </p:nvPicPr>
        <p:blipFill>
          <a:blip r:embed="rId2"/>
          <a:stretch>
            <a:fillRect/>
          </a:stretch>
        </p:blipFill>
        <p:spPr>
          <a:xfrm>
            <a:off x="0" y="8878"/>
            <a:ext cx="9144000"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CD669-25C8-438F-8AEB-06716063879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1EB09C6-DE8F-4DA6-ABC8-FE1FD48DF3EF}"/>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012.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6A662-AAD0-4536-B1FA-075670E29CF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03B890F-0599-48C6-875C-3E3FE085482E}"/>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AD205-66E7-4A19-93EA-8147EF03790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93DC2B9-1A65-4AE3-82DE-576D2F8581F2}"/>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E6096F-928C-4445-B1F0-B4DBDA6EC4D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DB3C48A-4B26-4DFB-AC22-0FB0CBE445CA}"/>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243EB-2AE3-45EC-9A28-A4F209CD0AA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6611BD5-380E-4484-B6F2-CE16D1EF916B}"/>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blipFill>
            <a:blip r:embed="rId2" cstate="print"/>
            <a:tile tx="0" ty="0" sx="100000" sy="100000" flip="none" algn="tl"/>
          </a:blipFill>
        </p:spPr>
        <p:txBody>
          <a:bodyPr>
            <a:normAutofit/>
          </a:bodyPr>
          <a:lstStyle/>
          <a:p>
            <a:r>
              <a:rPr lang="en-US" sz="4800" dirty="0"/>
              <a:t>Domain</a:t>
            </a:r>
          </a:p>
        </p:txBody>
      </p:sp>
      <p:sp>
        <p:nvSpPr>
          <p:cNvPr id="3" name="Content Placeholder 2"/>
          <p:cNvSpPr>
            <a:spLocks noGrp="1"/>
          </p:cNvSpPr>
          <p:nvPr>
            <p:ph idx="1"/>
          </p:nvPr>
        </p:nvSpPr>
        <p:spPr>
          <a:xfrm>
            <a:off x="-228600" y="1828800"/>
            <a:ext cx="9448800" cy="5029200"/>
          </a:xfrm>
        </p:spPr>
        <p:txBody>
          <a:bodyPr>
            <a:normAutofit/>
          </a:bodyPr>
          <a:lstStyle/>
          <a:p>
            <a:pPr>
              <a:buNone/>
            </a:pPr>
            <a:r>
              <a:rPr lang="en-US" sz="3200" dirty="0"/>
              <a:t>    Election Management System creates and handles details regarding polling and election which will enable all citizens (voters) to cast their vote via this system. Database consisting of records and details of the citizens (voters) and candidates who are eligible to vote are maintained by the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017.jpg"/>
          <p:cNvPicPr>
            <a:picLocks noGrp="1" noChangeAspect="1"/>
          </p:cNvPicPr>
          <p:nvPr>
            <p:ph idx="1"/>
          </p:nvPr>
        </p:nvPicPr>
        <p:blipFill>
          <a:blip r:embed="rId2" cstate="print"/>
          <a:stretch>
            <a:fillRect/>
          </a:stretch>
        </p:blipFill>
        <p:spPr>
          <a:xfrm>
            <a:off x="0" y="0"/>
            <a:ext cx="9144000" cy="6858000"/>
          </a:xfrm>
        </p:spPr>
      </p:pic>
      <p:pic>
        <p:nvPicPr>
          <p:cNvPr id="3" name="Picture 2">
            <a:extLst>
              <a:ext uri="{FF2B5EF4-FFF2-40B4-BE49-F238E27FC236}">
                <a16:creationId xmlns:a16="http://schemas.microsoft.com/office/drawing/2014/main" id="{C0B704C0-7357-41D2-AF78-BC2B9FC929F4}"/>
              </a:ext>
            </a:extLst>
          </p:cNvPr>
          <p:cNvPicPr>
            <a:picLocks noChangeAspect="1"/>
          </p:cNvPicPr>
          <p:nvPr/>
        </p:nvPicPr>
        <p:blipFill>
          <a:blip r:embed="rId3"/>
          <a:stretch>
            <a:fillRect/>
          </a:stretch>
        </p:blipFill>
        <p:spPr>
          <a:xfrm>
            <a:off x="0" y="0"/>
            <a:ext cx="9067800" cy="6858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26D6-25B1-4145-BA1E-055752E755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0F8BD6-1804-4F6C-8E99-7136B4E6E07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FB08E18-FEC2-469B-A966-0344F5EF0D01}"/>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147847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7AB9E-A991-4AF5-9318-CB97499A25E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97E5C19-8771-4D82-8444-C91F4FE3C538}"/>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rPr>
              <a:t>Conclusion</a:t>
            </a:r>
            <a:endParaRPr lang="en-US" dirty="0"/>
          </a:p>
        </p:txBody>
      </p:sp>
      <p:sp>
        <p:nvSpPr>
          <p:cNvPr id="2" name="Content Placeholder 1"/>
          <p:cNvSpPr>
            <a:spLocks noGrp="1"/>
          </p:cNvSpPr>
          <p:nvPr>
            <p:ph idx="1"/>
          </p:nvPr>
        </p:nvSpPr>
        <p:spPr/>
        <p:txBody>
          <a:bodyPr>
            <a:normAutofit/>
          </a:bodyPr>
          <a:lstStyle/>
          <a:p>
            <a:pPr fontAlgn="base">
              <a:buFont typeface="Wingdings" pitchFamily="2" charset="2"/>
              <a:buChar char="v"/>
            </a:pPr>
            <a:r>
              <a:rPr lang="en-US" dirty="0"/>
              <a:t>Online Voting System project aims to increase the voting percentages across the country; with the proposed system, people outside their hometown can also cast their vote. </a:t>
            </a:r>
          </a:p>
          <a:p>
            <a:pPr fontAlgn="base">
              <a:buFont typeface="Wingdings" pitchFamily="2" charset="2"/>
              <a:buChar char="v"/>
            </a:pPr>
            <a:r>
              <a:rPr lang="en-US" dirty="0"/>
              <a:t>It allows us to set up a flexible and trustworthy voting system. </a:t>
            </a:r>
          </a:p>
          <a:p>
            <a:pPr fontAlgn="base">
              <a:buFont typeface="Wingdings" pitchFamily="2" charset="2"/>
              <a:buChar char="v"/>
            </a:pPr>
            <a:r>
              <a:rPr lang="en-US" dirty="0"/>
              <a:t>Applicable for large as well as small group of people e.g., a batch, a class. </a:t>
            </a:r>
          </a:p>
          <a:p>
            <a:pPr fontAlgn="base">
              <a:buFont typeface="Wingdings" pitchFamily="2" charset="2"/>
              <a:buChar char="v"/>
            </a:pPr>
            <a:r>
              <a:rPr lang="en-US" dirty="0"/>
              <a:t>Keeps a record of every voting process. </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00"/>
            <a:ext cx="9144000" cy="1143000"/>
          </a:xfrm>
          <a:blipFill>
            <a:blip r:embed="rId2" cstate="print"/>
            <a:tile tx="0" ty="0" sx="100000" sy="100000" flip="none" algn="tl"/>
          </a:blipFill>
        </p:spPr>
        <p:txBody>
          <a:bodyPr>
            <a:noAutofit/>
          </a:bodyPr>
          <a:lstStyle/>
          <a:p>
            <a:r>
              <a:rPr lang="en-US" sz="8000" i="1" dirty="0">
                <a:effectLst>
                  <a:outerShdw blurRad="38100" dist="38100" dir="2700000" algn="tl">
                    <a:srgbClr val="000000">
                      <a:alpha val="43137"/>
                    </a:srgbClr>
                  </a:outerShdw>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81000"/>
            <a:ext cx="9144000" cy="1143000"/>
          </a:xfrm>
          <a:blipFill>
            <a:blip r:embed="rId2" cstate="print"/>
            <a:tile tx="0" ty="0" sx="100000" sy="100000" flip="none" algn="tl"/>
          </a:blipFill>
        </p:spPr>
        <p:txBody>
          <a:bodyPr>
            <a:noAutofit/>
          </a:bodyPr>
          <a:lstStyle/>
          <a:p>
            <a:br>
              <a:rPr lang="en-US" sz="4800" dirty="0">
                <a:latin typeface="Book Antiqua" panose="02040602050305030304" pitchFamily="18" charset="0"/>
              </a:rPr>
            </a:br>
            <a:r>
              <a:rPr lang="en-US" sz="4800" dirty="0">
                <a:solidFill>
                  <a:srgbClr val="FCF67C"/>
                </a:solidFill>
                <a:latin typeface="Book Antiqua" panose="02040602050305030304" pitchFamily="18" charset="0"/>
              </a:rPr>
              <a:t>Project Description</a:t>
            </a:r>
            <a:br>
              <a:rPr lang="en-US" sz="4800" dirty="0">
                <a:latin typeface="Book Antiqua" panose="02040602050305030304" pitchFamily="18" charset="0"/>
              </a:rPr>
            </a:br>
            <a:endParaRPr lang="en-US" sz="4800" dirty="0"/>
          </a:p>
        </p:txBody>
      </p:sp>
      <p:sp>
        <p:nvSpPr>
          <p:cNvPr id="2" name="Content Placeholder 1"/>
          <p:cNvSpPr>
            <a:spLocks noGrp="1"/>
          </p:cNvSpPr>
          <p:nvPr>
            <p:ph idx="1"/>
          </p:nvPr>
        </p:nvSpPr>
        <p:spPr>
          <a:xfrm>
            <a:off x="0" y="1752600"/>
            <a:ext cx="9144000" cy="5257800"/>
          </a:xfrm>
        </p:spPr>
        <p:txBody>
          <a:bodyPr>
            <a:noAutofit/>
          </a:bodyPr>
          <a:lstStyle/>
          <a:p>
            <a:pPr fontAlgn="base">
              <a:buFont typeface="Wingdings" pitchFamily="2" charset="2"/>
              <a:buChar char="q"/>
            </a:pPr>
            <a:r>
              <a:rPr lang="en-US" sz="2400" dirty="0"/>
              <a:t>This Election Management System will help you manage your elections easily and securely. This system sack of high performance, high security and to reduces the fake votes to the Election system. </a:t>
            </a:r>
          </a:p>
          <a:p>
            <a:pPr fontAlgn="base">
              <a:buFont typeface="Wingdings" pitchFamily="2" charset="2"/>
              <a:buChar char="q"/>
            </a:pPr>
            <a:r>
              <a:rPr lang="en-US" sz="2400" dirty="0"/>
              <a:t>This voting system can be used for casting votes during the elections held in colleges, etc. In this system the voters do not have to go to the polling booth to cast their vote. They can use their personal computer to cast their votes. </a:t>
            </a:r>
          </a:p>
          <a:p>
            <a:pPr fontAlgn="base">
              <a:buFont typeface="Wingdings" pitchFamily="2" charset="2"/>
              <a:buChar char="q"/>
            </a:pPr>
            <a:r>
              <a:rPr lang="en-US" sz="2400" dirty="0"/>
              <a:t>There is a database which is maintained in which all the name of the voters with their complete information is stored. The System Administrator registers the voters by simply filling a registration form to register the voters. </a:t>
            </a:r>
          </a:p>
          <a:p>
            <a:pPr>
              <a:buNone/>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3000"/>
            <a:ext cx="9144000" cy="4709160"/>
          </a:xfrm>
        </p:spPr>
        <p:txBody>
          <a:bodyPr>
            <a:normAutofit/>
          </a:bodyPr>
          <a:lstStyle/>
          <a:p>
            <a:pPr fontAlgn="base">
              <a:buFont typeface="Wingdings" pitchFamily="2" charset="2"/>
              <a:buChar char="q"/>
            </a:pPr>
            <a:r>
              <a:rPr lang="en-US" sz="2400" dirty="0"/>
              <a:t>After registration, the voter is assigned a unique voter ID with password which he/she can use to login to the system and can select his/her favorite candidates to cast the vote. If invalid/wrong details are submitted, then the person is not registered to vote. Users can enter choice as per performance and can see total votes and leading candidate. </a:t>
            </a:r>
          </a:p>
          <a:p>
            <a:pPr fontAlgn="base">
              <a:buFont typeface="Wingdings" pitchFamily="2" charset="2"/>
              <a:buChar char="q"/>
            </a:pPr>
            <a:r>
              <a:rPr lang="en-US" sz="2400" dirty="0"/>
              <a:t>It saves time and avoids errors such as invalid votes and miscalculation of votes. The election process is easy, and this system proves to be much economical, compared to the manual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0" y="274638"/>
            <a:ext cx="9144000" cy="1143000"/>
          </a:xfrm>
          <a:prstGeom prst="rect">
            <a:avLst/>
          </a:prstGeom>
          <a:blipFill>
            <a:blip r:embed="rId2" cstate="print"/>
            <a:tile tx="0" ty="0" sx="100000" sy="100000" flip="none" algn="tl"/>
          </a:blipFill>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Use Case Diagram</a:t>
            </a:r>
          </a:p>
        </p:txBody>
      </p:sp>
      <p:sp>
        <p:nvSpPr>
          <p:cNvPr id="5" name="Content Placeholder 2"/>
          <p:cNvSpPr txBox="1">
            <a:spLocks/>
          </p:cNvSpPr>
          <p:nvPr/>
        </p:nvSpPr>
        <p:spPr>
          <a:xfrm>
            <a:off x="457200" y="1600200"/>
            <a:ext cx="8229600" cy="4709160"/>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kumimoji="0" lang="en-US" sz="2800" b="0" i="0" u="none" strike="noStrike" kern="1200" cap="none" spc="0" normalizeH="0" baseline="0" noProof="0">
                <a:ln>
                  <a:noFill/>
                </a:ln>
                <a:solidFill>
                  <a:srgbClr val="000000"/>
                </a:solidFill>
                <a:effectLst/>
                <a:uLnTx/>
                <a:uFillTx/>
                <a:latin typeface="Times New Roman"/>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1.PNG"/>
          <p:cNvPicPr>
            <a:picLocks noChangeAspect="1"/>
          </p:cNvPicPr>
          <p:nvPr/>
        </p:nvPicPr>
        <p:blipFill>
          <a:blip r:embed="rId3" cstate="print"/>
          <a:stretch>
            <a:fillRect/>
          </a:stretch>
        </p:blipFill>
        <p:spPr>
          <a:xfrm>
            <a:off x="81253" y="1676400"/>
            <a:ext cx="8986547" cy="5105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PNG"/>
          <p:cNvPicPr>
            <a:picLocks noChangeAspect="1"/>
          </p:cNvPicPr>
          <p:nvPr/>
        </p:nvPicPr>
        <p:blipFill>
          <a:blip r:embed="rId2" cstate="print"/>
          <a:stretch>
            <a:fillRect/>
          </a:stretch>
        </p:blipFill>
        <p:spPr>
          <a:xfrm>
            <a:off x="152401" y="990600"/>
            <a:ext cx="8923188" cy="49980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PNG"/>
          <p:cNvPicPr>
            <a:picLocks noGrp="1" noChangeAspect="1"/>
          </p:cNvPicPr>
          <p:nvPr>
            <p:ph idx="1"/>
          </p:nvPr>
        </p:nvPicPr>
        <p:blipFill>
          <a:blip r:embed="rId2" cstate="print"/>
          <a:stretch>
            <a:fillRect/>
          </a:stretch>
        </p:blipFill>
        <p:spPr>
          <a:xfrm>
            <a:off x="228599" y="1143000"/>
            <a:ext cx="8741671" cy="486215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PNG"/>
          <p:cNvPicPr>
            <a:picLocks noGrp="1" noChangeAspect="1"/>
          </p:cNvPicPr>
          <p:nvPr>
            <p:ph idx="1"/>
          </p:nvPr>
        </p:nvPicPr>
        <p:blipFill>
          <a:blip r:embed="rId2" cstate="print"/>
          <a:stretch>
            <a:fillRect/>
          </a:stretch>
        </p:blipFill>
        <p:spPr>
          <a:xfrm>
            <a:off x="228600" y="1143000"/>
            <a:ext cx="8760768" cy="470058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117</TotalTime>
  <Words>409</Words>
  <Application>Microsoft Office PowerPoint</Application>
  <PresentationFormat>On-screen Show (4:3)</PresentationFormat>
  <Paragraphs>30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Book Antiqua</vt:lpstr>
      <vt:lpstr>Lucida Sans</vt:lpstr>
      <vt:lpstr>Times New Roman</vt:lpstr>
      <vt:lpstr>Wingdings</vt:lpstr>
      <vt:lpstr>Wingdings 2</vt:lpstr>
      <vt:lpstr>Wingdings 3</vt:lpstr>
      <vt:lpstr>Apex</vt:lpstr>
      <vt:lpstr>PowerPoint Presentation</vt:lpstr>
      <vt:lpstr>MADE UNDER THE GUIDANCE OF</vt:lpstr>
      <vt:lpstr>Domain</vt:lpstr>
      <vt:lpstr> Project Description </vt:lpstr>
      <vt:lpstr>PowerPoint Presentation</vt:lpstr>
      <vt:lpstr>PowerPoint Presentation</vt:lpstr>
      <vt:lpstr>PowerPoint Presentation</vt:lpstr>
      <vt:lpstr>PowerPoint Presentation</vt:lpstr>
      <vt:lpstr>PowerPoint Presentation</vt:lpstr>
      <vt:lpstr>PowerPoint Presentation</vt:lpstr>
      <vt:lpstr>Project 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Md.Anas</dc:creator>
  <cp:lastModifiedBy>Vasu Singhal</cp:lastModifiedBy>
  <cp:revision>14</cp:revision>
  <dcterms:created xsi:type="dcterms:W3CDTF">2021-06-30T18:37:29Z</dcterms:created>
  <dcterms:modified xsi:type="dcterms:W3CDTF">2021-07-04T15:50:21Z</dcterms:modified>
</cp:coreProperties>
</file>