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4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0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29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4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2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9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76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3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6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ADBD16-5BFB-4D9F-9646-C75D1B53BBB6}" type="datetimeFigureOut">
              <a:rPr lang="en-US" smtClean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0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png"/><Relationship Id="rId7" Type="http://schemas.openxmlformats.org/officeDocument/2006/relationships/image" Target="../media/image7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AE3107B-714A-461C-AC2A-394A70CF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B3F6FE8-AF7E-4703-AB78-FD9AFD2AC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6E95CD8-B3B8-425C-8484-D08634E4B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395F701-DCB7-480C-817B-538CD262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C7BFDE70-806B-4B63-9B0E-CC97A2E3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B4FC4EAC-1FD8-4625-8AFF-04A043613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5AE301-2CBA-C89C-D495-0E6426CA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84" y="1041401"/>
            <a:ext cx="451166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b="1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Towards Sustainable Festival Travel: Data-Driven Insights</a:t>
            </a:r>
            <a:br>
              <a:rPr lang="en-US" sz="1800" b="1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  <a:br>
              <a:rPr lang="en-US" sz="18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ABHISHEK PRABHU</a:t>
            </a:r>
            <a:br>
              <a:rPr lang="en-US" sz="18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1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NISHANT DALVI</a:t>
            </a:r>
            <a:br>
              <a:rPr lang="en-US" sz="1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APURV GAIKWAD</a:t>
            </a:r>
            <a:endParaRPr lang="en-US" sz="18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36D75B7-CF09-4927-A857-F37750026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0A986F-4D9A-4E32-8DBD-A2B117A2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0ED92A83-E520-588C-D932-E61C50C3E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15" y="1189944"/>
            <a:ext cx="1799121" cy="1303331"/>
          </a:xfrm>
          <a:prstGeom prst="rect">
            <a:avLst/>
          </a:prstGeom>
        </p:spPr>
      </p:pic>
      <p:pic>
        <p:nvPicPr>
          <p:cNvPr id="24" name="Picture 23" descr="A road with cars on it&#10;&#10;Description automatically generated">
            <a:extLst>
              <a:ext uri="{FF2B5EF4-FFF2-40B4-BE49-F238E27FC236}">
                <a16:creationId xmlns:a16="http://schemas.microsoft.com/office/drawing/2014/main" id="{F24AD290-DF52-079B-AB78-21E827E743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45" y="2295312"/>
            <a:ext cx="4396428" cy="33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9CE1FE-18D3-4E99-CDFE-C19649788DAE}"/>
              </a:ext>
            </a:extLst>
          </p:cNvPr>
          <p:cNvSpPr/>
          <p:nvPr/>
        </p:nvSpPr>
        <p:spPr>
          <a:xfrm>
            <a:off x="619432" y="629265"/>
            <a:ext cx="10972800" cy="56535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performed in R: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/>
              <a:t>Predicting Total Emissions Using XGBoost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Objective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To predict </a:t>
            </a:r>
            <a:r>
              <a:rPr lang="en-US" sz="1800" b="1" dirty="0"/>
              <a:t>Total Emissions</a:t>
            </a:r>
            <a:r>
              <a:rPr lang="en-US" sz="1800" dirty="0"/>
              <a:t> accurately based on transport and related factors.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b="1" dirty="0"/>
              <a:t>Key Features Influencing Emissions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 of Transport: Directly impacts emission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Distance: Longer distances contribute to higher emissions.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Carpooling: Reduces emissions per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Log_Total.Emissions: Captures non-linearity in emission trends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68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40ACB-357F-12C5-88CC-45309A745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8EDBEF-850D-FAB9-DE17-B36EE22EE81D}"/>
              </a:ext>
            </a:extLst>
          </p:cNvPr>
          <p:cNvSpPr/>
          <p:nvPr/>
        </p:nvSpPr>
        <p:spPr>
          <a:xfrm>
            <a:off x="98323" y="0"/>
            <a:ext cx="11710219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graph showing the difference between total emission and emission">
            <a:extLst>
              <a:ext uri="{FF2B5EF4-FFF2-40B4-BE49-F238E27FC236}">
                <a16:creationId xmlns:a16="http://schemas.microsoft.com/office/drawing/2014/main" id="{31154C3D-898D-6890-064C-9A58D0739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0" y="3770555"/>
            <a:ext cx="3632383" cy="2994038"/>
          </a:xfrm>
          <a:prstGeom prst="rect">
            <a:avLst/>
          </a:prstGeom>
        </p:spPr>
      </p:pic>
      <p:pic>
        <p:nvPicPr>
          <p:cNvPr id="6" name="Picture 5" descr="A graph with numbers and text">
            <a:extLst>
              <a:ext uri="{FF2B5EF4-FFF2-40B4-BE49-F238E27FC236}">
                <a16:creationId xmlns:a16="http://schemas.microsoft.com/office/drawing/2014/main" id="{9BF9BD22-B058-1A52-5556-6872934D5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26" y="1015181"/>
            <a:ext cx="5850886" cy="5592096"/>
          </a:xfrm>
          <a:prstGeom prst="rect">
            <a:avLst/>
          </a:prstGeom>
        </p:spPr>
      </p:pic>
      <p:pic>
        <p:nvPicPr>
          <p:cNvPr id="8" name="Picture 7" descr="A graph showing the residuals of a plot">
            <a:extLst>
              <a:ext uri="{FF2B5EF4-FFF2-40B4-BE49-F238E27FC236}">
                <a16:creationId xmlns:a16="http://schemas.microsoft.com/office/drawing/2014/main" id="{F74F1D06-D4C6-F811-69F6-A4B8E8226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" y="172377"/>
            <a:ext cx="4989387" cy="30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55A5A-488B-AC1D-C94D-4F7ACB4E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654998-15AE-7AEF-DF39-F61CE82C2DF2}"/>
              </a:ext>
            </a:extLst>
          </p:cNvPr>
          <p:cNvSpPr/>
          <p:nvPr/>
        </p:nvSpPr>
        <p:spPr>
          <a:xfrm>
            <a:off x="609600" y="491614"/>
            <a:ext cx="10972800" cy="56535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Insights based on predictive analysis: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R-squared: 0.9983 (Explains 99.83% of the variance in emissions).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Mean Absolute Error (MAE): 0.0081 (Log-transformed scale).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Root Mean Square Error (RMSE): 0.0279 (Log-transformed scale).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vs Predicted 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 align closely with the red diagonal line, showing near-perfect prediction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model’s ability to predict emissions reliably.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are distributed randomly around zero, indicating no systematic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large residuals confirm robust generalization.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XGBoost model is highly accurate in predicting total emissions.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validate the model's reliability for actionable insights, such as identifying emission hotspots or optimizing transport systems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0B5AF-C4B2-47AB-5978-32A27BFD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highway with cars on it&#10;&#10;Description automatically generated">
            <a:extLst>
              <a:ext uri="{FF2B5EF4-FFF2-40B4-BE49-F238E27FC236}">
                <a16:creationId xmlns:a16="http://schemas.microsoft.com/office/drawing/2014/main" id="{0E8C767C-8DE0-F00B-382B-EC908CF7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r="11007" b="-2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C76F39-5EA4-8AA0-62F2-E26AB922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EcoSound Festival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Heaton Park, Manchester, is a major annual event attracting attendees from across the UK. However, the travel choices made by festival-goers contribute significantly to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emissions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posing a challenge to environmental sustainability.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answer key questions such as: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What is the greenest way to travel to the festival?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How do traveler demographics, such as age, influence their travel choices?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What role does congestion and time of travel play in emissions?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preprocessing and visualization, and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predictive analysis, this study uncovers actionable insights to promote sustainable travel solutions and reduce carbon footprints.</a:t>
            </a:r>
          </a:p>
        </p:txBody>
      </p:sp>
    </p:spTree>
    <p:extLst>
      <p:ext uri="{BB962C8B-B14F-4D97-AF65-F5344CB8AC3E}">
        <p14:creationId xmlns:p14="http://schemas.microsoft.com/office/powerpoint/2010/main" val="99379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BE1044-99A2-B69C-BFA6-A0610174AF3F}"/>
              </a:ext>
            </a:extLst>
          </p:cNvPr>
          <p:cNvSpPr/>
          <p:nvPr/>
        </p:nvSpPr>
        <p:spPr>
          <a:xfrm>
            <a:off x="550607" y="501445"/>
            <a:ext cx="11012128" cy="57617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were as follows: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Master Dataset: Contains details about traveler journeys (e.g., mode of transport, age group, peak/no peak time).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Factor:  i)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congestion factors for different travel modes during peak and no-peak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ii) Congestion factors based on weather conditions (e.g., Rain, Cloudy, Sunny).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iii)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Congestion factors for specific days of the week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Eco-Consciousness, Emissions and Extra-cost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Challenges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 Values: In the Mode of Transport column (e.g., in the Weather Table and Base Table).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Inconsistencies: "Peak" vs. "NoPeak" and inconsistent casing/spaces.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Values: Missing congestion factors or emissions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Conflicts: Errors due to one-to-many relationship enforcement in Power BI.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Challenges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inconsistencies can lead to incorrect analysis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errors prevent proper merging of tables.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30B91-4259-135C-9D8B-8BBE9531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086B39-50F4-E72E-EC6F-161370723CC0}"/>
              </a:ext>
            </a:extLst>
          </p:cNvPr>
          <p:cNvSpPr/>
          <p:nvPr/>
        </p:nvSpPr>
        <p:spPr>
          <a:xfrm>
            <a:off x="282676" y="93969"/>
            <a:ext cx="11626647" cy="66700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Processing Steps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 of Transport (Origin):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with null values were removed due to minimal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Carpooling Column: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were replaced with the median value of Carpooling based on the corresponding Mode of Transport.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trim and lowercase transformations to remove inconsistencies in Mode of Transport and Peak/NoPeak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Converted negative values in the Distance column to positive for data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categorical age ranges (e.g., 18-24) into numeric values to enable eco-consciousness scoring.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Merging Tables: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Performed Left Outer Joins to enrich the Master Dataset: i) Merged Base Table (Mode of Transport + Peak/NoPeak → Congestion Factor).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ii) Merged to add congestion factor based on Weather Table.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iii) Merged to add congestion factor based on day of the week.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iv) Included eco-consciousness by aligning numeric age group to age.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table relationships were consistent using One-to-Many and Many-to-Many joins where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cleaned data for errors and formatting issues before visualization.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5FC840-7F1A-3918-C013-2797FAC7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0737" y="527666"/>
            <a:ext cx="5898260" cy="4789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New Calculated columns: </a:t>
            </a:r>
            <a:b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i)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Emissions = Emissions per Mile x Distance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total carbon footprint for each journey based on distance traveled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b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ii) Total Costs = Fare per mile x Distance + Extra cost</a:t>
            </a:r>
            <a:b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total travel cost, including fares and additional expenses.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Total Congestion Factor = Mode of Transport Factor × Peak/ NoPeak Factor × Weather Factor × Day of Week Factor</a:t>
            </a:r>
            <a:b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Avg Congestion Factor = Dax measures were used to calculate this</a:t>
            </a:r>
            <a:br>
              <a:rPr lang="en-US" sz="1400" dirty="0">
                <a:solidFill>
                  <a:srgbClr val="262626"/>
                </a:solidFill>
              </a:rPr>
            </a:br>
            <a:br>
              <a:rPr lang="en-US" sz="1600" dirty="0">
                <a:solidFill>
                  <a:srgbClr val="262626"/>
                </a:solidFill>
              </a:rPr>
            </a:br>
            <a:br>
              <a:rPr lang="en-US" sz="1600" dirty="0">
                <a:solidFill>
                  <a:srgbClr val="262626"/>
                </a:solidFill>
              </a:rPr>
            </a:br>
            <a:r>
              <a:rPr lang="en-US" sz="1400" dirty="0">
                <a:solidFill>
                  <a:srgbClr val="262626"/>
                </a:solidFill>
              </a:rPr>
              <a:t>Relationship Built after combining the dataset and adding new column into the master dataset</a:t>
            </a:r>
          </a:p>
        </p:txBody>
      </p:sp>
      <p:pic>
        <p:nvPicPr>
          <p:cNvPr id="4" name="Picture 3" descr="A computer screen shot of a computer">
            <a:extLst>
              <a:ext uri="{FF2B5EF4-FFF2-40B4-BE49-F238E27FC236}">
                <a16:creationId xmlns:a16="http://schemas.microsoft.com/office/drawing/2014/main" id="{D23C2C13-42F0-6A10-0388-5446CEEE9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7" y="982133"/>
            <a:ext cx="5898261" cy="488772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DF2E9D-499B-29DC-84A5-583C967F93E8}"/>
              </a:ext>
            </a:extLst>
          </p:cNvPr>
          <p:cNvCxnSpPr/>
          <p:nvPr/>
        </p:nvCxnSpPr>
        <p:spPr>
          <a:xfrm>
            <a:off x="4365523" y="5171768"/>
            <a:ext cx="875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2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BC63-8AE0-BD78-5209-02198B29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/>
              <a:t>Question 1</a:t>
            </a:r>
            <a:endParaRPr lang="en-US" sz="14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5738F74A-3F16-87C5-B59C-9DA61A3E6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480283"/>
                  </p:ext>
                </p:extLst>
              </p:nvPr>
            </p:nvGraphicFramePr>
            <p:xfrm>
              <a:off x="471948" y="491612"/>
              <a:ext cx="11238271" cy="582069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5738F74A-3F16-87C5-B59C-9DA61A3E6C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948" y="491612"/>
                <a:ext cx="11238271" cy="58206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82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D9E81D-03BB-9614-1B87-2D3143DD7409}"/>
              </a:ext>
            </a:extLst>
          </p:cNvPr>
          <p:cNvSpPr/>
          <p:nvPr/>
        </p:nvSpPr>
        <p:spPr>
          <a:xfrm>
            <a:off x="491613" y="462116"/>
            <a:ext cx="11159613" cy="59091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visualizations provided: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Different Travel Choices Affect the Carbon Footprint?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Petrol cars contribute 81.4% of carbon emissions, despite fewer trips than other modes.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Buses, trains, and electric cars have much lower emissions: i) Bus: 8.2%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ii) Train: 5.5%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iii) Electric car: 4.9%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Encourage festival-goers to choose electric cars, trains, or buses to reduce carbon footprints. Highlight the 12.75M kg of emissions from petrol cars and promote greener alternatives by ride-sharing or making use of cycle for short distances etc.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What is the greenest way and optimal time to travel to the festival at?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Greenest Mode: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Cars (4.9% of emissions, low carbon impact) and EV’s cover significant distances with minimal carbon footprint.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No-Peak hours during Weekdays and in Sunny weather show the lowest congestion (as seen in the "Travel Time by Peak/NoPeak and Weather" chart)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electric cars and partner with EV companies to install charging stations near the 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travel during No-Peak hours and favorable weather conditions to reduce congestion and travel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37E81-91B1-5523-2F42-E641F13AA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9C5816-60C7-1FE4-20DB-8E437056C40E}"/>
              </a:ext>
            </a:extLst>
          </p:cNvPr>
          <p:cNvSpPr/>
          <p:nvPr/>
        </p:nvSpPr>
        <p:spPr>
          <a:xfrm>
            <a:off x="589935" y="609600"/>
            <a:ext cx="10992465" cy="56240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How Can We Promote Sustainable Travel to Festival Goers?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Offering Incentives: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Provide discounted tickets or exclusive offers to those traveling via Trains, Buses, or Electric Cars.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ii) Highlight the eco-conscious benefits of shared and sustainable travel.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Campaigns: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i) Target younger age groups (e.g., 18-24 and 25-34), as they make the most trips and have higher eco-conscious scores.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ii) Use visuals (like “You saved X tons of CO₂!”) to encourage public transport usage.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 Travel Awareness: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i) Promote travel during No-Peak hours, which show lower congestion (as per Travel Time by Peak/NoPeak and Weather chart).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Weather-Specific Messaging: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Highlight congestion reductions when traveling in Sunny conditions compared to Cloudy/Rainy.</a:t>
            </a:r>
            <a:br>
              <a:rPr lang="en-US" sz="3600" dirty="0"/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ADF04-622F-8512-FDE8-68ACD932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819950-FB9C-CD85-C9D9-AAC131BA5008}"/>
              </a:ext>
            </a:extLst>
          </p:cNvPr>
          <p:cNvSpPr/>
          <p:nvPr/>
        </p:nvSpPr>
        <p:spPr>
          <a:xfrm>
            <a:off x="575187" y="543232"/>
            <a:ext cx="11041626" cy="5771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Does Age of Travelers Affect Mode of Travel and Optimal Time to Travel to the Festival?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Mode of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18-24 and 25-34 age groups prefer Petrol Cars: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18-24: 252 trips (highest contribution to emissions).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25-34: High usage of Petrol Cars and Electric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travelers (45+) favor Buses and Trains for travel.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Point: Younger travelers are the main contributors to emissions.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18-34 age groups with incentives for using greener transport like Electric Cars, Buses, and Trains.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awareness campaigns emphasizing carbon footprint reduction.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Optimal Travel Time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No-Peak hours have lower congestion for all age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Younger travelers (18-34) tend to travel during Peak hours, causing higher congestion.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Travel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Weekdays + No-Peak hours + Sunny weather → Lowest congestion (Congestion Factor = 1).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Encourage all age groups, especially younger travelers, to travel during Weekdays and No-Peak hours and favorable weather conditions.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3600" dirty="0"/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8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C3E1248C-BE00-4FBB-A38E-7A730BF364A3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13003E&quot;"/>
    <we:property name="bookmark" value="&quot;H4sIAAAAAAAAA+1aX0/jOBD/KlVe9qXas5O4jnmD0t2XYw8taO/hhFaTeFqypHHkuIUe4rvvOCla2i1XBKUXJB7aKvZ0PH9+M56Z9jbQeV0VsPgCUwwOgiNjrqZgr3o86AdluzbOMhWGkkWh4gxQMKn9rqlcbso6OLgNHNgJum95PYPCM6LFfy76ARTFKUz80xiKGvtBhbY2JRT5v9gS05azM7zrB3hTFcaCZ3nmwKFnOydyeiYR+MeIToTM5XM8w8y1qwnETIqQcTUQkRQiZVlIZHVL0Ei2kcSzbo4fmtJBXtIxfk1lOEiUilGxUKCQTDPp18d54ZYk6WJ0U1nSjnReVN44h3oOZYY6aFSwWLcS3wYnCPXMNnqMVjbOzMxm+BXHzVbpcrcgPidQ0yHfNTio0QV3ZJJTa8hgze65cVD0zm1e1c3WpbkeWiQz6eCA3V3QSp2Xk2Jp1V8KnrdCZmC9gCb9QabxitAXjNVojxaNLse5vTdq2F8T9xX1IMFpW6JM1SBJw1hCBpwpmaRbzT4k3SfG5hlpu275oSlm03I3Ap8YjT0zJpGhrCtj3Qbz9/cMhiHY1JS90TRv2GxCRH/vhjqGxbOQ2YgwvASybBcAusG2dxf3mYfofjzILUvTthK+NugoVIgoY2GYhFHME5YySZktkYP3WHlZrGzFqDblzL1D9IkQlZxLxcdcpZiyJEY9YLojt+guwNCZq3QjDNr7NFTJOE6VSMNBlCjQseiIAz5bxBJr1/Pwea71l1srPvCsIhnLVGaZBGAqHqCSPOmI3ofzSY9qTSqFPTJ6nyhWjX3T6HtMoxaCmWQshlAKlnIELgZxuN0Vb+yaOpxMLE7ALR9Hr1dZ5bXzIjTrn2bl0r+s21K3lf5qqv1P4bdi30Fa4OjmifDn6/DvjuZtjDDqRbkMBTXTkECaUXv9Vku5fUl1OMHeZ2tmVQcKy5d25MXMc0d9BLY7peV6e77vqvKhg9tqUutwzCXKEBi1PiA0R9WZKHkhHveWkUaZ+Z6R77LczGqqv+qPfmX4cGUtS8VdCPenJKF9DBi67acuRCkkkmepVmECfJCgZhF2Z4T3tCjtEqi7lDs2y/sLgeIZMVnlc+POfTm3HpIbgfzVXNevC+L+kvXuj3l8TpLwsdRCDVjCdKiZ0IDQmZjZPM3df7T8TWdf4qZWed/13u5a+E5Wfo/38/u+XVroLau/iCVKCSGSNIkUvSUq3Boj+8HDX5XLp1QsD800zcs2Ee9koNOM8JSIFVDJy5GhHnCmRHeq3lOEqz++GP/xniN+CyJK9HMsegSOZw04i7zEbmWFVYX2nw9W4dbmBSUSxhiO6cU4JEkqIepMfDzzl9C6yDNC8UO3B1O0k8aV/qhGl6o9J8d234/R6RMbVW+DP3OSq+X9DYqZZ/vhCOo8++Bdtxw8bXRfQ7778udhMg9FjDqSsQjTGCLNUzboTlLbSa/5Wi48pm9oc13ee9H/xaW4zwC/cawdmcudNYKeNXRb+Dd/zvmfAPJYfdwgZuVW/Amf86tCqiQAAA==&quot;"/>
    <we:property name="creatorSessionId" value="&quot;6c2cd278-1838-4af9-a711-1c65b69bd7b2&quot;"/>
    <we:property name="creatorTenantId" value="&quot;53255131-b129-4010-86e1-474bfd7e8076&quot;"/>
    <we:property name="creatorUserId" value="&quot;100320039A3FE67A&quot;"/>
    <we:property name="datasetId" value="&quot;22489785-27eb-4dd0-9764-70896190b5a8&quot;"/>
    <we:property name="embedUrl" value="&quot;/reportEmbed?reportId=75da788b-c36d-4394-bda7-9c3a879b7c90&amp;config=eyJjbHVzdGVyVXJsIjoiaHR0cHM6Ly9XQUJJLU5PUlRILUVVUk9QRS1OLVBSSU1BUlktcmVkaXJlY3QuYW5hbHlzaXMud2luZG93cy5uZXQiLCJlbWJlZEZlYXR1cmVzIjp7InVzYWdlTWV0cmljc1ZOZXh0Ijp0cnVlfX0%3D&amp;disableSensitivityBanner=true&quot;"/>
    <we:property name="initialStateBookmark" value="&quot;H4sIAAAAAAAAA+1aS0/jSBD+K5Evc4lm2892cwshM4dZHhrQ7GGFUNldCR4ct9VuB7KI/77VdtBAxmwQhKyROEDk6ko9v6qu7vjWkVlV5rA8gjk6e86+Uldz0FcD1xk6xYp2fPztcPT928XR6HBCZFWaTBWVs3frGNAzND+yqobcSiDi3+dDB/L8BGb2aQp5hUOnRF2pAvLsH2yZacnoGu+GDt6UudJgRZ4aMGjFLoidnkm3+9knjZCabIGnmJqWGkPAeOgxV0Shz8MwYalHbFXL0FjWyWJFN+rHqjCQFaTG0kSKUSxEgIJ5IYacScYtfZrlZsWSLCc3pSbvyOdlaaMykgsoUpRO44LGqrX41jlEqGrd+DF5tHCqap3id5w2S4XJzJLkHEJFSi4kGKjQOHcUkhOtKGDN6pkykA/OdFZWzdKluh5rpDBJZ4/dnROlyopZvorqLwfPWiNT0NZAlfyk0FhH6AtKS9T7y8aXg0zfB9Ubrpn7hn6Q4bTMkSciihMv4JCCywSPk41hH5PvM6WzlLxdj/xY5fW82I7Bh0riQE3JZCiqUmnTEf7hjsEwBp2oYjCZZ42YLkQMdx6oA1i+CJmNCeNLoMj2AaAdsb07v+88xPfzQW9Zhba18K1BR6VCTCnzvNjzAzdmCePU2WIefdTK62plI0alKmrzAdFnQpS7Lhfu1BUJJiwOUEZM9mQX3QYYerOVdsKg3U89EU+DRISJF/mxABmEPUnAV41YYGUGFj4vjf5q6VEOrCifBzzhacoBmAgiFNyNe+L3aDEb0KxJo7BFxuAL1arS7xp9T3nUQjDljAXg8ZAlLoIbRoG3ORXvbJsazWYaZ2BWj5O3m6yyylgTGvqXuljll/Xb6nbSf9xq/9P4jdg3kOQ4uXkm/N11+PfH87ZGGJ1FXe6FXLoQQ5Iy33uvo9yurBrNcPBVq7rswWD52hN5XlvpKPdB92e0XD+e73qqfJjgdpqU0pu6HLkHjI4+EEoXRW+q5JV43FlHmqTqIqXcpZmqK5q/qs+WMn5IWetSQR/K/TlNaBcXDP3OUx+qFGLupokUXgxuFKNkPvbnCu95VdonUPepd3Tb+wuB4QtqsswWypzZcW69JDuB/F1dV28L4uFK9PbVPH1PErtTLkMRsZhJT7JQAkJvaqb7Nnf31fIX6b7ErqPyrue97R3hezn5PX2e3/Xu0kJvNf35LBYiDMM4iX1B/2LhbayR3eDhuDTZnIblsZonWdE24q1c6DRXeCIMBNDI6yJDGblMhP2Zek8Qrv44Uvbjo0f8VkTU6BeYDwgcL7rgzLMC+9UVHju0+37wGG5tXxBhzBjDKf0xF+I44eD3pj5e+EtolWcpofhh2p056lmTSquq8aVs9WTYrttrdPrExtVb58+M7Gpl/4C8tmI/7UOVpZ9s6lYXT53pa9i3P/48bOZeGKD0eRB6SQC+dBMW9aepbeWs+VYpPKBvSHVd3GfRvuKS33eA3yRWhsJlThtDTxu+DfKbl3P+J4A8NR83iOkKo6pNVUKKJ1Bgh/PkJhQS5QaX7UtHTqODEpjZg8jz+FfG/QvZ9v6yLyUAAA==&quot;"/>
    <we:property name="isFiltersActionButtonVisible" value="true"/>
    <we:property name="isVisualContainerHeaderHidden" value="false"/>
    <we:property name="pageDisplayName" value="&quot;Question 1&quot;"/>
    <we:property name="pageName" value="&quot;8a40752019653755b0c2&quot;"/>
    <we:property name="reportEmbeddedTime" value="&quot;2024-12-18T21:01:39.886Z&quot;"/>
    <we:property name="reportName" value="&quot;DigData_new (2)&quot;"/>
    <we:property name="reportState" value="&quot;CONNECTED&quot;"/>
    <we:property name="reportUrl" value="&quot;/groups/me/reports/75da788b-c36d-4394-bda7-9c3a879b7c90/8a40752019653755b0c2?bookmarkGuid=dd1b2a0e-1e54-4b4c-93dd-8711abdcdfbc&amp;bookmarkUsage=1&amp;ctid=53255131-b129-4010-86e1-474bfd7e8076&amp;fromEntryPoint=export&quot;"/>
    <we:property name="snapshot" value="&quot;data:image/png;base64,iVBORw0KGgoAAAANSUhEUgAABHgAAAIqCAYAAABfZP2FAAAAAXNSR0IArs4c6QAAIABJREFUeF7svQl4FFXa9n9Xdxa2ENYQlrBGdsISAppgMEFlcYBBVIwiMM6AOsr2fiz6fcHxlcw1gPxfNhkV1AFlRBRlANlUiCKJsmnYF8OWsIRAWJKwZOmu/3vOqeqq6iW9VSfdyem5RpJ01Vnuc6q6z6/u5zlCYySK4C+uAFeAK8AV4ApwBbgCXAGuAFeAK8AV4ArUYAW2/LIA/fv3r8EK8K4HugICBzyBPoS8/VwBrgBXgCvAFeAKcAW4AlwBrgBXgCvgrQIc8HirID+/qhXggKeqR4DXzxXgCnAFuAJcAa4AV4ArwBXgCnAFuAJVrgAHPFU+BLwBXirgBuBRIrkEQfCy2pp7uiiqI+I81ZGPhT/MID6W/jAK+rVBn/HUrz1KSex65/dd/bRVxtrTe7B+beElcQW4AlwBrgBXgCvgPwpwwOM/Y8Fb4pkCDgGPmuHUE+oiRAjxrAZ+lkMFSsQS3BHvWt7XsB/VWfJY1BJqoY5QmyvqhwqQJfhN802Xx5Ic2MDQAAbwBaYfDifBKSgyF6MMpbR5jq5Nfdsu2oU4AgTUEeogRAgG+Zm/vFOAXKulYgnuivcgwjYFHYM/XGfvVOZncwW4AlwBrgBXIDAV4IAnMMeNt1pRwAbwqMFOS2ML9AnujfvCfdxHCddNZwVqibUQgmAcKD2Iq+Z8Gzggj0VDQwPEBfeFIBhwV1CAkM7N4cV5oYBBFBCOcOSYcpFVdsjhWJI3ugd3R3tjW9xGIcyC2Yta+am+VKA+6qPIVIS9ZftAYKxvQI8t1Kkv1Ae590YamyFMqA+zIOI+7qJULIMo8Jz43o65IBooLKuNWiA/F5oLkWfOw0XTJRSLxZriOezxVm1+PleAK8AV4ApwBQJLAQ54Amu8eGttFbAAHuuoK7LA6BXcE3uN+3AXHCr4avKEiWHoJ/bF3pIDyJcgjzwW5EFymBCGpNCB+M3wGwqEG75qBi9XJwW6il0RXB6Mn0t/oSWqx5L8TkCdIciAI4YjOtXIi/GlAi3Fluhs7oxv7m/RuD28d/TYgp1OQQ8gOigaJUIp8oQ8XMc1FApFvuweLxsAAXkRYgQizZEIEg04bTqD7PJsPwM9PEyvqicrD+ur6hHg9XMFuAJcgcpRgAOeytGZ1+I7BSjgUcMdYlknuR6Gh/4BPxszcRf3fFc7L5kqQBYYfcp7YWvpDhIMYgnDMIsiHgkZiAvBF5APxeHDZfNvBfqb+uFY6Qnki1ctY0muq4ZCQ/QNiUWGMdO/O8Bbp1GgvdgewWXB+LXsN02IlGeQRwt2yLzoGtQVDwRF46LhIs4L57hbsgrnX23URjuxHVqYW+BU+WmcLD9pNea+D9+yl+KunlCPhukFC8E8rLMK5ocZZtynIdV3cF+872fwrwoE4VVyBbgCXIFqrAAHPNV4cGtI14QmQiJ9NCiDHfJTuBCOPiF9sNe4t4bIUPXdHGBKwJ6yPbhH80KwF8kCMTxkOL437qz6BvIWuKxAJCLRqKwRDpYf0Ixlj6AYlATdQ65wyeWy+IH+ocAg0yBsLtlMr0ryJF/OheMO5LEG6ZGGSPQL6YvLhis4IZzwj47yVlAFDDCgi7krmopNsK90P66Zr+kA9xyLaw11mhubo5WhBZoZI2m9JDSX/K9cKLObN4gPm28VMIhGhCIUdcQ6CEUI/ZzOM11FrjkXt8y3LZXzkD7fjgMvnSvAFeAKVIYCHPBUhsq8Dl8qQAGPGu6QL5pNhQh0COmAQwYll4gvG8HLFtHX3A9Hyg7hlkgS9bIEnyQ/T3LwIPxo3M0lCiAFGgj10b4sGhnlP6mStYqIC+qHvKCrNPSGJ3ENoAEF8KjpUWwu3SQlW3YX8iiuHfleGxPUA2QRf8iQxcOw/HgqNEA4ept643z5BRwzHbeCe967edRghzh0Ogd1QitjKxQI15FnyKPOTRN4ni5/myJ1UAfN0AzNzZEIFWtRt5dtWJ+/tZq3hyvAFeAKcAVcUYADHldU4sf4swLMwUN5AlmEsJwhBPC0D64MwDMaay9ORHy4WqJiZL7xFFLedVO21+bhyD96IX/NEAx6xZVzp2Nn0WBE7F6JHk985coJPjyGAJ44HC0/hNu4TRcRDPCEICnIGeBh/YhGDtaFTcIsXVppNS6nd6BN7CJdSnankIlb1iM18Ybn/XpvBS6MbW2pMtvlueFOK22PlQFPpnmPZfslEvbYxxCLq0HXHAAeeRzV5Xk4pg6vBU/GVc/rxKr+21lIa/U6VjqRe8HB7RjTzIVj3b4HuD7Oj5oG4ZuyzRTwsMtTILdM+qrIxWMv/HVASALKDKU4YjjqegP4kVWqQC9zL5hNZvxStlcDeZyNv6NGq+dFEILQO7gXmgVF4owhGxdwoUr7yit3T4FaqIUOYjs0N7fAifKT+N0mf5N75fGjuQJcAa4AV6BqFeCAp2r157V7r4DQWHiY5uCR/0/WLU3QFB2CoyvRwcMWkahwAe7kGAeLOwoJema7tJD0Xk5PSmBP9/uY+uKYiQCeW5S3kbVjkBiMZOOj2B202/EiUgUx9AEY0iIcLiyoPemuk3N0HS+qTSP3gSGdS9E46gFoJNdROIiDpwN+FvfQ3srj2Ufoi6tB+SgQCiSIZ2crZlfqdnaM3WvB03H1AeC5WjXA0JvpShw835RvohemDHnIvxWFalkSbEt5zcjJSSFJuGm8gdPC7940h59bBQp0FjujnqkOdpeS69pdFxdrsDXw62Bsj+7B3ZBtPIPzOF8FveJV6qVAkBiErmIX1DeHY1/Zftwy37IUzUO39FKZl8MV4ApwBXyvAAc8vteY1+BbBYQmBpZkWSDb70qghwCe9kFVCHjUzgv6lH8/klVOn+w1K5E/XHH+FBIXzrY4WwePVTnfH4rGo4n1qKKFu08hP7ETc/BI5+J2MeqHk/cl54Tu8MTeYMqAJxbHxcMoJA4emmgZMJqDkWSoGPBQdwN2YB0G03/bxOYwV5S0iJbfb/OvZlSf+qTvpJ9wAL0cwgOt+4LBJGnxb60bFDcKrStccuGo9KRj9sRXoO3rSHTJwbo1wBjZcXM7C2y8bM+F7PyQQIZl3KwdITaAR9sHuQ3QtIvNi2g6VMxNtmsocRKxeQPJzaS0G9j77hA884aygCOAp0N5NH4BWQiS0WQgoBdicdXoHuBhLiZ13ZAcW3L71gKvu3AtOBpXjcuJzXtYxgTIXrMDGDsYEZYxlh129uYD2Hg2K0ZheD0617TQUTpHA3hs51Dm7kaIJ32WxvMBi4NHdR+wvi+Q3+cBUywuPrUjSmozmMvPZr64cJ0TwLPFJIVoUchDFvgSibXj4rEHdxJDBuC2sQi/c7jj2081H5beWeyE0PJa+LnsZ7chjybPjgA8GNwfIYYQZBmyUC6U+7DVvOjKVKCJ2AQ9zT1xovwEdfPIEJi0wZ2cXZXZZl4XV4ArwBXgCigKcMDDZ0OgKyA0MTAHD4M7IgQD0BQRaGesKsCjduqo3QOt7bp8LI4PzeJOGRa1IwR0sQzJ0aEqWwY8FDqweiJ278XRnv3R/ZBvQ7iI9mSd2MfUBydwBIW4afkSSBw8ScJj1MFj/8uhotXnrZVwpt8toU0nECs5ow72YyCIhFpVGPJCF7uwCYuy1ZGAF1Z+NIUeDDwQFxZti+SaYporx1KX1jHJIbMlG92f0DplKqqHObwcjBsdQyvXjQZeaEP/lHqu4lnrUD01DKFQQCpXAgQkDJDq2VEbQiUv4MiuaNHlHfCLsMcSbkfe6404XDFcpdvdU1ePnE1bfRdxoW6LflYOowqvBQfjqlStzCVt3yRQQsdYgYdpeQl2xliGQypQJM05Vo+9EDEJWJHyJQgJch3mDLa4r3L/JIVobW6EVPXctO6Tyrlkd75L9whavmW+MEDm7DqngMe8EaKZwR21k8faxWMP7pAQnGBjMI4ajgX6Z0aNb38vc08UlRfjSPkRFyGPNgdTkBCMQSGPUNjLYV/1nE7kntDPFIebplvIKj/kcWL26qkO7xVXgCvAFfBvBTwCPKYinNryET7NvIxSk5P+GYGQiL54ZvwziGns31rw1gWmAkJTI3HwyO4d9m+VAh558U8Xr+on/gpAGPSKde6eHKx74waG2snBYx8YkFw1tqCA5e9hZZMF31KkWNwT+oQ/WU8S9sWfeDxizX1xAodwW7xNzP8U+gSLIRgoPIrdUpJlGyBglWOGlE7bKWu4+wbiEwms2YEoqU/ENVNhGJSDsCaLE4jk4rEck4GIf8h5jGQwthLbIidaYBI7FpbxIa4O+aV1YjEoQOGUNRyiYyvDG9WckIAAHTfaZ6scTE4cPNQ1pClbapkasnRTAy9lztA+WuWFkRf24QJz8OzFbsm9QzNcobcQizwDycFznT7VtWvbd6FuBU6orhFLHisH14KjcDWrOURcTdq+aUO0bB1j6vnwFCwwptXrUJw3cp6dChw8KriqgYBvqMtkMI66q6iDx+p3C+RlDj8Z2lhyOanvEar5wuAoc0k5us5lwMPAjgx4bF081nCH/N5CaIGuwV2QYcwMzE8J3mobBQaaEnGw7DdcE/OlkD37O6tZu3aMCMLg0Mdorp1c4SJXtporQGBgSXkpDpb/qnuC7mouHe8eV4ArwBWoMgU8BTyHN7yHLw5cdw54SJ7VxjEYOXEs4lwBPPkbMXXYXGRYKZLw5g4sGdEYBTtm4al3gNmfLcCQCKBg01QMfhuYs3UJRkZUmYy8YrcVKEXB6XNAq04Iu3UK54LaoVNEiNulkBOEpkbZwcPcO+QLaRPRzx08KgjEwmdu6Ah4bHP9aOCGRzI7OkkNeGJxEodpDh75FSwGIxGPOQQ8WieOevEsOS3Iot/KeeHUwSOHV1klVq7IWcMSVVsBHgl+2HXw2CTBtnIiVeT+sePgcRnwqOCJZd5ILiRNsm0XXDTUIVIh4OmAvQLZRUt59SQhWhTwFLgGeBy4hzQOHtUxFV8LaieOkjBbmdsMoBIdHAMeaOGnzThJDh5JF/0BjwSKrMPN5N+pI4xBvoocPI7mS0XXOQE8W8WNbDFPNjWSQrRk2KMeZ+tdCYeHDEem8We6zTV/VQ8FiEsvztQX35R+43BnNWu4QzDv4yGP44LxPIc71WMauNSL3uZeKCwvwpHyoxzyuKQYP4grwBXgClStAh4BHl82WQI8159Lw7QEhQiFRvVETIsQnPvseTz/fhO8uX6JfcBTdBhr3lmMT1tMw46XY3zZUl62NwqYCpCxfCb+eWsI/tzrPD5aX4IX/jYNQzqEuV0qBTzEtWMwENwj0n8J4GlrqKoQLUgOEWn3I0teFcW1I+cFYXlSyMuxg8eSX8U6p4sdB4/FXWKT98fDnb2cDocCePqYCeA5hCKB5OBhiXmNpmAMFB7Dj8YfJSCgLnAMdhb9SbMLGMsLo3LCJNZTHAlS+Io2B4+d8CRahdWOTmpIJDlFNDl4rACPDHvI+DjKwUMdGJLjguouj7PsKHEjB4/LgMe6X3ZyLbG8PAxWRTvLwWMH8JDFfQMhHB3KO2Cv4SdLgmUynjFmkoPHDcDzLpjbyir/jzI+ZF4yF5VL14KdcaWhVnL5NDeVfcCjKZ/u1lZRDh6WoNsh4FG7jTSATRWGqYK42hAt6b5A5uS+LsouaaoQL+bEc5yDRztf1Pm8HF/nBPBsw0aYJbjD/lUSLrN02VLSbNWuhDFBPSEEgSdVdnovDLwDuoidca/0Hk6YT9jsrMYCb5kXk7g0ye8PBT+EO0F3kC1kB15neYu9UiDBHI/Tpb/jgpnskKbegU/+tPeqeH4yV4ArwBXgCuiogL8CHkiOHWddtXHwyA6gcR/jwBQOeJzpV6Xv3z2H7UtT8VHBIDzd4yy+3AKMnTsbIzu6B3mYg4c6d4iDhyTiEdG00gFPlUoJ+HB75Yp7pgY8fXAKh1FouG3ZdynIxBw8CuDR48ugvTAZ3+nv8hbXvmtCJZWsjKUMePYZZQcPW+DFmPrgquE6rgsVOHgqqbW8GvcUoA4ebGTOHbPIkizTfDzs/wYSakm31WJjTf4JEYIxOHgovjd+715lVkePH3QbM2JLNX89u70pRh72qli/Ofm/n7mGJ9uy5hQdbIz4neRpg/SKKcaRIffYL+cboMcXwR6024yPXi5Av/oh2PdJOP6c50ERDk551DQIm8s2W2Cfsq+alGNLgn0djNFoGdwcBwwH9auclxQwCoQgGImmRHxXthP3zMTJp4Y8AdMN3lCuAFeAK1AjFPAK8JSew/a0l5G6tcC+VnUSMOvDd/BMRzdCbyRA4wjwWAMdze+XF6PvX9Zo2jL2wwOY1guAqQD7//U2Uj/JQMHdMLRLegGzXn9RChsrwMYpgzEX05DWdz8WfZiBzjNYSNjl3YuxeOlG7DpfhJCIGIz92xL8tb97AKJGTCRPO0kgz6JZWHQ1CX/ufRlfbirF03+fg2e6uq6xFeBhLp6mYrNKdvB4qoBO5018C5l/645r657CyP+jU5kuFaMsCPuYZcAjh2gJ0BPwjP/iE8yIr8NadfsoFnZ7C6tdaqMHB/1/S3BkTEvpxEv4utVU/M2DYgLrlIoAD8umHGMiIVoM8LAv+HoAu8BSKVBbywDPfyTAI+2iJQEe0ieSU8ksmqlbg+1KCHQ3xgBBIrKFMx52WwYTtqcHEuBhAMcxXFEDHhTWw8L3a1vuTZr3/BDwdBI74V7ZPZw2n7Tk4mGzgUwCMk9EhBoI6BuCdGM6TCDWL/6qiQq0FFuieXkkfipnyfcpD5Zcf3x3rZo4I3ifuQJcAX9VwCvAg1JcPrAL+88XosROB0PrtETMwwlo5/paHfAG8IScw/69G7H4/63BqUen4b1RndCkUxzaNSjA9v8ajtScoZiV+mcManAO69Jm4uNbf8G/172ITkYJ8GQCCf/1b6SN6YQwI1C6dwEeefU/iHt1CaY90RJFuz/Cxjp/xZxhriQT8tcR9792FRz4GG8vP4uEickoXr8GlwanYfbgFnAVCwoRQYkigTryDlrEzdPEXNkhWv4nbOW0iAEeusOSqTdOCUdQZLhl2Xkp2ByKh0W2TToLB+FAoHLGxZNapFAMASDbpEeXR2Nf0G7VLloCBTxXhHzcMEg7pfHx9EToKjmHhmgJ0i5alp20BJjNBOoYNOMsJ63/Q9AI7DLuhJmG67j/Upw7VnAk8h4+iqiNPweEg8e5e0YGQEWFpQjTuGzKsHHWLbSXpfNDwBOCEDxsSsCW8i0sKosmTyc/0shn6ubqF9wfhUFFuAASnsNfNVmBB039cLL8NK6Yr3DIU5MnAu87V4Ar4NcKeAd4fNA1u0mWEyxJlCt08JAky/ZCtI5/jBHj/oM/frIJL3aV2nxgMfq+vAt//WwTXuwoAZ6ssfg4fRpijOwYVtd1TFv3b4ztIJ1Hdg2T3vdB72tckQVZa/D2/xxG3LhkFG76FJeT3sTsEQywufoSIoJYDh4lTEvKwSNUZg4eV5tbvY6Tt0hXAA8L0WJBHkCwKRgPi9I26dIakT/p8885YEmoagE8HbAv6CfVLlrMwZOnAjwOt0r3zy7W6FZpAI8UniXn4LHk3pFBjiAiQmiGTsGdvAjJUeBGRW4d2eFydnsDYMgttJchSOQ9ZI4rhvyASBP65Og9+e/ERZNpwgwpNEpTfwXlatw2IFCqDpqMUwEaMoPsQBpLH87XRvu295QwLSk866z0d+25VvAHtfH1gnqKU1DdzvP1sK9RsVWIll7wCHjQ/CCyyg/ilniLOrzMIoO95PquK9TDwOCB2GVId/H6qYeko3GIsSSEu4nvW2fhWIVns3PaHt2Pfz1bjKafP4jn4msj94t0fD3DxWptDpPagUv4rPtpXKPvW7dNOunMSXx2tY0OdaobYV3XPRx++xekf+hmfxb2wtRnGlqd5GFZFVTNNIfTNoYjHDHlPfBt2bcKDCTzxdGuim52lx/OFeAKcAW4At4r4K+AR5tkORQte8egRYjtrlmu5OBhx1jvy8W0YyFccojWHOxYOhIWf07+dkx9KhUZd8MQM+zP+POLI5HQ1h07kvfjU51LkOFOz+eTcX/Lp7ic+CZmj3IP7hB9OOCpwlliC3gOodBQyAFPFY6Jp1VzwOOpcoFxnn3AI+XikbJmKXNARG9DHxQGFeOScMmzDloAhQwurICEFMrUXspfU1QYgrD6pQyg7C7XwB25ARTU5GvBj933CkNQVL/UAocgwxMruKM+9+um1nmCPAA8MqTS9K02vt4OPElgkwUOWcMduSUOtLKMgOyEsn++Tf4fF0euLdrAWGbEcfGIkmyZnisi1hCHoqBC5Li4JXq39CQ82kGBOta/229SczyZ0xnhmQzw6POyB3jkkqX3rp3EkqQr+lRnU4rOdVDQU8spgPG0M64CHlJ+f1N/HCs7imviNZvk3PwBjqcjwM/jCnAFuAL6KaAL4Ll1GItfehFrLFH6jfHM/3yGWYkehDJ5E6LlwMHDAE8pZn22AEOttlIPDQtDiByiBSvAQ2QuvYz9m9bg4/e/wP5bYUj++3osGOxBv/QbsupRUull7Fq5BtcTxiLu6hf4sigZr4yKccu5IwvBAU8VTgkF8Ihgu2hlccBThePhTdWuAh6yTXqBUECT9HIHjzeKV+659gAPGz+yUxL9geVXlvLvDDYORYYxE2Uo86yhbgIetbtFdsRYgIWcqPh8A3yNWzShsb33FDBkDULY7xcTWTJke+cuLLjLEkFb5dABXA3RAs5ub4zr8XIy5DDgjwXod6MBepwsYYmWJcBjCV2zAB8lVxGBWBbYZGmLDHRYP3Z3k2CUtdvJpu2uDV0d1EJvc2/sMu1kWMcs2S0F4A/GEdgZtFNayDsp7y8d8ac3W+K22nmj+ttPrZhLpLCwNupThw8BQdmIUDt+zpzEkoPNqGuFOHjsnZN7piGiqK1aAklSHbJpiDl/3AQ8klPG5ToBMHjFNCm0gVMOAI/dtsLiWmKFqV1HkuZWgEd2OVmO314Hz1mcPsThcxSYFocY2cGk6t/XJ9k4Mb2YhvkuOnjIGRFohhblkfil/GdLknaej8e1a40fxRXgCnAFKkMBXQCPqQjn9mbg8GWWiyc0pCU6JyagUwMPeuADwIOsxYj/yxoM+Hs6Fgy258Bx4OBRh2OZzmHNn57G4gZ2IJAH3eSn6KcABzz6ael2SRzwuC2Z357AAY/fDo0uDbMFPCysQrWWlyK12G6ETxiG43sjW/B79nIQoqUOo3q/NmQHjzqMShsqpapdBXhs2qR2/lhAhxbOyIDH7rlfQJsvxxIy5Q7gUeDM2YP10DS2GCC7al27axfwqB03MvQhf/sARRQ2Ke9r22ABPNYd8QjwsHCsZFMStpq/YaCPbo8OtCT/M7bGYeNh1/KnqSGCHFolAQ1k7sc36K4Kg1K7dsK0Dh4b2MLCtRjskUK3wEKXrMO4KHRpSgDJZXQn4EgToiULZge+uFmnDJ5o2FVne+4ae6FqV9EppzOiCMRKuiJBHRYWdfRRJ2FpDgCPbRib0jcWdsbKz39e1qUID1vaUMTC6a7JIWrOQ7RkBcnua9+Uy7uvsbxNcoSnYxePksuLzDn+4go4U4DlbZRfeswZPgedae6P7+s/D/yxl/q2SRfAo2eTvAU8psNYnPQi1kQ8gzkzO6FFk5GIa3sKH495Hv/M74SRU/6KZ7o2QeH1k8jICsULU4agMewDnoKtc/HPu0MwNrE9cG4jFs/8J8499THWT4lxOQGwntLwsuwrwAFPFc4MDniqUHydq+aAR2dB/aw4a8BDF2M0mS7bHp2ad6TdveuiLvoFPYhMw89e9UIBNar8Mm4AHnshRzbuHnULrcpebeW+sXHw2O2d4qZh9cPpFuVKHiHrEDLJSRQhbZXuroPHJqTLgYPHq1FigGeAKQE/4QeUiWUWR1ec8CDygvKRj6u0BqfhNy45eO5LOXkY4GGwA04AjwQe1CAFKreQBHsUGVTOII8BT8V1nopV3DtyvVrYYgciqWAXDUVTQRsGeCoALHYBj3K8xtFDGkRcQIuBP1BH1X7cHCLlOPq+hcq9I7W88BK2HW2EoS7k4JH72sfcG9ll2bgqXpU2UCDvaLdO5wzHqwuTn+xEAaf3IzIj9WBCfCT8WgFX5oFfd8BHjat2gAfA5e8XIHXeFzhc2hh/Xb4DL/YAUHQYX7yzGB/9cBgFd4GwtnEY+uIsTBvWDiEOAE/R3n9i6n+vweH8UqBBOySPmIZpryaghRsJgH00bLxYlQIc8FThdOCApwrF17lqDnh0FtTPirMHeNgXI/kbsBSiBZJgOQLtjNHIMhzyrhcOct7QQq1y8GgSIcshWZrarWCJvfcg5edx4OD5swxa7JxrzxXD2mS11XtFSZatj5fboQox6/FFMAAHOXjk4x3qJmkg99NqdDzZel6+h/cx9cEJHEGheJNCP+LhGSqMxC5VeJbzL9K2YVHqHDyaMCAJ0BBnz7+eZQ4e2dnCwIc2RMvGKaMCPBS2UNfOaURYcgBJoV8+AjwaB4/dxMn2QrTUUEt28DDg5TREqkLAo65LcuXQfssupnsorA+cp0metW2Qp5A7OXjIOVFiK9Qqr4Uj5sMS4JF2XxPNMNBd+YCGhoboHtwNjY2NPNyHz7vbDz+7uilA9vYDzpefx+HSI5bO2e7OKu0IKh3RxtgaXUI6oZZQm8/DajAlyDeWIrEIR0uO46pZfvjAd+i1Hlq/AzzVYO7xLlSuAhzwVK7emto44KlC8XWumgMenQX1s+K0gIfYMZhzRwE8gMHAtsduiSg0C4rEMeG4Dr2wAiS0RGXbdI37Rb1tug3kUW217ug9Z4AnD4CDc60Bj8Y9pD7HKeAB1OFW8TsNSp3qc60hjlV4lbLFPMkZ1AAnHril3UXLDgRyH/CwhRAZ8xixB3LN55Av5EOQnF1D8QdL/h3Xd0lyvIuWXZeJtMOVJZ+Ngxw8FQGer6vAwWPJ8SMmcwMeAAAgAElEQVQn/rHJm+NJDh6dHTxEW3kXLnX7rHbmUucdcnWnr7piXfQwd8ePpnSYzdrwLDJX2hraoGetGGTXO42CoAId7iO8CK4AIIgCWt9viyb3mmL7vW9RjnIV6NE6dsh97cGQfqhXqy7O1TmLe8a7XMJqokB9UzjaF0cj534ujpYfo48kyMv5Q4hqIoAL3eCAxwWR+CF+rQAHPFU4PBzwVKH4OlfNAY/OgvpZcWrAQ6COSBZlqi9EZPwFsrIXBESJUWgY1BQnhZN+1gveHH0VUABPd7EbLok5uIarEEUz6qMRYtAb+4L22oTeeNoGd10intbDz6scBR41JWOLabMq4T7J6SUiDPWRXDsJB8L3wiyQbJb8xRXQV4FmpZFoXNwUO++nSyHGAg3HIgt8AnYIuO5ofADN60bidL0T+lbOS/MbBXrejkXWvUO4YrrCIY/VqHDA4zfTlDfEQwU44PFQOD1O44BHDxX9owwOePxjHHzVCpIUdZuwSQI7An3qzp550b20WLUCC9OKQhs0NDbhgMdXg+EX5cpwhz317mruisvm87huyKeLpGZiC7QytMYR41EXE+g671Tjf/bByFjgxOJf8fNa58fzI/xbAQp4zOpEy8wR+GDwg7hbvxj5wSx8gr+4Ar5QoPvtGPx27zCum6/TzzAWWCq7UkWMrD0SBxr8ArMgPc3wRSN4mVWqQD1TGNre7oDv7n9vAX2kQdzJA3DAU6VTk1eugwIc8OggoqdFcMDjqXL+dx4HPP43Jnq2yDHgYXiHfDWWkyxHoTUaGrmDR0/9/a8sxb1Drv1uZuLgOY/rQj5dJLUytUXDoCY4ZThJHRrOd0jyvx7yFvlWgWRTMraLDPDQ3fiknF4jQkZgXyOWoJ0vtHw7BjW59BalLXH/VilOmE/QxT1xjxkE4uQRQDYKeKjOQzhSP6smS1Qj+t7/5kPYeJ84CUV6v+HhWmzYOeCpEdO/WneSA54qHF4OeKpQfJ2r5oBHZ0H9rDhbwMN2zmJoBzDQbbSYg6eVyAGPnw2fD5qjAjwAuoldcRk5uCaQREUCokztEWYIx+/G0yzsQfrizBfsPhiKgCxSRLI4CDvM38BMk/CQZRVLtDw8eCT2NcrkgCcgxzVwGt24rAlCbtdCVvlvEn9mjyrIR1kjoRFi6vTEibCjgdMh3lKPFIi71R9b7m2FmTya4JDHoiEHPB5NJ36SHynAAU8VDgYHPFUovs5Vc8Cjs6B+VlzFgIc9+eSAx88GzafNYfmWWGgD0FXsgiu4gOuGa/RLcpSpAwc8PtU/0AsXkUQBz2bWEQkCkh+GB43C3kaZLPhTiv4M9N7y9vufAgTwhBbWwq/lByHAwBLGkwU+zGgsNEFM7RicCDvmfw3nLdJVAQp47m+FmSYWlHfzk0L2rDaS0LViPy+MAx4/HyDePKcKcMDjVCLfHcABj++0reySOeCpbMUrtz4F8FC/DsxmxcHDrDyitIsW2QKZO3gqd3QquzZt/h2SVLk7uuEyLuCacJUulFqVtUV9Y0OcNlg7ePh2tJU9Wv5XH5s/j5iT8B22WBw8ZHFN/BN/MI7E3kY/c8DjfwNXjVokokl5BIJvB+OQOUtyGErhxgLQCI3Qo1Yv7uCpRiPuqCsE8Gwt2QITy7AtQWUeVswBTw2Y/NW8ixzwVOEAc8BTheLrXDUHPDoL6mfFyYCHfQFiT7nYf4hzRw14RESJJMkyz8HjZ0OoY3O0+XdIwYqDJ5/W06qsnQbw0EkiuTG4K0PHoQjIotj8GWh+BN9hK0ttSxdXLMntHwx/9Angad6wHF1alwSkYq40etehukjueceVQwPymHKTgN1H6+jUdgJ4miL4dggOi9o8O+Q2RQFPKAc8Oont18UQwLOtVAt42Hcc2cXj1833WeM44PGZtLzgSlKAA55KEtpeNRzwVKH4OlfNAY/OgvpZcY4AjyAYpJ1HmIOHrONbmbmDx8+GT+fmOAY8BUYpRKuc5OBpgN+Nv1O3Fwc8Og9BABcnf+4niUn4VkqyzDK1s/wnw4SR2Nf4Z92BIAE8X/zfSwGsnOOm/34pBC8ubo43xhRgWN/iatnH/7e6qX6ARwCakBw8haE4JP4qheawUGMCGRuiMXqE9MLJ+tIugNVSUd4pogAFPGVbaJJt+lklP8Cq4Q8lOODh10egK1D5gKd9EmZM74fWoUS6PGRMWo11bqsYiXFp49E3gpxYipzvFmHhl3YKSR6Nuc9GI9zF8m8f24E5S1zYNWBoChaMao1apNzb2Vg18yuQj0h3XwEJePQYv7HjsTQx0mW5cnbPx8I1zg5Xz4liHPl8OVbucnaOfu9XGuDxQP8xb81GQgsX+no5C1Pe2uHCgRUcor42PCgv6i8TMbNfI1pBRdejpU8lOdgweS3SXW61ap7cycbn078CS2da8cuhg8cy8GrAw7dJd6ZnYL9vD/B0Rp6Qg2uGa3SRThw8DPCcBs2h6+6X5afHY0G3PMyi1+NgzHgLWCj//F4kfn9lNTa6IGL81FcRX7Dcwf2zFyYu6onC6Z58BpNz41CybCU+OUsa4mpZgzFjRS+0pm0nn91rsfBLkpja+avivijndxs7HuPJ58vlLKx+awf8K4uIMncI4PkeW5l7hxoCyQIbGCqMYkmWdXZ8ccDjfI758xH6AR6WP6xxaROEFIXgqMBCtNh8I7tBCgg3N3IZ8IQ3rOfPstXott2+6Rx2EsCzvXwrTGaTZcdHxaXM5KuJrlMOeGr0pVMtOl+pgKfby7OxNDUJ0RbikoN1YZMwy10pk2djz8YkRJHz7p/Byv6vIo1+ybR6vTYPR/7RC/VdLL9w90r0eOIrp0dP/nYTZjwUQo+7tm0R+j7j2aI40ACPbuP33gpcGMu+4rvyyl4zBINecXLk2Lk48F4cmpLDru7HrOg5HoBDV1pj/5jKADye6r/g4HaM6ehC307vQJvYRS4c6OiQSKRmrMDEGHZtHHt/AobNdG3xxkocjFXZ05HUjPx8E+mvpGCCA7Cn9KkUx96dhGFvuFiPep7czkJaq9ex0oUe2wM8LMUue9EcywLdKgmtzBzwuCBpAB+i3UGLjHlXsTOuCDm4bshngKe8A8IEeRctOaSPddmlL8vJc7Dnk7pYTeYn+RxLDcXqyOlY+PI8HJlRhtToOS4Bnolb1uPZnKcc3D9HY+3Fwcht5cFnMMi5ExF74SsMSliJXPq7K2VNx86ifihcm4Vc1EO3YdHIn5eClHedT4eK+8LOj/rHcux8oS4O7joDdOqKqIufYcBoKZGx8yoq4Qhl7jwiJmEntkiJbaVIT+rg4YDH3YHgDh53FJMBT2OEFIfiKH5TQo6lLzLEwdM9uCdO1j/m9H712KCH8Or/GeNOA/ixlaDA5JfnITfH+fciBnhIiJYZJM8ygTtKKHrNDdPigKcSJimvwqcKVBLg6YUZG6dhUnIkqHHH8vIM8GgAy7eL0He0A8DiC8CjhkvlZ/BJ7KuYYw8uuTBsgQN49B0/6A54IjE3YxXGxTDR3QcLLgyWk0N8C3i807/SAI+XkC3qneXY83IHpvThzRiQsBy5DnTX9OlsOlJ6znfJiaO+d4ADHu8nfo0swRbwdBGZg0c3wIMkrMqeBMxJwYZRq5AWH4rsZSl4p9sqfNB4M3o8kYGR/3gVLyXXQ+7Xn+Gl+fsBRNr8zQJF3hmNDz6MQ/6y1zHn0HAsfX84osuuIrRnMxxs9SYyaFnNUHImHUufW4v0/zMHG7odx6gXvwJem40N/XIwatxa1WhLgCe0GMeWvIZRaQkqwBOJcYum4dn4MOR/twoTUknb5BcBPF1wUHqwE7ViFba23Ixhqxph7mtxCL8k1Y8OGLfiNYzvGYL8zO2YNX0zhsiwSt2XDdoJSPo7viANA8apnLiz52BDqz0YNTkdkz9bge6HJuElzMGGnqW43bIDwk9tRuqkzThGjrP+m1Md3L0A1IDnEergUTLcsveGggMed1XlgMcdxdSAJwRHISVZprtomekcbCA2QvdgEqLlGuAZ99xwHNuc404j+LE+VKDv+Acwfeo7LgOeHaYtKCdWU1HQhGmRhxEkcNSlhxI+7E9VFM0BT1WozuvUU4FKAjzsy2A8ce6Ul6IEIQgNIt3wAPC4A1hUgKdw/1dIXZlto13Ca9MxRnIc5G54XfvF0I7SLsMlF0YpcACPjuNHdFEBntwN8/HONmuxGmHU3yYiqSX5eyl+nT8Co9IqEFQN8qrAvUNa5lvA453+CgzJw/ZJq8mSwv7rVg42bjvjwsy1d0gvLDg4z+IUch+yqfroxL1DatdCq2JkvvGUcxdA8nTs/Gowoum9h8SAcQePh4Ndw0+zBjwiuohdrABPe4QJLETLU7v7jF2bMPTUcuQ+loLC70qR1HoH1jUYj/jdIzDs1iIceaUEq+ddRXJqP+TOTMFLrW3/dmDsejx7aS3yk8cj4ru5GPTKfhAIMiV4M97JjMakqc2Q2XA+Dr41ABGnbiBq2kQkn1mEvqm9sDOzNbZFTkfJt+sx9NBrVm48cr2mAGtP4IGUevg8cQ9id0sOntmLcORPxVixOA9DXx+A/FS1E48Anp7IpvehSAxLHY2oTTtQ8sJg3P9wNXIfG4/kC8vRN/UmJo7riZJTpRg6NwXhn4/Aht62fbGZiK/NwZ7UOIQX5OLoru1Im7wZx95bgSOtd1B3LrlvxO4bgkFYgQuJuViYlo3Yv6UgYv0IDGts528fT3eig7uXgjJ3BoqPYCe2wiCINP8FXUgRBw8HPO6KCg54XJeM5NghEKdxKXHwhOAIsmhoIE2qSyEP0BCN0C2IAx7XVfWvIz0BPGoHD3PyyOyZJVxWPIb+1VdftYYDHl8py8utLAUqFfDE3t6PZS9kIX6TBHs8ADzky2lqIov5dRpSpQY89sKv2r+KrQeHoxtd8OVh48gJmFJR3hb1ArE8B+tGT8IsL/K8BBrg0WP86MCpAI/d8Cu1E+TOCSyMnI5lDq8Ib8GCPpdaZQAeT/VXYIgHQNVVebyEbPHvrcBaOWzPiXvHFvA4d/yQc8Z8tRYLHm+o9Eg3wMO+GPMQLVcnS6AfVwHgEfIp7G1Fkix7CXjwj+U4kgjcbnYD70wqxcwVkShEMI4+PgkZ89Zi6WN1UUI2RQoNQe7nQ7C0se3fPm+9HjP7hSDUlIuV8SyU2QI5XpHDqt7E0RWzMb5nXSA8EhFnVlOH0NyMd9F922bg5X44mmjtVJUAz7yn8J/EtUhtchxHO0bRcK+jG9djZtBaClRsw6oI4ElC+PE83EYZcnetx5zDydiwIg7175QCxhCE5pBQ0T1I/WoCkloFI7RZa5RsGwJ7fbE/kzog6eUBGJUyHEOwAx2Px9kFPDL0sbQRCghS2k3coRXp4O5cZu4JMkcSzQM1gEcuiQEenmTZHWU54HFdLQp4ALaLVlEwjuA3llyZ2jUo6UEDGqLVGyfDnCdZJiFa3MHjuv6VcaS7gGe7iSRZVkK0ZMAj547jgKcyRo3XwRXQV4FKAjxJmDgb2D4/XYrV9xDwaJ7AuwBkUqZjw7QuNAdP4b611KKtfmlCQk7vwIDYRQ5DQsh5arhU8vNqdHxcbVl3f2ACB/DoNH6yRLPnYOeTNIMSsr+ehJfma7VTL8TdgXhVkXtHbrlvAY93+vse8HgL2dxz79gFPMjD9mcm4CUbN5g0Qu0nYuve0ehGM6NLLw543L9p8TNYIlJptxmyUIIgoiu64ApyUGC4Rt/XBfC0n409h5IQTh9O3MCq7NlIwn5MiZ6DX99bgZ1d92PQwJVA+0jkns1DlJ2/UbcO1iK1YDjSGm/GsCe+wviM7RhybAIGTJLCqtJuYOi0O0gdNhe/vs5CpmguOgKYnm6EkrOb0Nfms04BPCnvjsba8+MRH56HdQ0nYZkUdsUg0QrEEsfRG/LE0YZo0b+2Jy6ZaKQTAIVIRJ3NQ+6yFTgdsx+jBq5EvBSaRQCPdV+sQziTXh6N+t9+hY0kbHrqPByZdAcv7Y7CB9TBk4Glh1ahWyZz8LgGeP4XoFWog7sXhArwmBKxy7CN+naIg4dOJRKiJf6RAx43ZeWAx3XB1IAnqCgIxw2HKdSRAQ+BPfXNDTngcV1SvzvSfcDzDb0HKTl4pFAtaXMADnj8boh5g7gCThWoJMCjbod6Meeeo0C98PcesPTC0kPzMLI9a5vTkBJ33T5OpZceltAvdSL6mGNxElkoNBTSpyvk616wKRgPi49hd9Bu3XfUcKF5Dg7xfPxcqzMFG/LGo09dcnTFiXbJzi3KGLqZbNe1xrh8lG8Bj3fXj88Bz+xFOJ3aheXX8iBELv7jVVj7NNtVreSwnLS1Yunt5RWq6J6grsNSMgc8Ls9vfqBagUoCPDQPz3SEr2IhqjKsofCl/Wis/XY8YqmZNQ//mTgJs47Z/u33l+UkyxKQeec1zGo4G1undkBoSSkQegP/id2P7pnDEVFwBwivi9BDxMFDNhsYjw15o4FFIzBq/qvYeiwSn3ebg0+oFGrAA4A6+BphG8mto2pbScF+LO02V5XI3A7gQSQmblyEmfH0po/c9fMxKCMZBxb1xP38MoQ3boj8DczBwxJGK33JfnIeotZOwIT3yZlSrrL4RoCJ/H4Dmf94HRNOp2Dnv8imDKUoMdZD/no3AY9GB++uBOWhDpAoAR75w10OkeGAx32NOeBxQzP6BVOkDh414CHuHXknt/pmkoOHOXjIq6IcLNzB44b2lXSox4CHbJFOdn0U4dnuj5XUv8qohodoVYbKvA5fKhA4gMcKsFT4tN4VxcguJRsT2E5c5WewsiF5euj4pYFL+9diUPLqCt0+rjQhcBw86t74GPCkLsLp2QosIE+rHW0HHJW6CDtVx1b2zllqVQIG8AzcDMwdgtgmwbT5hRcPYcPfl+OTX12ZsfaOicMHx+ZiCN0UzQPI1n48NmSmuAj0lPrVgKfkPhBKnDkOk56r5uz9UpTUCmEwigMeTwe9hp9XWYCnimUeOgd7loVgGd2RcCIWvJeFWa+oEyZXcfv+95JPfW86Ml5ZBK03V+d2aXTwrmz1Z36iaSB18Ch78bGyqxrw7Pv6CvBkc/QjjblxAy98Ciyc2ghkc8N9X5/BhUc64OlGznQow5dLrqPNVKkc68NJuT+E4tMnGdTz9uUO4KmU/rnaITd00G2bdAvgaYKgomCLg4cDHlcHzf+Pcxfw7DBvgclsZvniOOChA8wBj//Pc97CihUIGMCjN2Bxyw2kN1ySxoQDHuvJqd0NK/fL1zHgRdVuKJrDvQQLOt8ZAgPwEAgCQE4ybNGgGMfen49hM91fvHkL2ZI+WYVVo9xz75BmK4CnGJnfXkX842z3rWt2dtVTh2Je+3Y/bj8eh2hyMAc8Ol8FNaW4mgB4XsXWvCSU/CsNo95wdA+uCeOtrw7qz/yB5kewUyAp71l4lvyqasBzNfMMPm3aATMeAK5mXsGM/cBkCmqcQBtNL/wX8FRK/1y9NKoY8JAky0eFQ1I2XcXBE25ujG5kFy3u4HF1JP3qOD0Aj6ebA/iVEF40hgMeL8Tjp/qFAoEBeDT5M1RhO2PHY2kiWxzm7J6PhWtc1XQwtb4nkUdSZJemNGJBd3zumC/WYsFQlpxVCSHphYmLBqMHeQB1JxufT//KpW2a1bVwwGOluRthcBqwQMaFJOgMDQFKilF46hA+f3clFn6Z5+qE8Pq4gAE8Dnvq4k5UmvPVkE3aIa8ECA0FSm7n4eDmzWwXG0d1atw7AIi7huywh1IUFuQic816pKWRvF22Lw3geWMt8LqU18smKbeqjTQx+gnEbhzMAY/XM74mF1ATAE9NHl/f9T0QAA9x7Sw8GYYZ8cEgbpcLkXdxgQKfO1j4NTDjybogkKTTslsAWuDbtQT+3MHClJPUBT18cgw+jYfFwdOGHJsXiVtPhuDLJYcx8Rdg+NMtANSnDp59Xx/E418SzRtg5fLWwKeK88dVx5A7Dh7n/VPaiac74xZ1GbnXP/k8CpPQEIeWncPmB9vhFHVCEfhlq4OzWecLB4/PAc/z8XiuZwl+m3UQJ6QO9k9NQr2MdOxELJ5KuIf1aceddb0Gvx+F+Jfq4vwHJ3HZkQrdO+OR3nfww6fKNyUOeLyfMq4Anvz8fOTk5MBkojHB/MUV8JkCRqMRrVu3RkREhMt1BATgUQMWqHfYcbYbkyMZ3MkZ4ggu0RwE0qLSDScABzyO56YmT0qFOympAZ2D8spvIvOt6UhZUjmQJ1AAT8mlLHwyZzHSCPxqn4TUD1/FxDi2Kx3OpiOl53yXQWXUP5Zj52sdWLiTg1fJ8R14qb/9EArNde3g/Gu7VmLUyK9sII8W8DyFZX2UPD4a55fqWmc5eiKxs4gDHpc/IfiBdhQIFMBDHkLEoWTZSnxCkg6TV/JozE0sxpy3rmLiop4onL4a65yMcVTiaEwaG43Qy1lY/dYOx8DWV3Nl7HjMbXwIc5Z44ySKxMjUFPQtSveyHO86GRCAh8CMJSV4YWooPiVA55ESBnyaXscL15rg0/hSC+iRYckLuI7dnZvT0C0WAtUEF0iI1jBgGT0nGPj9inR+MANEFPqoQrTk95tex0I0Z0CJtoOFh1X0cgvwOOufpX7mYCL9SjzJ/nXWP9Zu9Xln0Gl/Qwp2Lnx9ELt7xGIGnOjgoKOBB3jaYNCClqhdGIp7BOhIcZQc8Lh3D2nxfDwebHEDv7xjB/J074yhYxrhxrpM7GXpkuiLAx73NLZ3tCuA58CBA+jatSvq1KnjfYW8BK5ABQrcvXsXx48fR9++fV3Wyf8BT0U5OjwEPJO/3YQZD4VQkeyFdKjVU4eQaOASBzzEN4V1JKmmy9OtogPdSHqtBnRSkSUFechHI0Q1ZuNKX/dzsG6Md1vZu9o1fwY8kz9bgT+SCKb7ufj8T3OxUl7s0c6pYVkO1vWchFma9x0poB0vpncxruWXITSiIeqrdqsq3LUSPUaSpK3qlzqZtjxexcjNByJa1EOoJYysFNmr3sSgydrFnTXgSdmq2iXLkuhZHfIn77JFkrxywOPqvObH2VMgUAAPewgRtWsOBoxj4Zc0NLntPrSJzcKCbwcg9/G5WFbRII+diwOLopG/Owv5reIQjwxM6L/IZQjs8fx5eS72TAZWkKTOs+dgQ6s9NrtgulX2IrIjWBRgSSDt1tm6HRwYgEeCNI+EYjd18pRS0JIYV4ILBHLgBl549Rw2y6o83Rnf4qTkwiF/lJ04hzERsmtFgR40f48qNElxA8nuHwkgPVKCLwsa4ekHnMvvHuCpuH+JJ2V3Eqs39e1YJB6RXUYV9c/2vBeuqcPd2M8vXFNgkVoHZ70MOMCTJDl0zjXAc+1u4TPJqcMBj7ORtn3fLuRxAHfI2RzwuK+x9RmuAJ69e/eif//+3lfGS+AKuKCAu/PN7wGPBrCc3oGUWNWXS08Aj3U+nZET8NIuB8pq4JJ1CAt38OgKeMhC4r04NCVDcecElkVOx0IHw6Lerp5AnI1/fRNTpHCsqKdnY9U/kxAtAYZr2+aj7zM+TcFJW+nPgMfZfUPR040wLbK18SEJlJBkzbtX49kn1kpP9ztg8pb5mJEoOYPsJTGnu+70Qn3auFJkr12ECZOkcKz2SVj65XSM7CjBuqtsa2h1sm0bwPOutHh9nIVS0l3xDr2qzCmLI4wDHmfzgb/vTIHAAjzxQSewMHI6lpHPvr3D0S1nhwbw5CxbhFGheQjv2Rq3d63HnDeUsMhxG9dj0u00DBhHAGscJi/rivzJq7FuaAo+mJ6EaJzB6pfn45OzSVjwbTJqna+Hbp2Kkf7ucuoSjPrLq1jwQlfg0g3UwnGMem4t0Gc4ls4bjuiyQ/h88nLqLur28myk/akDQq+fwIb5a5E/YR6WjqqHY2uWY9jFARbAw8rrifDr+/HO6JVIRwo+2BWNkpuR6BaWg9Wvz8cnnaZjw/A8Vpf8ah+JqJlvYyvdLt0aNjsbb/3eVwOeR8wD8T3NwaN9VXUOHtIaAl1m7K+DES/IrpUzWIaGWPhkIzSzkzfGNpRKysEzDHj8SH3q1KFlorXFzdOA/P2REiXZssrhw0LDQtEmvhFL9uzk5S7gqah/UOUgkqt1tX9y7iL5PG2+Hxnw2NHBhWTTgQZ4ukxJQoeCdHzz7674w7IGuDY5E3sBcMDjbDbbf18DeSqAO+RsDng801h9Fgc83mvIS9BXgWoGeNRP+e3kyvEA8KgTrjoLSdGEDNmEr3DAoyfgcT3pdSSWHlolbW9fimNLJmFYqjYMKyptOXaSbYDJtXU2HQN6zvd6xzNnl2n1ADxA9pohGPSKs97+7w72U+fhSJoEaC5lYELnuVY72cThg5NzMaQlKasYmalPIWWJUm7UilXYkyIlV/71KwwauFI7RiQ0MnM0ulEHfx429pyAKSpnkT3Ag+Tp2PnVYEQT98/ZdKy8moCJ1KmnytsFDnhcGF1+SIUKOAc8kabWaIpInDAeZzuTkDy6Ui7dirYc1ld4tp14VAFQ+O1rSGs8D0s73UForWz0iM3B2ouDkdtqEn7fsh5T6qXjnbUheDa1H3JnpuAliY0Q+Mu2Jle3jLj3UhG9ezW2NR6NSW0yMCzhBhZcTEH42tX4vNYQzHwsD6mdj+PZiymo9eFqHE0cj3HhGWgTm46lh95Gt70r8Z/Gz2Fyk13oOLAeduZ1wcG31iK3Wz+E716N1e1nY+tkYPVz87Ew5W0coWAmBBsujsDtRZ8hd8R4DL26En2f6YqdN3siO201jsZPYuX99w0pDG2HVs73Vkjl+AfgSTI/gu+ELX4JeKiz5NUSTKb5dRjwUYdUqV03xOFCw6mkHDyguWbCsFvaRYvm4KFhSqH41HJMAwyPisSnqrw8RAiWv4eFc1EA5AL4IOe5C3gq7p+SI8dejiHH/SN9Zrl15PNI35WE1fLPaq1kHZzvJhZYgIdAnZbSAxw2xQt/+aE0vXUAACAASURBVA7f/JsDHm/u8RTytClHae0gXLMKy1KXywGPNyqzczng8V5DXoK+ClQrwFMxYAHgNuDRhpVkr5mAQa84ytHiBC7xEC0dQ7TUWjtzkbiyTbtni3hvLsUaB3hU117h7pV2n4qrnVbW4Kii9+RxsAtxpDcdvacOv7SMpwbOejY3HjUNwjZhE12kywt2utssrYQt+AVBBASglbkNGhqb4KRw0pspxc/1WwWcA54GpqZ4QOyC34J+rXLAg1WHEPVsFEqCgIMf3sDQUVdtAI8McRYcXI+ofz2FlHeZ+PYBD7mGuuAgDc+djp0Xm+HzVvuRLAEj5W9X8ax8HHHs/YnUW4ytN0cjuqQUMIYgtCQLaa32IyF7POLL85Cbk4v/LJqLZR3m4cjrwNJWr2OlDGY2x+FIqvQ3S3mQ6n8dKy1/W2R/5nDAgy/+7yW/varUDVM7X1xpsNuAx5VC/eyYgAI8z8fjqcaXsH7pBaaiHK6Vdpw7eLycVy2e6oEWJ4/ggCrnjnWRHPB4KTIHPN4LyEvQXYFqBHiGY+35VxHfmGlUcjUHuQVWeoVHIrolC+MouZSD3Nt3cHDxdMxSObM1ZyTPxp6NSYgifyw/g09iX8UcR/lGlq3AhQmt2enlxcg9fQMlmsJCENExEvWJW0B+/0w6Bqlt4U6Gl++iJQnkTtJrNVhzmAPIs0W8N1dj9QA8pfh1/giMIluhOHv5KeDB0DnY80UCu8bpi/RpEkalySDXs7nht4BnYS9MfYaFpalfuV+k4+sZzfFkTmdE4R4Ov/0L0j90Nqj6vN/08wfxXHxt4MxJLEm64lmhdvpVmLkf/3q22LPydD3LOeAJQW08VPYIMoJ/qnrAM+81ZKeswpg7q9FxU08JtGgdPI4AD3nI8kHbdAxLXo3codOxc1lrbIveg9iLw3EtcQKmxM/FgbeAudFZeNYG8JzBqJsJyI6dgCnD5+HIOBksPYXCiSl4aVskotrnIfdsHEY+nYvs4i6I/dMkzKy7Hj22xdkCnsnR2LO7IVa3eh3b31mOnfFZ6JhQLyABT4gQjP7mvvhB+M5mZvpDiJaul4tbhUnuGVXuHldO54DHFZWkY+iTCRFNypvAV7toWcKwLNHxJOFye2BbOooT+C5aboyWR4dywOORbJqTuIPHew15CfoqUI0Aj9qp4apIFbs/1GFAOPwV2iSsdFywagHrau04TXIbOHh6aKcQDniIKOpEuIDznDnqEC0H463O73J8B9r0d31MXB5rqwP9FvC8tQhHXmbhaoUZq9F3tHV4gtrVdhPpk1IwwREgVfdZHaJ1egcGxC6yCoOLxIKDqzCmIzmpGJkzn0LK+0oB6hAt+w6gip1ajt092vkES8JluW4OeDyb4/WQdDQOMfWdwyLvAI9cj20rAwnwkKRcj5eMxK6Q7/0A8DyFlMw4JGE/0uNlJ41rgAftR2PV5vGIl3bmzF0/F4Ne2Y+k91bgg6dIiGUpjn2YhlFvdLCEfCkOnsXAxkWYGV8X5OlI6NV0+vmonAuUZK5Fj23R2JMahwjysMR4BwfTpiNl83Bs3TsaEenL0bdguBRalYGJlvJuIH3eBLz0ruwgUjl4VjbCnpQ8DBi4XDuJ/MjBE4EmaCZGIEvYZ2mjKDJwWLMBj2d3Jw543NCtEgCPG63hh/pAAQ54vBeVAx7vNeQl6KsABzxvKPZyrbTq3YJccCpwwONgZroSIuXGpHYn6bVU7Mgv1mLpUMm1cDYdU0bNx0bZiUUS9G6YLeXoATRbZrvRLHcP9VvAo9aX7Co2bhJmbVN61y1tOTbI+Ypuk3CJ11EB9lTJMpGGWnSju10V49e02Rg1/4zl/W6zF+Hz1C4sBv+OlORVLWrKXBxYISXVLs/DxkmvWxJlE+g3csU8LJVy9NjLlVVR+BZUgI8mW56pDsOsBMAjtkYjQwROCCfcnUbuHy87XQov4bPup3FNU4KeDh49y3LcTQscAsBcSNKxf+mIJx+9jK/92cEj5qLAmM8C9wQB8aXJOBF0HIUorqIcPO5PJ73P6DZ2MKIzDwFp8/BOmwx0rOihit6V+2F58kOdzuiIQvMN5BrOc8CjwzhxwOOGiBzwuCFWYB7KAY/348YBj/ca8hL0VaAaAR4XhHEnB486DMjegtOF6rSH8CTLFSdZHo5VxyZKIXa5WBf5KubY0dhpniV740IS8O4djW7yVtx3buJYRhay0RrxCR3QVM5XSHbjip+OhS5t++32BNCc4LeAR8qjkWrZ0aoYuftP4NfzQFRCF/RpLe10RRbUG5TtlOXOzf1xE8Z0Ir/dQOZbEzBB5cIZ88VaLJBBG3EInc5C5sE7qB/bE/EdKy6XQJzUjBWYGCPtlFVeimuHDyHzFBCd2BPdpNBL2xAr1rIKAQ8iET+qC5rWKkb22v3Szl5yj3wPeCLF5mgutMZRQwVB8t5NN+VstwGPtUPmJr5vnaXSyPr9ezi84wbaDtYmzGThV1BCwDLvIya+IYjL5ht0tw3R+ktH/OlNVRkVAinQcuyHY9lx+KjLstRzE4czayEmvja+/mM6cn/VS3BSjm2IVozYHeeFbNwUCtiOeoKA9qWdEGKojd8N2TUU8ERi4idvY8rjkUDBcayb8TrSVHBZzxEJlLJkwDPQPAB7hB9QKty3A3hGYV+jTN2TcjdvWB4wOXjcHU8OeNxQjAMeN8QKzEM54PF+3HwNeEpvFaEEoQhrIH0H9r7JflHC4aV98VHbHVgyQsqv4hetqh6N4IDHwTiqk686Sgrr3hTggKdiwOOK08edpNfa0YmaOg8b3uqFptRBYud1/ybS06ZjwhJHSbTdG21nR/sz4KFhFlvHI8kCTWx7U3J6B16KXWS1E5YzkBKHBXvnYExXxx9QhYc3Y0rCcptyaQvaj8babycivpkjdUtxbdtqjHrmK5td0CoGPBWNlu8BTwOxIbogBgeMB5xNG+/ft5uDR4Y21q4b+Xerai2AxN77rgAepTy7gMdeG+0BHgucqSgMzEEf5Hw/1iAJqATAA/QV++CI4VfcFYpJnm2afLuWWAfxZcnYHfxjDQU83k/v6lYC+ZyojdqINffGj4ZvCSqk+VDYPyIMgoAhIgc87o47BzxuKMYBjxtiBeahHPB4P26+AjxFR9Zg1uxPEZI4Ep1wHukHijDybwswtkeY941Wl5C1GH3/ssbyl4Q3Kwe6cMCj7zCqS+OAx562mjAg9ZbJ3gwEBzxeA56xc3HgPTlMx0nSa3tDNTQFH7w1Gkkd6yFUBj3UCZKBpdPn4xNdn9pXPFf8GvDQpsch9auJGJPcmiUGl1/lxcjetQNpo1fahTDOQUokxi2ajUlPd0FUuKrcghykr12LOW+kO9miPg6TP5uISY+1Rn3ZkUWTpp/B9sX/gynvK2Ff6hFw3i5H4+V7wBOMICSJg5Fu/MGbG4xr57oDeDpLCZktcEWbV+foo1JyZFi7ekhT7IVoKbBF7bjR5uApknL3wHnSZZcAj5Us1g4mFeDRhHi5pqaLR1k7eIBE8wD8ELSdgh0Z8JB/B5Q+huNBJ3ALt3V3ZLjYWH6YHylAPie6iJ1RJN7CBeLs4oBHl9HhgMcNGX0EeIqu3nOjEfxQXyoQ0aUBpk99B7k5zh9wxt3qjx3mLTCZzSxfnJk9oZB3C5W2CmUPKWrQyyeA5/THeP79ekhLewbt6khimi5j48yZKHj533iR5qzU4UXhDvDxgWmIocUVYOOmSxg5gv3myxcHPL5TNwAAj+86H2glB2aSZX9UWQrJuZ+DjdvsAwFft7ryAI/3PYlKTECfliEouXQC23c7/wLgco194jCyUwiu7c1ApgdhcaxdpXbCqlxugc8OrHgXLRqRY9kmnWyXPkT8I743fO+z9lgKdiNESwE41s1ijpn855PwaAdH4VEVAR6t40YLeFRhXE538rIPjLStdeJCUoVoaUPP9BwKLeAhiXEfNidYAR6Bgp7I8lZoJXbAr8aDHPDoOQQBWha5TySbkvBt0GYIZBFlATwCRNHMHTwejisHPG4I5wPA0yPmATcawA+tDAW+/OpbDni8EFp/wFOKjHkv49LzH+MZZZtX1sL8jZi6JAxpf0+GLj4eAnh2J+PAFAdAh9Q3bC4yaOVjFRCk+Tsw9sMDmNaLHHMYi/t+hHZvtsPct9dAdgMVbJqKwW+zUhA/BzuWjsQlGqL1MZK/fxFzM8kbCZizdQlGShs1eDEkNf5UDngCaApwwBNAg+WkqYEEeKqP6pXXE3cBz0PmgfjdeAa3cMu3jfQE8NjNfwNYwIz6/YUdkXTyNNI/9BTwKA4etcun2+cdkf+sdVJooFs6g0zkZS/J8k9Sfh/5PZs2VzbgEYAmYmM0JzsiGfdT0ic7eORHnsllT+C3oCwUioW0XzXtSahvL4DAKr2T2BEmcylOBR/VAh4prM8gAEPMf8S+xj/rDgRJDp7PX78UWIK52NozV0Lw4uLmeGNMAYb0KXbxrMA6bM6nTbH7qPzY34u26wx4vGgJP9UPFOAOHvuDoD/gOYWPR2xD302yq0Zd72EsTtyD5N1/lRw33k4MAmRexDm7YVkSrJGhC4FBH7ejcAabFmPPg9MYjNG4gFh5a8Z9bIFGFO58n0zPI9l2Dm/aiJYjGOB58RMF6hBHz4tQzvO2ZzX5fA54Amj0OeAJoMHigKf6DJYHPXEX8LQ1R6OeoQFOCic9qM2NU+yGaMkunDAlCTJ1z9h3v1jAi538NYDszrE61zrJssqdY71NunpnLEvPHEAmJRTMVgNNfh/rt+XyqgDwdDV3xXXxCq4E5dJtrkkuFWrpItteA4gwtUS02BW/GH7hgMeNqV3dDq2FWhhgTsCOoI20a4IowCzNEQr+pPA+uk26DwBPddOT98dDBTjg8VC46nkaBzyVBXgKsP2/PkLYvFlIsE5bWZqBBVOuY+z7I9FCt2lWgI1TBlMXjTr/DgUz5/+scvcQeLMLyZZwLrkB6r9bQSES8jXlbSDV1pljE6KlAkg87bJ3g8sBj3f6VerZHPBUqtw+rYw7eHwqb5UXbg/wsOSo5NsyW54ZDGyFRkK0ghGCJHEIdhl2+bbtbgEe0hRbyKPdscr6fSUfjwbUuAF4qADW7ZSTIjtQR+3kkQ9hrh1V+wjU2V4Hzz3TEKgSwMPGOsn8CHYat0IESV7AXszFQ9w8Ip0mseUDcMtwG+eF89zB49srwm9Lf9DUD+eEbFwOymHzg04XBgQJGDRLIVoE8Oxt9DM7poblvfDbwatODXMB8ISZG6BnUF8cr3+EfbrxeVidZoCmL/1vPYQt5k0QzeSziufgkcXR38EDELgy8940fDymnWYMLm+YivnGN32085QEeqKZi0YTVmVphey4kZw6lr/L4VvWgMcRFAJsAA8J+0oD3pScPtX2QqqEjnHAUwki61UFBzx6KVn15XDAU/Vj4MsWOAI8gmAgS3gbwENWZwmmR5BtOIcCocCXTeNlV4EC8r27mRCB5qYIHDT+DBJewzw70opIDteiLg0DHisfQXdWuyXeroIW8yqrUoEHxAdQWwxFVtDPMNNNs+hksQI8ZBctgAOeqhypGlC3BHgiS5vDfMeEk4Zj0k5uDDay+xiZh6OwryFNosEBTzWdFkFmI/rcjsNWkQAeKbEyT7JMR9sXgAemy9j195n4yDgS054fhPY4iz1fv4d/bi1B3Mx3kDZYP/+OdsoqQKblpql4G/ZgUkUQx957H6Gdndw6HPD47mbBAY/vtNW9ZA54dJe0ygrkgKfKpK+Uih06eKhlh34Fpg4eAntkJ0+EqTmi0QX7jPsqpY28kspUgLkuHjT3w1EhC7cMBZrds1hLpHAt8pMANDRHIM4cjx8NP6EMpZXZWF5XFSrQUmyB9uZ2+DF4B20FAzzklkHmB7t3yC8yp+LEBNwOu4mC4Ot8YV2F41Ztq5YAT5fi7jhRdhg3DAV2AU9vc3+Y65pxMTSHz8NqOhk6FD+AgvvXkW04ZQN4zJLDkO+i5Xjw3V1wyyUVnc/Atu2HcB1N0D5xEIZ0KsGuv89FRvwczHnUe8hToM6lQypV59OhiZR3IdkaztC/n8Of5VAtmxw8WqBDc+tks8TK1jl4Pmqr2pKdO3h0u3u4O9+EiKCH6UNHwcDs5uTfJmIE2grROGQ4pFvDeEG2CnDAU31mBQc81Wcs7fVEBjzExgwYYDbLXg1rwAMJ8BAAAAwsH4xjxuO4iZvVW6Aa1zsREYhAO7E1fjb+aMmfQqYHfQIuhd3QBTzZLonMGkFAZFkbdBG7Y48hA+VCeY1TraZ1OBKR6G7uhnTjNpSiRMrRxOAfu4ewXE2WUE9BRLjYCA8ZHsaBBr/whXVNmzCV0V+SGL6sCZrfaYkfxR3sy780BxUHD5uTj5n+gKt1r+BiyMXKaBmvoxIVaHevA0LuhSLTkA7RzEKz1CFaHPAsQP/+/SscEXcX3BUWRt09ekEeR6FWUgsovFmjNEdKnqwJ3xo3FmM/gZSbx9rBw06lkOcTqRipDO7g8d1F7O5844DHd2PhtGQOeJxKFDAHcMATMEPlUUMVwKNenLGfqWuH7pPOoA75V3bxNDY3Q3dzL+wxSltJelQ7P8n/FGC5d/YbMlBovEVtGdJynSXOlZItU6cGIT5K8BZalrdDV8TgZ8MvuIu7/tc13iJdFIgSo9BJfAA/Gr9DiXDPAmss+UzINumivOuafO8gVYtob+6CDoZoZIedRqGRh/TpMiC8EKpAi5KWaHmvFXYL3+OeeMcCeGQfmRyiRdijAQL6mOLRRIjAraCbMAsmrmKAKxAkBiG8rAFyxAs4ZvyV3pcsgEeCPMRdSAA09RrS+5ScAj7AO+9G830SouWsfgnyHB68ANP667JhurMa+fsBpAAHPAE0WBzwBNBgOWkqBzzVZyzt9aRiwCOt4VWAh/IeknQZInqV98c9QwmyhTPVW6Qa1LvOYieIZjOOB//Kek2/BLPcKvJXYctXYoFlaaIQUDq4aXlL9EY/HDMcxRXk1SDlakZXu4pd0EAMx8/GH2ASyiS4I4fsGdiCiU4Q4p4gqyrpfkHnCIM9jU3N0E2IQV3U5W6vmjFtfNxLAUGiEZfFSzgS9CvMMGnAtLz7H71L0QcVUighRBjFYDQwNYZRCNKEFPq4wbx43RUQUIYy3DRelUKI2eeWmXA7KcGy7OJhIJoDnoqGwN0Ft0vDaSpFKUIQYnTpaH5QDVLA3fnmwMHTFG2FB3iIlo8nDgc8Pha4EotXA54GCEeH8vbYF/STZrEXY4rFVcM1mnTX8uSW705RiaPkeVW2gEf+8itvb8zCW+lXIincVd5Ri7g5SILdLOEQT7js+RD4zZkkNKuLqRPSg7fRxY5ZcmGwnCrsgpZDtNh8UBbtyt9FhIp1EGdKwB3cxRHDUZhVu3D5TWd5Q9xSoCEaooepO64ij8I/hvRYrh06NSxPwuUn5CQSRt5Ji62n6HSRWCD7XBERLJJ9dfmHhVuDwQ/WKEBmT7lQJv2N7Nom0uhRFlaq7OZGQbW8IyS7m1n+S+YqfwW2AvQzyOq+ZDZJIEcVpiXfs+hDC+7gsTvo7i64A3vm8NZXtQLuzje7gKc26uAh8WH8ZNxT1f2p1vWrAU+iORF7hO9RKpQpyTpFYLBpJL4P2mn5bse3q/TPKaEGPK3F1qhtDsFxY5YG8LQv74ggYwjOCuc44PHPYbTbqhCEIN78EL7DVsvWxiQ+Xf6SZLk4JQePFvCw9Bpk29mHTAORYczAPdwPoN7zpqoVCBPD0F/sh58M3+Oe4Q59S06ay6zu0nqI7qAl5VahT8LlzLpswaTcLwS0LeuEjuiCC8IF/C78zgUPQAXqivXQUYxGmFgPhwwHccOYr1pEqUMdGONRno7L+XfYnCBHGg1ktpgp+JEBDy2BL64DcGb4T5PVC3t232JBpcpnmaqt9LOMgWnykn/m89B/xtOTlmjhDtkWnXw2GaiDh+bckUOzpATwFldqDWTLVRKi5cmg8nNqjAK6AB6SbHmg+XH8bvgd+cK1GiNeZXdU/kLXHJFoZW6OvUat44M8Xelp6o87xrs4h3O0eRzwVPYouVafGvAkmZKwV/gRRYZCDeCpJdbCAHEQfjD8wAGPa7L6xVE9zN1QaC5EtuGkBfDQhbzqeqQhWeSCpYsy8q+Sh0de0JOwnF7oiz2GTJRwyOMXY+tOI+qKdfGQ+CAO4hcUBOVZ7sVkkWSiCXPZY2+Rhtyw3EwsJ5MMe1htbK4w0GP5gwh0Ku+JNmhH3R8XDRdxE7fcaR4/tgoUaCG2QJQ5CrURipPCMVwOvsDcW2xgLU++mXtHybnD5gs7yuLqkuYF3eyCOCoo5OGL6yoY1mpXpe2clOcnywFP062oXhY3qsWwowU+qrtXtdOqOnZI67uyvS8RB4/8gIK4y+V7FZs38m5/1VEZx33igKdmjXcg9FY3wFNPrI8BSMZJ4SQuCjyDvi8Gn3x5I4kYHxCjsVv4DiWG+9r8DTRMX8Sg8idw0XgJZ4QzHPD4YiB0KJO6NMQwdBe7I898CdnBx6QEvMzpIefjaGOKRhu0pyEZhSjk46mD9r4qwggjOps7o45YGz9LUI7tNCFvcSw9AZPonvU26Qz0aBf0zcpboafYF/uM++n481dgKEBCb2JNffCbsBfXgq5owm7YrsPsK7ScmJLMEUuyUgn0yIt1GfzYQB5JihZlbdBabIv6aIDbuI1bhlsoEopwF/do/gQeylXZc0aAEQaEIgR1xLoIR300NDdCbdTCVVxBjvEsbhqvK7DGIdxh9w31PFE8EuxeoU3WroBAtZuCL64re/wDtz5HC3s6hzQ5VtgfaK4wkhaKfmthLjLyku9Vti6yGmjtCLjpoJ0FcriVAp1VSZY1cEd5BlETHyxzwBNwE73aN1g3wEPu76GohR6m3mgiNOPx37pOHeXJ7VXxCo4H/YpSsUx6aqcCAhLgIZ+u3cv7oCVa83HQdRz0LawEJTglHMUVY67yBFdKp2BJvCqKiBCbo5O5O+qgjqoBPLZd39HQp7SzYjZOG48pT7Qsu0wooRby4svyJZgaOYiDR7WzlrTIJ/OgsSkCfc0JOGU4iVwOz/UZKB+W0hZtEW3ugJ8Nu1FouMGArbQ40nxJlsCfFunKIQ5S0lLJ6cUgjxKCIy/arRdQ4aZGaGBujPpiA3q/CBaCYRClZE8+7DMvWqtAuWBCqViCO0IxbuMmBTpyiJ58ZMXOHQUMs8W1lPNExv9SOAxbXDM3IHN/8cU1n4ueKuB4YS/fwyjIIWDH8pVUOUd2GrLky+wOpdyfONjxdFSq7jzFMSgnT5bzg8lJlukDCik8SzmmZkYOcMBTdTOV12xfAQ8ATyLNtEa/UJDkoJoEoSoruU38N7/Buz8JrRbxxA4geWFFYtmWNJYTdRLLP32motrNQPU4RVU9Hwv3x8LbM6zHUsqlIEE5tf2ePQFT2fFpFk3yfUkZf6U1fCy9HRnPzrcznprkqNKijAAeGp5FvhizRJXSb9I26QzqsG3StYs0dT6NEDEEfcoTYBJEHDUcAdk3gb/8S4Fa9AFHD5iFcuwP2sNCZqTRVpLmKrtnkRwGlied8iZJ0sLdEpalCsNhC3n1wok9QVffL/xLEd4aewooYIfdCew+Ibe4/qSd1qSBlucLmVtGA/m8l3Lv0O9hbG7wxTWfd94pYH9hT8qUHYfUryOH40ggR072zUIIpWTgdhN98+8s3o2PL8+2fXAoJ01WO7gI4FFCs7QAuia6d8iIcMDjy3nJy/ZEAbcBT1Pjw6IMdVjmfO2TZ57kz5NhcH4O+1LItiuwbJlqCeaRvihK63/ytZ9tscs+SHmiO+f6VuYR8hd8AnHkBb9sxWftsCzbLF/YKfARzdQKzZNnVuZoOa/L3i4TmuSDqjAtebwt1yfdHl2dh0f+2XYhT8a9VVkHdBW746LhEk2wayJb1/JXlSoQjGB0FB9Ac7E5juI3XA7OsZtXRc5TID/1JCtx8rOy6wi78hnPJQ9QDFJ+JiVsz5Knx/J0XFks8ft8lU4Dp5Vbgx06ympwIyVTVkI6tXl42L2Dfa5r3FwkVEvaxej/Z+9M4Kqq1r//Y0YGJ0RMwQSHgJSkSM1MzCK7kmZmlJo55TUjk3tNrUQqxG5aFqZUpildTcvMRnxTyxum5sANrxPmACZogANOIJPw/vd09t5ngLMPZ8M+m+d8PvfmgbXXetb3WXux128/61lC/i4uJ4+5hTQtrut1VLMsUP/Cnilxkz8sQAjSkc4+hucSkygyGnOOO6QsCNBGkcnNPXqHBB7HHeF6tryBAo/49lnIHyGGZXKPF7QYbfjwkT8Y8oIN+8ZX+KPMPfRJAzxYPaCWebvHPPmRLxruBfvUYM6X7Dta/g0+14oozrGP6YaILFH+ofvKPv5oaC3mtlmIC3k+904NE9IuJCIU8ytxi3h+240kybI0F4/xCUqCvd0qwxGC7uwx6kzOs/NOXE4P+jQeAeb486CaQDD5dk7UHkOe+x9i4/zK3XRrFjcOuBNIuHvd8Facm7QlERhS8U8eoSEGyJrfBmFuSUVzhvpjQ4imlbZknNeEE3Y4scawUK5D3JGW4Y7OEk/QMtmaRYtr9Z3cLFowt7DnT9Fix64zv/VUEjHOD3RhbmKHKstKOkc1C3i66KQwR4lbjIVto+IJWsIcJiZXFkRoXSBQ1AlrIniysrIQHh4OLy9pugVFzVBhImAVgbKyMhw9ehRRUVFWlWefRpkIHja5nyF6x9LWAm5iF//f6jaooISAZIez4adcaKwY6m94r2eYW8U/qNKFAPmiaYeWJV+yNxZ7io5xNg7xQZ6L+BA+dF81rSe51o39abwNh4vi4UQe7r+ch5n7V/AnlzeDD2kXtllY2KrFNSpfLgZUd0JQTTDaOrVDKa6jxKkE13AdN5xuoLK20sJbfC3QcxwbmKWMm5M7WtS2QEsmYS6b38YbF2qL9Vd1iQAAIABJREFUke+Uh/NuTBJl6e0pRuCZGxPi6SPi9hshOoMZF+ypWtJk28KiXRgnku0PxvO7XMShN+dNP8rE+1UUf8TFsyDymeZmErY9CFE8zBzBRe/KEihLxoSYf4ebJmhx3fTed0QL6lrYs8+QvBjJjUNuvhLzyvEvp4zEHkfkQDZzBKTbiA2CDr/tnBkrnAAtbOtrvtSsEXiKi4tx5swZ3LxJkdfNd6Q0Ts9dXFzQuXNntG/f3uoGWYHHsCjhFyTcli0u0Z+QDNJUtaeHTaspGwoaPxwKkR3cH1ZpsjvxEn6qZXwheRikB3/l9O17hXJfcveZ4HN5eL5oG91X9vWTtbWZ+lN8iyU9QpTPwWOciJC9fYWcO0YJls0u2sSFnaXISJ+bLdkEu75ohRa13nCHG5yF82ut7RaVMyFQU1vD5jwqcyrFNSZlrvNFlLlcMylnbdJcYQuOuFWLVe4k8zX7WM2LPGbyMglbuGR5LozfkovzAkXuNO6gNo3ikc4VvC3SrVns33Jx4SwkLZWKPoatWexGbe5ig9BjdPKeoDybpEFsXAzUmoMTMLuwFwIM2RcV7Cqf/xsjyIni3ynjk9yMX044OB59my9LpCON5hK2FHM/I3FHHAbWCDz6HjTUO0cn4OTvMrBW3ELAH9XJ7/8WwoW5BYi0q7QItd3x8odDJj8Dk7he0MyZyADJI58hwTLrI0P+HfKF7fzteaXcl4J2w51MIR47ykk6Tvzxo5wXBb/TfWVPfzS0LiN/Gt5uyrfhiNuzxJNw+E2TBmHc8PbdOJrHsNDnxoHw0Kxs+yvNv7Z7Wh4xZameusQd6VtPc/lVuGdpYfsDt61WmjBXTLgsid6QbcXhrBKjNqRjxfae05UNIyBEQgi1iLmW5BE80igvYazIBB9B/GPzr/FCEH/KnvREPtOXa5L7ntSehjmzuVxd78Kee/Zkt/3zw4vN9yS8rJDNQ7Q1Sw/DxnxEl/RUv+Z5apaxb0ng0cNob959cGrnLETw8EdzGqJ3jI/oFFPFishooWH98DHduc+q5ewfU2EPP1eb+DeZlwYMx+kKD/rkC+u5q1HSWl8KD/5ygVRIqCk8RJneRXRfqeE1y3Wa96e5xRnzklN+2gTzxpO7nt1qabIVR4jcEE4o5O5h0+OPpQKudSJE4zJqHq3VdyKSqbhjOh6Et6Dyxbt4JDq/E4IX+KR/Z/l5go/oEUQeKXmTt+iSX9Ks0fAxavnOE+dyrhVzb8ElP5dE8HBCkPB33XQhJWg1ckGHb4W2ZjXcqVQD/1zJRQ2zT5VGEWfMvCf/OybcCUZbCHmWdc1DhFuLBIznL/NzmHz9ocV+NJ5NJPA0HmtqSR0CTu2cmQgeTtwxeevM7xySvmlWx4zmWKv4gMhg5qJ4+BwOfLpldiHJv9njfyl7698cqWmzz5I3uOxfSCHxLv9mTOJX5tdM9I48nwItzbTlV0tv5LmFmpB0Wfi3zHbJdhtuPjXaksNERwr3tCFqQ/iZsH2Pq9GQ+YXe1qs2PITtN8YSnzRaw3hrDSfyCeNALvAYnz5iafEuROcYonkMop98zhcX/dIRIcdBW7bsPzzMJVcW/kJziyBhawN/rwo3q0zIERNvG8aTZKqXBleYjhPzcwL7jGDY5mv/flONeiNQ98JeOpaNey6fe2j+ccSRUd88Zux/WcCXI3bYjjaTwGNHmFRVkxBw8nPiInjEsHHhLaKwL5wS/NnbM+ZCJLmJVnyE5Hf4cG9V2Pw70qN1pQ9/9raO6lNCoD5fsg/kssW6WDslzlRCunHKGvtTzFsgFXckiSkNyQgl4ev1iDyGJMz8vCvfAmv+FCVp70kOtH0s1BWhITzsCum2uUgc0dem27HqEne4t+XcgpwXASRb8sxtxRG3cYkzhlTbI53Pdr/b60rpAkie00QaoSMfN4Z8TJI07uYWUlL/0uLaXh5rnvUoXdhLnz/NnZIl5IkSaJKo7HjjynhMCImUjf/uOV7P1LGYEXjoQwQcmYBTO6eB/Onc4vYC7jlEfPPMPaTK3y47cqe1YbvkzYoQLmsInzW8u+f36JMvtOEzS1aY+pLLpCSqduxWPC6wn6uEX/TRfaVFz8r9yS3GjBKnCnmWpMKs2YW8sAXHfHJdaW4WqRggxO/U/yBNck/9I6juLW/S05BkCx3e7/JoHcuRO0JUh3yxxN/uEhPM5VaRRvSYRMzS3976XdyoJfjEOZJtWoLPxe0vplu4rFtImeY5ocV1ozpXd43VtbCvb0ySqKy74WDSIYraMe9jiuDR/9jXew9Zgcd473edD5vyVYje+di/fxaS3glrfuF4XeE74wtm+5awEKSTDOzvEptrVOBLLrGyQd4xv9WOnqZsdoVdLrSYkLLuN/J1bbWQCjhilKQopnNzryigi1FdJieo810kQafhvjYVfGTRkwZhRzxVREycK8mnIhGA6hJ3RHvFxbvx1ivpvC7/+8suwQxV1C/4NZwO1WCegKkQaJrTxFxuHqE2pQsp+nNAI1FNAkrHI2cLzUVq+kStuuUiH+X4s4YzCTzWUKIyWibARfBwOfQNUTry8HHOfHrYsL8bjRcVwukFYvyOIPNwi0AxJ4f9baEaG0bAGl9KT6cgXzaMt9pXW1rwG2+3qGurhTnhXJpcWfg3d29L51+xd9L7Xu0+N8f6pQlH2b+DEnFHlhzXUjSP5EQk8fq6SVreiiNsi5Zu0RL/LZf2SOhrnPFqnJ2JX+bK8EvznMiTKNsq7pjvGy2uG8fn+mmFFvb68SX1pHEJkMDTuLypNfsTcPIDl2TZ8CBiRuiRNktbShrqhPqS3nHJG5kPdyqPkHTTdIsc+aKhvmjo9db7UjhG21LCcvJlQ31hj+utP2mivsW8+bwrQj4zSdSOZDusYR42zMemC3579JLqEAjIF+bsT4XtspJkuVxSbTPRPDaIO/K/pXJPWEqoLEbtkKjT9GOXuznNLZylUVz2FXaavtdkAREgAkSgOREggac5eVuffWUFHqZrxhE6TXV6hytc0dqpDdycXPVF3GI8LP/AyJ6cxYs4vDPEh0jDHi1ZiKyp8KYvZFrtTb0JDFlfC75kj00CmKN3jPxr7rB77l50/BBahkB57Q1crrmiVTca7DLnTy8nb/g6+cIFzlx0jSRBan3ijkE+kObkkflemlNLet8b5TqTDQMxaa/mgTqEgUY8DdoJL/oIETt85ixO5GHvTv4fzHZLcVw0aLuD7H6XijicwE+RO1oYUKaRPNKT1jgLpW/K5HG4WugBO2+x83I5SmpKNGFSO+d2cHdy04QtZAQRIALKCNyovYGSmsvKLnKQ0iTwOIijyEyLBAwCj/GiRHqFNMmfWovPDs4B6OneE17OnrjsfAU3nap16zYZT6OFI9NpLg+PuNjjvskf/MXfyzHRO171ho052cU4L4PwoM+fn4MaVthhjkZnhB7B8/r3JSOIeNR4wLfGB39VF+FQ1WGU11ao5xw71dzdpRvC3G5DpXMlSp1LUePE+U/42LqQF+ZNURTgx4CQbJu/w62S9qwqZCcgeqvGiglSIs9yvZeKPzJRxz6im+nfV+MZ3wqj9eYnTfdHmN2lRsqj/4wFYa10h5uXPfl5uRAHqg6iognm5UiPO9DF9VZcdbuCKlRpBQ/ZQQSIgAICnjWe8Kr2xv8qDiPvZp6CK7VflAQe7fuILKybgInAIxRvzCCCSPfeCHDzx/EWx3HVWZ9qsDUD0XTxKBV6jOM96KHfGqaNU0ZccQv/MhV+mq8vO1UFoktFMLIqfse5m381jksUtuIMZ9zvGY1yt3Lkep5AlZN80WGbsCM3wtJWWKaUuSS7grpQ92KR5oH6XW1ZERO3ToqJtLn66s6rYo/xYN5uuT9FYbD+XlKJxiFgOscbnpoaxwA7tcLMy8EVIdhfkYWzjTgvD2oxENVelchtcdJOPaFqiAARaCoCrrVuCL0ahrPlhThSdbSpzLB7uyTw2B0pVdjIBCwKPKZ2iA+e9ozi6e1+B3zdvZHjdaSRu940zdme9M78Qs6evmgaIo7bar1btSx2rfn50r3WA3eX9cFvN/aiuOa85pw+xPNB/OV5DmfdCnjb1AqTkR+DbG4rrKV8TJSnyV7DxlyuJVNRh/mJcV4V02059rLJUj0k4KlN2Lb61ZofbLPG1qs8az0RVdYHu2/8huKaC7ZWY/V1PVy7o4OPP076HLf6GipIBIiA9glEXe6LHWW7cFknW7ZI4NH+mCML6yagQOCxP8r2zu0Q1eJO7PPea//KqUYiQAQ0RcC31hcRpXfg27IMTdl1h3sEPL3cccr9RCPaJRd6WDHBkOBeMKP5CYFqO8AaUdZ8slz7bMdSu39UPxFQSsC3xhcRZb3xbdkPSi9VXP5Rr0eQ3SYL1Tregq8YCl1ABHRAwL+qPTwve2FvRZYOegOQwKMLNzbrTjSpwMNsiSjw/hMlLtpI+NesRwJ1ngg0AoHbysPwV2khcm+eboTWrGtihNcw7PTZYV1hu5cyFXpEeUedqEm7d8FBK5SKPZa2wTV+xI6DwiSzHZpAaHkYzpb+hbybf6raj8d8hmFv699UbYMqJwJEoPEJuNa6ouelO7D5xpbGb1yFFkngUQEqVdmoBJpU4HnUexh2eVteWKXs/A6juvM8TmxD6ICldcNJTcO+ztvQZ+Q3DYQ4AunHJ6FfK66aU+uHIzahriqnI6MoFNkB8Uiss2Vry1ljPmNjDAp61NcmX1dqGo6NDpJUnI+N9dpbnx1mbJiagn3JbbBVVjdT7klg8WhMWF5fnUDKzvUIXGNd2fproxJaIsC8Le5yvSv+U56pCbMCXToh2LszcjxN946HDx2CTavjRTuvHMTCHolY3RDLzc1RzL05tAQLe8xFuiFRz3T8UBiKAx2sub9HYPUfMTh7Wz1lU9OQ8xQ/B1w5iEW3WdMXpu5J6AdryzcEjplrpTaf3Iaw+v4GsFVwNvv/v+F4pM5527ytJOrY2YdUneYJtKxphaDrXZBZrp7Q7QIXPOLzMPa3Nh+xveH4OoS28JCwKsCmoBl4vcH0nsc3+Q/Af/enuPfJ78zXNuV17ErqhfMbHseImQ1p0Iq2TKofjpVHxqNPS+EXpdiX/AyeXWGNHXW1x9UbdjgLOT2j0KelWO/4L/6Nmf1L6uDL1RtiMEGBL+zGUtp/zh5I/bN4CQ7GtTGwev0/X2FkN8FOM+WtwcmWscWHVleu24LOtc6ILLkb32ssQttW4CTw2EqOrtMKgSYTeFo7t0KUVyQOeGWbZTFx03pMwxfKxBp7Cjw7o5A5wJoFUFO5UqHAw5s5cVMaorfEWyW01N8z8wJPxsyuwObRoijG+GUocHSxde2SwFM/eUcuMeD6ffimEbYDWMOop9vtcPGpxVm3sxaLp+xMAwZYI7RY0aIFgcf4/mDu02k9ga2sgCtP0G3aivUCzw+IZ0WPiV+tx+P5o+sXQKam4IeHsvDI4w0Vza1gY65IahoEm5l5odOa0ZhYn0jMiMz/7Aqc340+FgQh86ff2WgjXUYEdEDg3uv3qbpNqz6Bh0XIigMhyLFa4LAGvIUFe2O2VaeZvMBT/DMi7v8ArFAB7t/1f+oQI1gBBNgU9DMCBQHpJFevtQIPJ4qBF4rqEMikhjaWwMMLMZzoIwpSucz3Y0rHkVQQIoGn/nFnWoIEHluo0TVEQD0CTSbw+Dn7oZd3OA63OGimd62QcXwWNpq8LZdG1nARKKc2rceo9pfQtX0JFm5ug2mdS3D+3gh0lUTeMGLRnHu92Xau7lqFPiPBRr/gcFv0u9eb/5l0ATMC6UYCD1MH2073IODENiws7s/WKa2PjaYxRMrwETKy79sQaIi6YaJ5Ylg7AbHsPoP9/M/YiJgItEQp9iRJo1o4cUXoA9jogiKMOh7AczMvAIkCD/d7/+Ig+BevQp8zMYYIH6ZPH+JJjDrDizSGRWmQwWaTfgtenJqCjCEAesLgP2aBHFgMgBeWTP3xDSDhdOpEW5xnI3hERlx7TbTIVO/+a5Y1D7g+EN+Ufa+Jvke634FKn3IUuRZaIfBMR8bxUABBwObhyI4SIgyZe/MLYKYYUWcQKcOEyDn+/g0zE2WYmoaMziXwb1/ECxLc/AO0QQErLEnnPXEeMNxHV/JxCkC2bP4xni/A3mMZiOeEV/Y+zcJG5j4X5s8eWYgWIhfZiEmIcxTzPSuUnyOEuuU8YmHUV+b+PR6A88UR6NddEglpuNdFJlx0Yd02c0KbdA41H+3HztVnvsD5oZIIR7Pzi4SrNRGimhixZAQRUIeA2vOycoFHGkVSgE0bgJFxgXznmUgNXrgwEUYgRp9cPYTFtxfjMZMIHmndpdi3NRdhD3ERPAfu/Aoj25fiWktv+ALI3X0I/v17wRdCBIw04sY4soUXB66Wwrcl88zJXLMRSBiPPrydrLjSMxeLb38dn7K9sSTwGPfjdYCNvOGeZWHUt48xiv0dK3D8XxQSIxTFFIsCTR9wfWL6+HWgNILHiAUrrklFDonAU/AADvI+uCYRf4ToI/ZnP91piIZiWXYzikhihSepH2cAjKglZS7pw8huTF9F28UIKwm3de1ZYRBXvYHDn+Jexs6HS1jGUmYcG3l0Uu6GT3HhYTGCKnfDz0DcA/A3+FDwsanf8yT+4HhYiBBT55bVVK0k8GjKHWQMEYB2BZ6dzyC2jnB87iF+NDZ2Xo857Xdz27fYh3jwW4+4xcVGs6IHs0iYhPDDjGjAiBbG26tMF1SZQ4R28tntW4Zr2TaYhRG3mIDR2375239RdGGFKWMBhRVZOPuZ3zMRTB8ixkLEDWcjZ8c3EHnwETpIwb5xwoJRHOlygWcS/Dcbbz/juS0GpvHXC304JYn+MbfYYlsxLBx5u3k7PiwO5fsh+IWJjhJ4GAtf/XE+aTQyh4jRRnaNoqAbv0kJqL2QUNI5xQJPETc2ZVsNeQFUFEWnI2MnEDsgXyIU8z/LCjXdRsoLL9lRfKQQX9/W9jFc5JA06ocRfNn7Evz8lojVhm2R2xBoEKYFGyTbWiUCj6X5UxCADPMEOCEolhHFTepmBCCBh1QUF9rmBCIwW1xzUrBvJvChbD5mPGXuOrnNhq2lgghj6Id0LhG8bm6OlYrdjGjM2xwmCl72jWxUMgKpLBHQBgG152WbBR4+6kSkJEZbiELFH+jNb+FhRQU2AqaAjzw5gfP9u5tu0ZJG8EDcosWJEhIBCXKRiBVSeIEm2CTahhcPWJu59hlhZ3FxP35LFCdKtftRuhXMeIsWJyiwooesHxIBwWD7HrRLegD+JwuAboGAIDKwv2+DbewWN1EIYe3omYtNh0Mwkt+iJbbDRw+1F/tr2KIlEZPYiBkzETIG4SoV+Duz3e1kAUK6BRoEJ9NRLvpRZC7pNy/asNFcEv9It9Cx0U7tD3H9ab+H49x+DzbhAY6dtI5QIaJJ3PYnRktxYposGoj1ofhzdqwZ+Z3zKxRsqdPGva6GFSTwqEGV6iQCthPQrsBjNoKHeWMr5uVhcuMwAo9ppAkT6cEvHNYAo9gFChf9wT3Ib5O8bTcX6WIhgocXZMQtRJYEihj4GyJOuCgU7jsXOWQqBJlZ/BkWdcw1k9Cv2DgHkZHdwqInh1+QnYlCek6iyVYs4wgeQw4fQ6QQwEUDCaLVMUSyi9WlMvbc23Z51IJU4IndEsVHCHBCj0GsMSwYpf44Bv9xXBvMR+BbME6Sg8nc233bxz1d2YQE1F5IKOmaYoHHECHHzCVGkYFbojjxJSuUj5SRRunx9xUbZWiUJ0y4d8EJDoLQI4jFUmHV/LwmzAXHEGmIChTuY8k2U2keLl4sEYQeJqpH2h+GIZt7TJhPWCFciDgU6pZGDJrpq0zMEYVj6XwMmLtObrMh6kgaScjMSWsCkB6WiAnSPDvSeYzphBCJxM9h0vmFFe35yE5Df23I2aNkvFFZIqBVAmrPy7YKPIbcObLID0CMFglBzu4S9OlvtB1JAH3yHHK7dVQm8LAix+sQBRxBLPoU29qPBxtVInxY8UOIxpFv7zERENhoIEF4ESqQR/BwPzUWfQCcFIQiPoKHiS7io004IUaMJpJv85LWzwkWXHQKk4OHE5zCmKiXJ7+TbN3iBDNZ3iJ+6xUT1SR8jKNfWBuSSxCTxEQ8CVFGAhv+KjN+ZJlKmTP//rENZrJbzBhBxkJOHX4bWu7JQPgz0UpshFEbXJNG8hiihZj2mWgiThSzKF7xET5c3wMNwg8nQsn9nnk4BNF15jLS6t1uf7tI4LE/U6qRCDSEgEYFHk7IeYjZOiTdliN5ky19Ay0VeI5FHeOieZgHfeaNMROJwr45thQxYm+Bh3OH8RthY2EJO79DZBYfPSP060yM+HbfOFeHdHsF24I8cTHDi6uP395RDGSONM0hZF7gMXrDLSximTaZnSJZ3LYO09w4FnLwCG/8jz+J8OJT+HBAIiBE/zARPSb+YBamQhSV2K+CcZRsuSE3t1avVXshoaTfNgs8hkgaLnJQSO7ORJpFMtul2K1VZiJMLOTg4UQMpnx/+BdzuWPEyDlJPjKh3TUBkvtISN5+DJESAcqEg8kcwok6wvwp/bfhWj4iL5YReEzqlvbPXDSNmd/L5mOmFXPXSSyX2mzEObC4BAUjE2WJ7eV9kApfpvMLI/AY/nYoGTRUlgjokIDa83JDBR5jsUSaH4bdIsRH+pjmsLEiB49xBE8dAo80gofbYiX9WNja9H9bd9gtU+1L4Vu8xyi/jjmBh9tiJc/FIyRNlm6D4rcT7T6E8/17IcQQddIPFwx5jIzqNwgsxpFCphE88sTUZkQWSRTUrw/y2754gec8v7XNEFXEYzLnR8sCD59E2UIED5ezSbJ9ji9n2E7HfjfK6WTITSRsDRMjlqQRPMYCjzSCR/B7/bmMdDhRWOgSCTzNx9fUU8cgoFmBhxMwxJOsDG9iJW+RzUbwDG2Llq24vc9Czhrpm2nuRCypMGFB4JG0bZyTpq4IHka4YU/+4k/c6Sr7Lm7lYhd/Ql+E03mkiz/Jtg/uLbPxqVecEBIOb7RkTvuS5JCoK0G1pQge2dt7w2lBxqd+Gdss7Q8/4A0LQi6vjsmWj+XySAHhhDKx/VJcvcIkZJbn4BF4NugEI8e4J3VvpdoLCSUAbRZ4jOYnQ44oJkpGEJkZQyRRM2wZqYgrGGrhPhG3JZrmHmNO6xOjGZl75hKXkNm4PSOB3BANw7dtKogIc66YA4zboiXNkyXkMjMSfUzalv5eFHJgiHwyzsEj1CvJtSWNOpKeYmbM2SB6y08WlG1FY+dR6fxinquS8UNliYBeCKg9LzdU4OEW02L0ipDzRPi5kHtGOAWJi9AQIzZMT9EScrGYy8FjOYJHSDos5J0R22Xaq+P0KV5YkZdnrjEv8Jj24xkUjJFHkRjyxTDRJnx+nKobgNtZaZJm4/qF6CD5iVMiL+McPJK8MtLoG8m2LdlpW4LAY8j1I+YFYnprzo9mBR4hgspiDh4Ju5bGeXLEaCZZe4wAxm7b4iOMmCrYfvyO+/hE1DKmkgieETPlUVWMH+W5jPQyE9jWj2Yn8BxIRdSza01hPbMKWU/lYUYKkPT+o/CzDWfTXlX8LWZ8HowlL0Y0jR0C2/7z8F63+djYZQuWDPfDwfejsH1gFhJ6N41ZjtaqhgUeR0OpHXvpFCrt+IIsMSWg9kJCCXNrBB4l9VHZxiFgNtrIqqaNRWurLqJCRED3BNSel60SePRMWRI50vCj3/UMivrmiASancBjcNJFfPtiMpC4BI+253/ICCR6EXgavS9mePJYpQKPWmKPWvU2xT1NAk9TUFetTT7Chk6EUY0wVdxwAmovJJRYSAKPElpaKMtH3YDJE2a6BdW8hfJoUCFqUAu9IRuIgFYIqD0vN1+BR4z8MI3e0Yr3yQ4i0DACJPCQwNOwESRcTQKPfThCq6do2at7VA8RIAJaI6D2QkJJf0ngUUKLyhIBIqBXAmrPy81X4NHriKF+EQGRAAk8pgLP5Ae3Y1LyLgD3Yt5m4feMgDEE83dz7J5eyW05YiNHusxDXvJ8IInZkgSz5WRjTrZNTGzD2rq4aJVVwLOTwG42Y7aXSbdlMdE7Q+eD6YHUVoMNFtq/+N0MJGMyBv80ietn/3nY8v4A7HxxCPImiVusmHJDTk+WtClnc2/SFkw+PcSwLUuIrhm8IwqT/s1bwdb9KPyktgg/w0GkRm1HcFIe5icD8zYnASmm7IX+MPXXWa/Mj9q/+ymCR/s+IguJgK4IqL2QUAKLBB4ltKgsESACeiWg9rxMAo9eRw71iwgAJPAYCTxDBaHGD6KQ0cloOxcnQAzOSgAYceEkL1bAOIpFLGcxKw4jcOwYzIolrFBhRV1sm/9+GquyEhDBiiGfINggRPGj2totWpL22f6yggrDhBNtWGEHoo0w6aNwF8n7bmlblmwrlaRtphZOYErCkuFnkRo1CXmsYOYHGJUzd9+a1PsseD7/l2KNFbzyMJnlpf0PCTza9xFZSAR0RUDthYQSWCTwKKFFZYkAEdArAbXnZRJ49DpyqF9EgASeOnPwGESSYKyJ4qNlDIOGi7wJ/lyaQJgRW8yXM+T5Ya+XR7xwkTKP4qwsGbHluuRt8lFExkmM6xR4zLcPg8DCpZiWCy6coBVhsV7lAg8nKAlxRjxYNhoJBgGNFWT4iCQuQsp8+mupwMPUu6bzEllSZ0fK0UMCD83MRIAINCoBtRcSSjpDAo8SWlSWCBABvRJQe14mgUevI4f6RQRI4LFe4OEFDqNBIxcOrIjY4cUdw5YniWBiKvBY06ZSgUcSmcOcaiVp37LAw0UzMaLJuDOm4gmHxDaBh4vYMRZtzHMUBCFhe5zUFSTw2GE283P2Qy/vcBxucdAOtVEVRIAIOAoBtRcSSjiQwKOEFpUlAkRArwTUnpdJ4NHryKF+EQESeKwTeLg8NNsfNI0gkQs8nHhirpw41uQgDn87AAAgAElEQVRbqljR4qfBZiJ4LNdlHI1iNjrFYqSN5fbrEnhYIehzYPDJPAS/b26rk3KBh916Jd1KZYBUh1BmYbsWbdGyw2xGAo8dIFIVRMABCai9kFCChAQeJbSoLBEgAnoloPa8TAKPXkcO9YsIkMBjncDzKPzYXDeS7Vdmt1UxI8p8OWmMinRr0r3PPA2cDEaSyRYty3XJI30sRPBItoEZR7xYar9OgYevz7J4ZZ3Aw4k6a/kEzo+CaVO6TYuz1UjgkSWFFnIPGd29ddYrTZat/buetmhp30dkIRHQFQG1FxJKYJHAo4QWlSUCRECvBNSel0ng0evIoX4RgeYs8JD3lRGwfAy6snqodH0ESOCpjxD9nggQAbsSUHshocRYEniU0KKyRIAI6JWA2vMyCTx6HTnULyJAAg+NASsJMBEyq4K5o82tvISK2UaABB7buNFVRIAI2EhA7YWEErNI4FFCi8oSASKgVwJqz8sk8Oh15FC/iAAJPDQG6iMgnLhlYWtUfZfT7xUTIIFHMTK6gAgQgYYQUHshocQ2EniU0KKyRIAI6JWA2vMyCTx6HTnULyJAAg+NASKgNQIk8GjNI2QPEdA5AbUXEkrwkcCjhBaVJQJEQK8E1J6XSeDR68ihfhEBEnhoDBABrRHQtMBT1cIfl4NjUNnqVsDJGW7X8tH69Ha4XyvQGkeDPXd2qsSQHmXo2LIaFdXOOFzojrUHvFF900mzNpNhRKAxCai9kFDSF2sEnjL/Xrge2B9VXu3hdLMCnpf+QNsT3wG1tUqaqrNsr7BaPBpbgy6da9i54vBRJ6z9whmXrzrmvOEW2Abut7aBi7c7aqtqUFV4BeU5RXbjpWZFvTv7Y2BYJ3Ro5YXy6pvIOXsJX+07gRr7uVtN86luImATAbXnZWsEnlonV1zoOhQ3WndHjYs73EuL0eqv3fC+mGNTn+xxUds2tRj9eBXCetTA1RXI+9MJ3/3ohpw/nO1Rvdk63Hr4wyXAF05uzqgtq0Z1wWX2f/QhAlol4FzrjMiSu/F9WYZWTVRkV8aeRejbt6+ia6gwEdASAc0KPIy4kz/oTVR7tpbxcqqpROfMRHhcvhtLV7tj4cS1KEAE5mwYgYo5yUjNA0alvoKwrf/C/M11oZ6OjJ1A7IClpoWmpiA9LBETEpS5KqbbDSx4+JLJRYcK3TF5oz8w4xUs9V6F6W8WAdGTkP5sJRLHMfbHIGV1CDInLse2Opusw2YrTJ24KQVdRyYi0YqyVIQIqEVA7YWEErvrE3iuBg1EYdR0kypbXDiKoF9fAxCNlO/iENkKqLh4EF/NXI7P8pRYANxzdy1Wp1WZXJR32gmPT3BFWdkgQxtAAb6PzkG/nVHIHJCI1fU11TsE4QdycVRSLuajNEy+GI+n5lq+OHDCVKSMjoK/dymu7f0aT83MrK8lw+89wjvAu8+tJuWr8i/j2s9/AIjD0sxohAC4lpuJDydugGntIQjvnYujB+ppNjUNGYhHrHSuDo7FvMUxiG7vhquXjmHV8KX4wUrr7w8PwuxH7jIpfbjgAmat2wn88xVkPBpo+P21rA0W2VjD2UqzqBgRUJ2A2vOyNQJPbv83UNamu0lfg7LfR6tze9ifd3j8CfxjeE+0bXEDpQd+QoLrw1iBFExJVoZo1AfTEfT8UrxXx2UtfYH1K8sQ1MlU3Z34gif+e8AFwBDMW383OgOoKjqCL9/5Gv8xfgc5aAJWjCvFlMlf1muk530hcA2SP/cyF1X+XoDKY8UA/DDs9Qn4W3gLeN8sxI+jV2J9vbVSASKgLgESeAD26O4dg5H1YgTYI8RPT2b/rehT/C1mpIA97pySECsiR4WNCGhW4Dl/+xiU9HjMrMNa/bkdAb/vwtKdk1AwIAELg6djU2Y0kD4KI5OisXxnLHIGzEZqne62v8Cz6onz6BlQabbVpG1t8WOHZGQkFSH2gVUITE1FxnBgXUgCFj6RhIyJuYgduraeAUoCD93Bjk9A7YWEEkL1CTx/3r8IFa2DzVZ5y/534VsQgHRebMld/SlmXxkvFxusMOaDxdUYfF+N2ZILU12xet1IQxucoDPC6LvlRlJ2pgED4pWJuqOT8NNzpUidsBg/5AGBwQEoyLM++qb1E5Fw9nY3a9S1H3NQVTieF9c34JFlSZjmuhyxzx2Ulzcn3Jir0aRcDJbvGYFrC5Px0tdFQHAAAvOKYG3M57Lxg9A1wHRxxTT9r+/2Y8exs6wVNnG1YixQESLQVATUnpfrE3gudxqAgt7Pm+2+1+WTCNmVBDwyDZ+OvYH0WemsiNIh0A+Fk6apJvBMfroSM54zFd8ZI3/6xRX/TPQAMBYrNgBT4n7E/YtexITKdRifyAjZyj8u/t5oEXOb2Qtry6tRuukgEDcdn8YWYM74r1EYFoiuOQU4pbwpuoII2JUACTxygcdmuCTw2IyOLpQT0KzAc7b/qygNiDTrL8/Luej8nzl4ZE0anj4cj6e8U7Ep+BI8/HIRuzCIE1E2BCBjXBsUXGqDrtcz8OAYYOnOGPifKUW7HtfxWVQJRu0Epq4PQHpcEeZH52NMVixaZecDYV2BrPF4qjQJGd2rUBAQCv/M2Vh0SxJm/xWPkUkReCdzEq5MSMB8ydv6PfFn4WxhR8Wn//VF2m/DDOKTx5ZUhFx0Q6v/xSO1Wxpb7yIsQkr0dZxCV/hnLcbI47FGfQhiF0ZSm0fJ+nQQ0Vmx8Dyei/KQUGDDeEwoTcJPU3yQcxwI6QVk95qtbLFHdwwRsDMBtRcSSsytS+CpdXbBiUc/t1hd22Mb0S6nAul7+iNncSbcxw1FYEY89gxJQ/SWeExYLggxWYjeE4OKQyW4lpOIl96VV/nLD5Xo0N58M99kuODlNx7n28jAEZQi98tAzGZFpQ1ov3k6Bl5m5qy2yE5IwEc9k5A+zgc5uddxpbwKgwbdBeT/F2ujr2NYTgQqLuZia1YghjFRL5unY9PCrjifdV1m18RNKxC9ZQomLJfYtEA+F45smYR9A6pw/tBuxE7cYCjo7OWG1nF3WmRWuvc0KnLiDNGTgQtSkd75v9jmN1DSj91olRqHgSjCjjXb4DvmMfiXFiF72W60mhEL/zO5QI8QlK9OxITuSfIInvgU/PRAFh4c+Y1og7HtSXHIEFgM+Bc+4ks6Ozsh46VHLdq+bvcfWLOT2ypiEHhS0wwc1pX2x7C2RaxtVxZPwdS+fHQR0rAvqgjZOW1xe1g+XhqwGFwsAn2IgHYIqD0v1yfwFIaOxoWuw8wCcaq5idv/3ziM+uAN3L3zNcxZJymWlMgKPGlXZ+If/Stx8lwrhAfk4b3RwBRWePkM4MtMOTkNnz7phZN5QOfbgKN/O45bNwTi27gP8Z/JM7Gi125MSfjNUPnC1yvwtwerzdpUcM4ZQ+NaGAk80/DEuQ/xvGscVnSpQqFfCPz2LsbzqQ/zIhCwYmswCg8Wwu/2DjjzWgre2idW79atHTz6MLFA5j9l3x5Gze1PYMUbwTi1Oh1vbWCka0FgkvQTidjU8yKOnGyFbt0KsTAuH6O/HQiPvHxUBIUAm1/F+q6J+HtxCp5PvQ0vr38M12a9hTRrlXDtDFuyRCMESOAhgUcjQ5HM4AloWOCZi9KA3mYd5XE5D7f+ZzYwNQUZQ7KwzXMQui78Bb4LopCZ1QajkIxtPVIQU3QMOaXeCOvnjo1fumPs0BIcOFQJ396h8FhzEP7PhaKiOBernluMH+IWIaNnBmLHZQJzFuHzW2bjqSURmPhsDG4PC0U/ZGDAkq7ISLqOqck+eH9GPkaOFBc2jK6z9wXu7a65z5rffbB0dytM3MQs/n6DZ1wQUjd4Y96QLGT7xYBZTbVaMx3+B46hAAHo1zsfG69GyPsQVYRR2XKbf5L1KQOYGIXMfolYbWATg7DV8Zj6JZCweRHaDSWBh+7+piWg9kJCSe/qFHicXHBiRB0Czx9fod3RcqRnxaBiTy7QKwKB2UuxsfNEI4EnF8OyI3B05Sp8lHbQJJpkx+YqtG9nPsHLt5udMef1UYY2rqEIe164jkcYgWduKUYtboOcPUVASATCji9GbtQkFI8ThWcx0mQ6Mva4Y2q/xSjgo1629ViBsDVTMNUovj8lcwVaJU3BdOm+qWCjufBMDH5yTcaDL8gje5y93NE6zrwwz/ilbN+fKD/6BDLO9EerK5XAlVP4ZGkVRs2S9mM8YiFsvRqB9D38nDZHMkdHv8IJ+Yfukgs8i9PwU8vleHCKJCLI2PaRQSILyWBxdXHC9zMtCzyf//YHPv3VVOAxcOgdg4RxEejaOwohh0aLfUCagRVF/ii5O6lsYxJQe16uT+D5K2wMLoY8YqHLteiZMRb/WP8GfN57DfMloggn3nyJMz0fQ2HcW1gBYMIniej6VR46TJALPLtuZX6egnmbmTIz0WbyYhSuSET4tyk4OvRl3Jr+lkxwWfRGBR5+wLzAc67QCQ+P8uIEll9uB664we/CDsya/D1OBd6GUU/dg24hwbgDOzD6+Q6iwPOVG+Y9no5CQXSSbC1z694OHndbFnhKvz2M2tJKIGwg/vHPB9DH+TDem+xuKmQhEZ86f4jxr1/EPzYkAnG/ocNX4dj/+FJsHDMdKwYcxZT0IKx4sRTz3vdG0oS/8PzzWxpzuFFbOiPQPAUe4ehvxpn3Yl5SMOafFrdoJSMJS4b7cdu1kndxHn9mFbJeBFKjtmPwSmDSs9zOjXuTtrBlIYvgOYjUqEkQ9nawZTqvQdSqYGwxbOFiynyC4M1L8KiFF4U6G2rUHSsJaFbgKe41Hpe7mf9j3zL/V3TIep/bqvBzDPxdi/BhdDK6bU7DI+2BnJnxKEhagZANa/E9kxKnogQHoiYhvdsvSP26hNnNjAtZUZi3KRS4WYKNTyRi9cRUZNyyCrHMwiA5FZtaJmBryAoM2rMcyRdH4O0hWYgd+RvmbZ6J9pe94Z8Vj6eM3sSvfaoYPdqZD+edv701vj/qzYpSm8a0gceZDYgdF4TPd0ajHXKROGA3Ju55DOcXf8293b2Sj9vnvCLvw3fRWJ4tt/knWZ8C8NwaPjcHL/DsaBWDwOR4drE25+dU+D6QQBE8Vt4cVEwdAmovJJRYXd8WrdMPvodKXzHnirTuDllL0TK/rbhdKngmflpTidXnQhGTGY8JaZKtVMzif3YcHqlYiwcnyjPOfPJ+Fe7tZ17gefcDF3yc/rj5LVpLKjH2uRKkfsSJGddOAGOWybenygQeIecYL/Ds6JVmmBuk/Xpk9QpMK12O2BeyDD9+7jujufBMjGnuG750m9F3wcnD1awbrm37A1Vnx8nznz3BbAmT9iMTmRMkAo+QbyhZMkdbEnieeAU/zajE/AGLDXl9TGxnBB4L+dc+mvwAbvXzNWv72xn/xfYj+ezvpBE8XA4gJqpzKrBiOVKjpmI58zNBpDKIVbS1S8m9SWUbl4Da83J9Ak9J0CCcjfi72U57Xj2Nbr++ivsXvYExZRsw5fUjYjlWKPkRhT2jcSpuMdJlAo8b5sWJYsq+Hono8H4KKxBNWfsyfJ5+C+89Mg0fPFgFBFTj49HpkKb9mjaxEtMmm3+my9zlgulzPGURPFM+fRHdtryGA/e/gb7ZG7D08mC8zIgpUoHHOKpIIvC4BPigxQM9zDKora5B6QZ5UjIuouk42o6Q93MKuKgmJi+RQeDZEI79cRKB5/kDiP9kAtpeawG/QylI+KRxxxu1pi8CzVHgOfh+FCaBEWyYPDu82NON+86IOpzAc5YTc7ISIGbj4YUbVuxhfioRaWApBw9ThqlnHPJeTAYSeUFHkvdHXyOKetNQApoVeCp8g3Bm8ELUOruZ9DHo1yS0uMC9SU3YvBFjyteiDxOSn5yK/w27hLmRyTgQn4L0Z31wKus6/L1zMXLuJaR/+RhaHj+GqwFuyHmgBAOZh/xkIOPNAGz8Rxai32O2NxXBvXMQKrPGY0vHFRjrmY+CtmHoVvwFBjBt/DMF+yZWYlGvZGw0smxEeBleHcwISPJPXokrxqwPwE02zcbT+Dw3FuULR7NbIOZs2YhhxUsxYFwmolPTsCCqBNln3OFfvA0vnYiW92GMN7cwkdks7dNBhAmLIV7gmfpzFNInuuNUrjsCwyppi1ZD7xi6vsEE1F5IKDGwPoHncvBDKO49xaRKj6tncOvPMzmR+dCTCLx0CWjrjoKPEjGhejp+muKOU2e8Edm9BB8uLMGwcd44WxEA/xPL8dRMeb6ZB6NrsOxt07fEFy854dGxbrhwUWyjAqXsVqXAGYyQ+w26Zk5H5MVjKPBsg/PrZuOHyFS80/c6ss9U4srmZBTEfYpR2I3PhruzW1LZpPJC3pocRlhpy86RlXmJmP4m383gWCxNj0Oky3VcuQlUHPoG37ePk8+FdQg8LSI6ocWdpqJYdeE1XP2RSfdsnEssCilG/Uhsvwg744Atq3ej6zghofQILN0Zi05nclHZORDn18RjephxkuUAjF2RhGlRwJWrAMpzceJKKHrK5nHLAk9s72C88NAdJv4+ff4qpq3ebvi5OYEnJXMmIs+ewrWwCPhmjiKBR8mNSGWbnIDa83J9Ak+tkwtODlyICp+OJiw6HVyBNvn/AQIHYt7bDyPcpQzXbwJVf/yM52seMNmi1c33CN6bfBT3rx+P8KJ8lHa7Dd77EjAvbzoWjnLHmXw3dOhahaN/W4z3cBte/moaOv82H8+/c1HWdoeAWmxYfQOtW5oK8C/M9sSO3UySZckWqT5jsWJuS5zO74AeHoUobBWCzhd+lEfw1CHwMI23uL87XG4xFZkrDxei8uA5IG4aVoz1A8oAH68r+Cp+K4LelvfTOoHnZ2DydGwaVY2P//YhfmzyEUgGODKB5ifwMILOGgS/LxFujJIscwIP8O2LQzAf84yibuSij0EQ6rdTlmRZFv3DRAltXoIBewTxyA+MyLR9YBYSzG94ceQhRbY3kIBmBR6mX+WtQ3AlZAjKWwUDTk5gFlWtTv9kEHca2HebLmdyRiz3W2WaFJSv7YFuN/DwbWUIbHkT5dXAwUIP/Pt3H1wsZR4E6EMEiIDaCwklhOsTeJi6rnW6F9eCBqDKmzkmvRKeF3Pgd/xbuFRcUdJUnWUH9q/ByEdqENylFtVVwKGjTkj/3BWn/7RbE41akUd3f7jf2hbO3h6orbqJ6qKruHHgLGo5lVvTn+jQQAwKDzQck3604CK+3Hscl8vMJ9DXdGfIOCJgJQG15+X6BB7GzGqPNrjQ9RGUtemBGhc3uJedR6uzO9Hqr71W9sKWYvdg/ob+OBq32OxpVF271GDsE1UID62BqwuQe8YZ3/zggt37zEcp2mKB7BpnJ7j37ACXgJbcMek3qsCcQFh98kKDqzauoMNLL2N+668xxcak0HY3iCp0WALNT+ARImrqE3j4s7CYrVdD52OXdIuWJKrHnMAD2UlcjKAkRO4cROqLeRj3fjDWsP+lE7cc9sZR0XBNCzwq9tumqkctTMHEqFJsfPZfWK3wKGSbGqSLiIAOCai9kFCCzBqBR0l9VJYIEAEi4IgE1J6XrRF4Gp/bMMxbfwf8/vs1Et6RbPtqfEMavcWH50zH471uYMvLK7GRkis3On+9Ndj8BB6w0TOfdOFz51jcoiU97FwQhQZje9QkYKUQeWN+i9ZZaf2sQLQdg/lcOwffn4G8LsHYjnFmcvfobXRRf2whQAKPLdToGiJABGwmoPZCQolhJPAooUVliQAR0CsBtedlbQo8evUm9YsINC6B5ijwcLlzhCTIlpIsMzl4xETJT7OiDif04Jm1WPtvzk/czyFPsixE/TAF+j+Np5GHYGnunWeBVUIUEB2v3rgD3gFaI4HHAZxEJhIBPRFQeyGhhBUJPEpoUVkiQAT0SkDteZkEHr2OHOoXEQCap8Bjq+fNbO9SWhUlV1ZKrNmVJ4Gn2bmcOkwEmpaA2gsJJb0jgUcJLSpLBIiAXgmoPS+TwKPXkUP9IgIk8CgbAw0VeLgTu/ImUXJlZdybV2kSeJqXv6m3RKDJCai9kFDSQRJ4lNCiskSACOiVgNrzMgk8eh051C8iQAKPsjHQAIGHidx5di3uTRJy/yhrmUo3HwIk8DQfX1NPiYAmCKi9kFDSSRJ4lNCiskSACOiVgNrzMgk8eh051C8iQAIPjQEioDUCJPBozSNkDxHQOQG1FxJK8JHAo4QWlSUCRECvBNSel0ng0evIoX4RARJ4aAwQAa0RIIFHax4he4iAzgmovZBQgo8EHiW0qCwRIAJ6JaD2vEwCj15HDvWLCJDAQ2OACGiNAAk8WvMI2UMEdE5A7YWEEnwk8CihRWWJABHQKwG152USePQ6cqhfRIAEHhoDREBrBEjg0ZpHyB4ioHMCai8klOAjgUcJLSpLBIiAXgmoPS9bJ/D44f6ECRjssRjzFoqkH06aicfDWgAoxPbRK7Ge/ZUfRr05BkE7l+K9zXr1CvWLCDgGATom3TH8RFY2HwIk8DQfX1NPiYAmCKi9kFDSSRJ4lNCiskSACOiVgNrzsjUCz5QPEtHN2wttT72KKcki6X9sSATiUvCeFP6Yafj0+SAUfvAq5qzTq1eoX0TAMQiQwOMYfiIrmw8BEniaj6+pp0RAEwTUXkgo6SQJPEpoUVkiQAT0SkDtedkagYdlm5SIFUiRCzyfJKJtfh5OZWUi/YcCIPABLHy7BwpL/NBhZ0qjCTxOTk6ora1t8iGgFTuaHIQKBmiFrVbssBYxCTzWkqJyRKBxCJDA0zicqRUiQAR4AmovJJSAJoFHCS0qSwSIgF4JqD0vN0Tg6XpfFDr7+mHA5P7AJ+8j55FpuHtnCvYPSGT/W1cEz939Q7F/9zHWbcyi+c6+PfDfPX+w31u39YF/QGucyClgv3fp2gGl18txvugy+/2OqG44evA0qiqr2e99BoRh384c9t+eLdzRLTQQh7Nz2e8BHdvC3cMV+XnF7Pce4UEoPHsJV6+Ust+j+ocii7fD+HvLVt7o0Kktjh/NZ8sGBbdHZUU1is5dYr/3jAzByWMFKL9RaWKHm7srwiO64H9ZJ9nfMf3x9vHE6VOF7PfuYYFsfy5fus5+v6vfbfh973GDUCXl4+3bAkFd2uPYoT/Zsp06+6O2pgbnCi6y32+/owtyT/yFG2UVJna4uDij151dcWD/CfZ3fv4t0aqND3KPn2O/h/ToiCsl13Hx/FX2e++7u+PQ76dw82aNSV0tvDwQ0v0WHPnfafZ3HQP94OTsjLNnzrPfQ3vdivzTxSi9doP9Tj5uGh+z8PkPCTxSGvRvItD0BEjgaXofkAVEoFkRUHshoQQmCTxKaFFZIkAE9EpA7Xm5IQKPwLz3m4n4u8cfuNbxNrQF4O7XDr5/7cfS8Z/hP3p1DPWLCDgAARJ4HMBJZGKzIkACT7NyN3WWCDQ9AbUXEkp6SAKPElpUlggQAb0SUHtetkXgmfJJIvzW7ADG3gG3Um+EB5fiq/il2MgF3GDUB/VH8OjVX9QvIqAlAiTwaMkbZAsRAEjg0dIocPdCj+hb4JlzCgeZBxhnD9w6sBPCfatwYt9ZnCziQlkR2AF/69+St/wqft9QCNzTA3cGcT86u/s4Dhb4ICLGHX9suwQ2mNbZC+H3eeJ05iWUaanPZEuzI6D2QkIJUBJ4lNCiskSACOiVgNrzstUCj14BU7+IgI4JkMCjY+dS1xySAAk8WnJbay+EhHWC/7kT2Psn4BLUEZHuhcg67Yt+j7jh4LcXOHGmXVuE4BJyr7RGvxhnZG++hLaDusL3wCkc57aOA/BF34mdULnlGLLPAS5dgzAs4gZ+/voCrmmpz2RLsyOg9kJCCVASeJTQorJEgAjolYDa8zIJPHodOdQvIgCQwEOjgAhoiwAJPNryB3zv6Irwy6dYgcfwad0eA3uWYcdOLkme8PG4vQsiy89gz6ka3DIoFL1bV6GyuhSHtxaiqNIXfeM6oNWFYvy8vRTBQzojsOoq/rudBB6NubzZmaP2QkIJUBJ4lNBqTmV90CmoGmfzy/lO+6BLD+D0cfkc3JyIUF/1TUDteZkEHuXjp7KFP0r9wuB+4zy8L3LJnelDBLRIgAQeLXqFbGrOBEjg0Zj3TQQed1/0jW2NMxn5+Is7QIH/eKDHo+1RtjkfBVWAh78PWly5jsuBQRjo+Rd2HG2Bvo+1wPniFvC8XIV2rtdQ2MYDf/1CAo/GXN7szFF7IaEEKAk8Smg1k7I+9+DVD/qjdWk1cGY7Zv8LSFj5EDpWAe5ntyIh5VAzAUHdbE4E1J6XSeBRPppKAgfi7B3PsRcyIo9b2QV4XzwC70s5JPgox0lXqEiABB4V4VLVRMAGAiTw2ABNzUtkAo+zB3rEdgJ+zZVsveJbbxuAQeGl+IWN6nGGb0dPVJ4rQ0VIEAb5FOKXg57o+5gHjm6txV2jvHByXTG87vUlgUdN51HdVhFQeyFhlRF8IS0KPGfuf0tJF6isjQQ6ZC2D+zU+W6u0jsiRWPDkX3gzpTVeTbmJuV+1RmpsPhJeBl5dGYRtz27AfhvbpMuIgFYJqD0vk8Bjm+eFKJ4yv3AI/xYEH+a/TGSP18WjFOVjG166yk4ESOCxE0iqhgjYiQAJPHYCaa9qpAKPV0QIHurtjoryGuDKBWQecUdky4vYdbQKbft2xa1nTyGbX5+43doRAyM8Ae+byPv+T+SW+nICz9cXUObujJuVbugxiAQee/mJ6rGdgNoLCSWWaVHgOTH8M9S6uCvpBpW1gUCXn/5hXuDx6YWED4Yj3LMalzPXYXaaJ8YvG46+7Tzhemob/j53nw2t0SVEQNsE1J6XSeCxj/8ZkafKqx1K24ah1O92dguX8BG2cpHgYx/WVIv1BEjgsZ4VlSQCjUGABJ7GoExtEAEiYCCg9kJCCWotCjxVLdop6QKVbQABtxsXTK9+chJSQ/cj4Y0WeHV5N/wydR12IwhTlg9D5Zsf4KzwfEEAACAASURBVFNpfrQGtE2XEgEtEVB7XiaBRx1vM4IP82GEHnNRPsy2Lkb4YUSfNgU71DGCam32BEjgafZDgABojAAJPBpzCJlDBPROQO2FhBJ+WhR4lNivzbKeiHt3Evy/+ABpe4HbX5yKGQ8AmY8ux2faNFhu1a334dXX70TrSle452/H3JRsYMQzeO2ObMx+g/LvOIILyUblBNSel0ngUe4TW6+wtK2LqY+ifGylStfVRYAEHhofREBbBEjg0ZY/yBoioHsCai8klABUIvAEPjYJ7zzhhqfGLAeCY/HOkqEIa1uKnJWL8VJ6kaTZAIxdNhOPh7mjMvcXvDTlGwiZXqIXpGDUxURMf9eylW+9Xq2kC01StuQysDDV1XzbfeOQ+uQFzP3ndpQyOSJ8PDHirfHACw4i8DQJUWqUCDQtAbXnZRJ4ms6/wrYu5r9MlA+TvFn4UPLmpvOLnlomgUdP3qS+6IGAxgWeOLyzrBQvLXZD+pdPotvF3Zg7ZCky9UCe+kAEmikBtRcSSrBaLfAkpSCjtw9atT+FAQOWAqlp+Mk1GQ8uHoFNK90x8oGlkmYj8Mhj1/HD16WYsyUFYV9OwYSVAKKn4/MV0fDdPAqxCZatPPBrJTw9lPSi8cuuXudsQeBhonemouMXh9B6FPD6rO2scWOXTSWBp/HdRC0SAasJqD0vk8BjtSsapSBF+TQK5mbTCAk8zcbV1FEHIaBtgSf6FWyakYNFxTGYfTEZ34e9gn7rEzD1SwehS2YSASJgQkDthYQS5FYLPGyl05GxE4hlBJ6pScgYWYI9h7ui3y2/IHbMN2aaDcC8n5PQKjkeL2VGIWVLHHDGG5Gl8XUKPAP61SrpQpOV3bnHybTtyJFIneOPE7/cwO39q7Fh3jr88icJPE3mJGpYRwR80KUHcPo4c3KmuY8nOvXwxeXj59nIOaUftedlEniUeqRxy1Py5sblrbfWSODRm0epP45OQNsCD6Iwb/N0DGt7DB/2+xqB3z2NyuGJWOjo1Ml+ItCMCai9kFCC1laBp9/iVKR0z8HGQ0EYFlmE+QvzEfNEV7RCEfa8sBYbEYU5m6ai75nlGJmQhehlqZhRsQojXaYiA3ULPErs11xZH3907+4Dd/TC+OeAJTO/w9nrJPBozk9kkGMR8LkPry/vA6+rgPvZrUhIOYSxy+bg7urLKL2ah3VJeRi0cji6X6+GO3KwIGErzirsodrzMgk8Ch2igeLWHtFOyZs14KwmNoEEniZ2ADVPBIwIaFzg0a+/Jtx1DVP7Xm3yDn6yvyVW7vdtcjvIgOZDQO2FhBKStgo8KZlp8JwQj5fyAvDOniSU94tHoqFhJlpnIlqtT8Z0NjdPHJb+HI0QJmVNywAE4r/4MPJf+MiCoZ69OirpApUlAkRAJwSqi66iuthMhI6PP7q0uYbTJfdj0Vs3MfuFrRi7bAY6/n4cx4/9B9/uduWje7pj1odh2DWNOflN2UfteZkEHmX+0GJp2talRa9owyYSeLThB7KCCAgENC7wjMDSrCfRF5dwno05LsD30ZYXRo7kVkbgef6ephd4Pt5LAo8jjRs92Kr2QkIJI1sFnsBXF+HzJ9xRUNwGgRXb8NTwtYZEyuxWrtwoIJ9bqOV+Gy8mVU5NqzeCp824u+Hk4qykG1SWCBABHRC4uvmIeYGH7VsQxqaORMfNy/H21nI89NIzuOXwCXR6MgxHJq7Ct/DEoNemIuavTZj7cb5iGmrPyyTwKHaJ5i8wPqLdXPJmJolz64JMeF/M0Xx/yEDbCZDAYzs7upIIqEFA2wLP0Few6dkcjBxpLr+FGjgar04SeBqPNbWkLQJqLySU9FaZwKOkZtvLeoZ3sP1izV3pgVuCvHAlvwRlmrONDCIC2iJQfeG6BYHHWLwR8+2M4BOY7/v7VMTfsg9z38imHDzacmuzsoaifJqVuw2dJYGnefqdeq1dAtoWeBCDlM0x8M/OwvcHmK0Opcj9MgtHtcvTastI4LEaFRXUGQESeHTmUFl3mFO0JsH/iw+Qttcf45c9g8jqarhX/Y5Zs361aeGpZ1rUNyJgFYH74vBBQhBKmKjAgmzMfecghi6IxyNtq4GKHLyXAEz4NhJueZdRxebk2YojVlUsFlJ7XqYIHoUO0Ulx6RHtlwOjUeoXZugZHdGuEycDIIFHP76knuiDgOYFnoRlEQg0sBYSmDo+fBJ4HN+H1APbCKi9kFBilRYjePp3134Ont0nzpnH3DcOqU9ewNx/bkcpHsKCZcDcF/7CrGW9sOsF5XlBlPiSyhIBImA7AbXnZRJ4bPeN3q60NnkzIwDR1i7H8D4JPI7hJ7Ky+RDQuMADBD72NJ57IgLdcArfL1qOzw7owzkk8OjDj9QL5QTUXkgosUiLAs83/xwGD1cXJd1o1LJf7TuBlb+Yiw9gonemouMXh9B6FPD6LFcSeBrVM9QYEbCdgNrzMgk8tvtG71fSEe2O72ESeBzfh9QDfRHQuMAzCZ9nheLIRxnIRiiefjYIv/RLtHj6jCO5hgQeR/IW2WpPAmovJJTYqkWB58UhvZV0odHLllVUmRd4IkcidY4/TvxyA7f3r8aGeRcQ87IL3pxWgOcpgqfR/UQNEgElBNSel0ngUeKN5l3WOHmzEPHDUBG2dTH/9bp4FHREuzbGCgk82vADWUEEBALaFniMkixP3JSGfpviMXWt4zuQBB7H9yH1wDYCai8klFilRYFHif2aKuvjj+7dfeCOXhj/HLBk5m8YlDwGd7Rwhc/1fZSDR1POImOIgJyA2vMyCTw04hpCgJI3N4Se+teSwKM+Y2qBCCghoG2BByOQvicG177bjD24CxNHuuOzqESsVtJDjZYlgUejjiGzVCeg9kJCSQdI4FFCi8oSASKgVwJqz8sk8Oh15DRNv6TJm8v8wmHuiHbvi0fgfSmH8vg0gotI4GkEyNQEEVBAQOMCD4DgaCS8EIVAFGHPmrXYSDl4FLi3/qIf722Jlft96y9IJYiAnQiovZBQYiYJPEpoUVkiQAT0SkDtedk6gccP9ydMwGCPxZi3UCT9cNJMPB7WAkAhto9eif88PgEvP9YB7hUXsP21ldhYoFevUL+UEKAoHyW07FuWBB778qTaiEBDCWhU4PHEOz8no+CBLHTNjEaIoZcF+D76X5SDp6Fel1xPAo8dYVJVVhFQeyFhlRF8IRJ4lNCiskSACOiVgNrzsjUCz5QPEtHN2wttT72KKcki6X9sSATiUvAe/6PeD0Xh2tYslE5/GQtv243xL+zQq1uoXw0gYE3yZreyYoryaQBj4VISeOwAkaogAnYkoFGBx4491GhVtEVLo44hs1QnoPZCQkkHSOBRQks7Zb1HPIPX7jyEN5KyUTp4DFInt0bp+Zs4t2050jK0YydZQgQchYDa87I1Ag/LKikRK5AiF3g+SUTb/DycyspE+g9iuE6Hl17G/NZfY0riH46CmexsYgLWHtHOHM/OJHKmj3UESOCxjhOVIgKNRUDbAk/wdKQvLMKEtABkLIuAx5V8fDYg2cocPCEYu3oS+u1KxPSVzFavEViaNgidXC5h7+JkLOz5CjIi8zF13FoIjwujUhdh1M0MPDUzU3X+JPCojpga0CgBtRcSSrqtRYEnb0iaki7osqxTTQ26bJtuoW9BmLJsKMreXo7P/gQweAwWDS/HkYMF2L1qH07okgh1igioS0DtebkhAk/X+6LQ2dcPAyb3Bz55DfM3A32mT0d830tIe/oz7KsDTZ8BYdi3M4ct4eTkhMi+3fH7nuPs99ZtfdCufWucPMY9BXbp2gGl18txvugy+/2Ou7vh6P9Oo6qymv3eb+Dt2LPjCPtvzxbu6B4WiEO/57LfAzq2hYenG87kFrHfb7s9CH8VXMTVK2Xs97vvDcX+XccMlkq/t2zlhVsC/fDHkXz2951DAlBRXoWic5fY773uDMGJnAKU36g0scPN3RXhd3TB//afZH/nH9Aa3j6eOH2qkP3eLTQQF4ov4/Kl6+z3O/v1QPbeE6itrWW/S/n4tPRCUBd/5BxkJlYg8FZ/1NyswbmCi+x3pp3TJwtRVlrOfu97Xzj2/nqU/beLizMi7uqK7H3cDOzn3xKt2vgg9/g59ntIj464UnIdF89fZb9H9umOg/89hZs3a0zq8vL2RJduHVj2zKdjoB+cXZxR8CcnuIRF3Ir80+dx/SrHtiE+7tovCtmFvih3a4NSv9tR6hfG1sl8PMovoFNNPipO7GXFnhCPIvKxxMcGUABI4JHSoH8TgaYnoHGBZyY2fVSC76/chSF74rFlgLWnaMVg6c+x8HX1BtZNwYTlwHPfpSFyfTymIgk/PVuABw/dhf8NB/bMjcfU9Ywj4pCeHYfAvLV4cOQ3qnuGBB7VEVMDGiWg9kJCSbe1KPCcGP4Zal3clXRDd2XdrxdaFnhin8HHk/xRfRM4/tFipJY8hISHb+BAaTiGum/F7HfydMeDOkQE1Cag9rzcEIFH6HvvNxPx9+IUpLd8GVM8d2PeqzvAyRj0IQL2IWB8RDsj+Ag/oyPaLTMmgcc+449qIQL2IqBtgQcBGLtsJh5vewxLxuxG5IpYXJmy2MoIHoA5Vj16SzwmLI9F+s57kDmAOYFrBNJ3RmFbVhuMaV8E+BxD7PANCFywCO8EV8LXMwuxJPDYa3xRPUTAhIDaCwklyLUo8NS4eCrpggOV9UaX7sDpE6VW2ex8k3tLbPzp/9oMDDqyBG/iGaSG7kfCRyXogkKcjhiDBfcdwtw3DllVPxUiAkRAJKD2vGyLwDPlk0T4rdkBjL0DbqXeCA8uxVfxSxH0bir63LwANiYlfz+mzN5CriQCqhGg5M31oyWBp35GVIIINCYBjQs8IYh+CMjcWoqxSU8j7HomEt/NspqPKPBwoo5U4MnMaoNRWI6cyEm4MiEDgWtikL2mEsOGkMBjNWAqSARsIKD2QkKJSVoUeJTYr/Wy3uMm4bWOv2L2QiD+w+G4FYDP+V/xfFJdmyrq6dXgOKRObodKuOHcJ0uQWvo3LIrvwV50fu1yvL3VvDCkdVZkHxFoSgJqz8tWCzxNCYHaJgJWEJAe0X45MFq2rUuI8mluR7STwGPFwKEiRKARCWhb4Bn6CjY9m4ORO/vjp0EHkekRAY/nZiPRygh8UeAJwDs/v4IrzyZgPqYjIx2Ymh2K5YhH7JkUbBriA4/iDMTujEYGCTyNOPyoqeZIQO2FhBKm1go8gRNm4p1xQXCvKML38f/CajyN5en3IBDAtawNRnm7IpCw+mnEhHjj2qHNeOmFDEOer+gFKRh1MRHT37Vs5fL3qpR0oUnLFpxzwvy3XS3Y0B0JK+/DuYRV2HDdB116AKfP3YdFqW5Y8ux3ONukllPjRIAISAmoPS+TwEPjTc8ErE3ezAhATAJnvX1I4NGbR6k/jk5A2wIPJuHzrLvg7gLkJsTjyIxU3LkkAdOtzIEsCjxAYPIifB59HUeqA4BNyZjaPQkZjMCTEIPlWbEoeCIB8x9KIYHH0Uc02a95AmovJJQAsFbg6fdYNK5+nYmrSalI77kND/58Tx1zRQDCewNHDwDv7ExC+YB4JDJGRU/H5yui4bt5FGITLFt54NdKeHoo6UXTlf3sS2eLAg8TvbMg8FfsbnsfMGsVNiAM8SuHo2P2OsxN45KJ0ocIEAFtEFB7XiaBRxt+Jisah4A1R7T7H/9KNyd1kcDTOOOKWiEC1hLQrMATfm8Eru46iILeUYjxzse2XUC/hwJQsPWg4W24tZ3UYjlKsqxFr5BNjUFA7YWEkj5YK/AIdQYuSMVyv1WIzY7DpkdLkJt9ChtXfoM9RlGFgffeg95hUZg0zgfrov+FjYhCypY44Iw3IksZYdmylT3DuFNFHOVzOMfZjKnBiF8dh45HDqI0IhxVX36Pb/44hxPHu2PWh2HYNW0ddjtKB8lOXRPwDuqA1iWFOMsdMmT08USnHr64fPw8rMsc5bio1J6XSeBx3LFBljecgHHyZuY7s42r/YlNDa9cAzWQwKMBJ5AJREBCQKMCjzvmrJmO4nH5uDMzGiEGgwvwffS/8JEOXEgCjw6cSF2wiYDaCwklRikReKKTUjAvugjzH1iKzOAIxES1Qfvej2Fa1EEMePMS5j3RFa1QhD0vrEVB/FSM6h2EsDBg47hE5M5MxYyKVRjpMpWPHFRipSOW9USn229Ba3eg/3N/A1L2wDv5fnQsrwbO7sAbKdm6XzA7oteam829X5qBv4eWo9Id2D9vOT5rOxwLXukF/LQAcz/2x/hlzyCyuhruVb9j1qxfdT1m1Z6XSeBpbncX9bc5ESCBpzl5m/rqCAQ0KvBI0QWg3/BQtGO3LJQi98ssHHUEsvXYSAKPDpxIXbCJgNoLCSVGWSvwRKemYrb3NkydIubT4dp5Gp/vDMHaAcn4wUzD3DbRTFyLi0YIk6qmZQAC8V98GGlZqPa6m0lFTB8iQATsRaBs/59mq2rVowNwvBCRyc/j7l8+wNv7POE9ZjxexXLM/fghLFgGzH3hL8xa1gu7XtB31Jna8zIJPPYazVQPEdAeARJ4tOcTsqh5E9C4wDMJn+dEw7dYiJ2mCB57D9eP97bEyv2+9q6W6iMCFgmovZBQgt5agSdl50YMulmEK0zluZmIzQvFptAqXO0cCv+spYhNkJ7uNxXpO4Nw7YwPIntcwidRyVgtGJWaVm8ET5txd8PJxdy2JyU9o7JEgAgwBKryL+Paz39YhOH90BgsGHoBaQlbcYIp9fepWEACj90HDwk8dkdKFRIBzRAggUczriBDiABLQNsCT/Qr2DQjByNHfqM7d1EEj+5cSh2ykoAjCjxWds0uxTy6trNLPY1fiRc6dwbOnCnjm/ZAx85euHymBMJPGt8mapEIABWnLpjHEPoQFrzUDtsS1uEX4T2SVOD50AVvTivA8xTB0+BhRAJPgxFSBURAswRI4NGsa8iwZkpA2wIPQjBvywIM8b6EKzcZD1EEj73HKUXw2Jso1VcfARJ46iPkiL/vjvgPh4PZXOZz/lc8n5SHsanP4G5Uwx05WJCwlY5Fd0S36tzmsalzEd3iAs7fuIajn67DZ9nSCB5/jH13DO5o4Qqf6/soB08DxwIJPA0ESJcTAQ0TIIFHw84h05olAW0LPENfQcaMIswaskoXeXekI4wieJrl/UadBkACT93D4OEIbefg+fGguXwmPujSAzh97j4sSnXDkmfL8fxKT6Q/m41BK4ei7Nnl+IxGPxEgApoloPa8TAKPZl1PhhGBBhMggafBCKkCImBXAtoWeDACSzd0xZ6VX+Ozrbl27XhTV0YCT1N7gNpvKgJqLySU9MvaHDxK6mxo2W/+OQweri4NrUaV6zfsOY7VOyyluQ9D/Mrh6Ji9DnPTzmNo8lQ80sUTXjcOYu7U/0cRPKp4hColAvYhoPa8TAKPffxEtRABLRIggUeLXiGbmjMBjQs8cVhKx6SrOj5pi5aqeKlyMwTUXkgoga5FgWf8wHAlXWj0sp+aE3h8/NG94w2cON4dsz4Mw65pzIlDnhj61lT0/nUJ3sxodDOpQSJABBQQUHteJoFHgTOoKBFwMAIk8DiYw8hc3RPQrMAz6tWngTfXYmNwBKI7FiFzVxGeW/0KMNHy8cKO5C2K4HEkb5Gt9iSg9kJCia1aFHiU2K+dsr2QsPohdCyvBs7uwBsp2SgNHY4Fz5XjA8q/ox03kSVEwAIBtedlEnho6BEB/RIggUe/vqWeOSYBzQo8KTvTgAHxSJyagowhWYgd+Q0MP3NM1jKrSeDRgROpCzYRUHshocQoEniU0KKyRIAI6JWA2vMyCTx6HTnULyIAkMBDo4AIaIuAhgWeFWi1ZC22hMUiod8xpK4+hSEz43ClXzwStcXQJmtI4LEJG12kAwJqLySUICKBRwktKksEiIBeCag9L5PAo9eRQ/0iAiTw0BggAlojoFmBZ9SrM9GvozGuIux5YS02ao2iDfaQwGMDNLpEFwTUXkgogUQCjxJaVJYIEAG9ElB7XiaBR68jh/pFBEjgoTFABLRGQLMCj9ZA2dseEnjsTZTqcxQCai8klHAggUcJLTuXHTwGqZNbo/T8TZzbthxpGfdh1mf90en4ZiS8ccjOjVF1RIAI1EVA7XmZBB4af0RAvwRoi5Z+fUs9c0wCJPA0kd9I4Gki8NRskxNQeyGhpINaFHhODvu3ki5ouqxX8SF03Pu2eRsHj8Gi4eU4crAAu1ftwwl4wvuhkXj1nkOYSwKPpv1KxumPgNrzMgk8+hsz1CMiIBAggYfGAhHQFgESeJrIHyTwNBF4arbJCai9kFDSQS0KPCeGf6akC5ou6110wLLAE/kQEh6+gQOl4RjqvhWz38kDBo/BgvtI4NG0U8k4XRJQe14mgUeXw4Y6RQRYAiTw0EAgAtoioHGBJwpzNk3F42HuqKxmwOXj+16JWKgthjZZQwKPTdjoIh0QUHshoQSRFgUeJfZrv6wnOvXwxeXj51FqbGy7DuiCQpyOkIg6JPBo36VkoS4JqD0vk8Cjy2FDnSICJPDQGCACGiSgbYFn6CvY9NwpvDh8Awo0CK8hJpHA0xB6dK0jE1B7IaGEDQk8SmhZU9YTce9Ogv8XHyBtrz/GL3sGkdXVcK/6HbNm/SoXefr+DYvie7CVnl+7HG9vLacIHmsQUxkioAIBtedlEnhUcBpVSQQ0QoAieDTiCDKDCPAEtC3wYASWbgrDkY++wEdbc3XltGuhw3EpbFST96ntH1/D9+jXTW4HGdB8CKi9kFBC0lqBp9+cV5AwNBC+V3KxbsZifIansTz9HgQCuJa1AU/NzDRtNngEli4Mwpa4pfiB/230ghSMupiI6e9atnJDepWSLjR62f2/O+Pt913Mt9s3DqlPXsDcf25HKR7CgmXA3Bf+wqxlvbDrhXXY3ejWUoNEgAhYQ0Dtedk6gccP9ydMwGCPxZgnCdV+OGkmHg9rAaAQ20evxPrABzDvjbtxi+sV/H/2zgSuyip9/F92BFxAERdwgTTRNC1yS8Myc5IWNbOsLO2nQ0ZO/LKxmSQywhqdnB+NkZmmNpWW05hl2KRZkUtmpKYprpiCC7gLKDv//3sXuGxyL9z33vdenvv59NEL5z3nOd/ncPP98pzz7lyykMWbzJmh47W5pV8pr84q5OedbqTtcOPkaRfd3+UlBLRGQASP1jIi8TR1AhoXPONZkBpJaEWWslgb+TrvOEHWznUfw7lej9h9Jq3TP6H1fmd48LzdUUoAZhJQ+0bCzDB0zcwVPMF9Q2FXBryVzKLCGKIOJpIyMo2osWvqHG7yisXE9s4mqXccy5RWkdP5eHEkzdeNIyq27ih3bSrC28uSWdi27XsfutUheJTqnWg6fLKHVv/fXc/+s7sIHtumRkYTAg0moPbnsjmCZ+rbcVzn60PAkReZmlA5lf9dFQfjE/k/w5cmLI6j5+eJvMQ03n/4NE885py/pFIEz1NPFqP8aXwpkkd5ifRp8FKXC1UgIIJHBajSpRBoBAGNCx4IHvMYTz3Yh+s4wtp5i/hoVyNmq6FLRfBoKBkSik0JqH0jYclkzBU8dO3DiIgQIqeMouXyGKa3SGT1/RfI2HmET5esYdvRqqMGxySy6NZsznQKInWIIngiSPx6PBz3pV9+zDUFT8f25ZZMwS5tT5zS32RUefUbS9ILgRz6/iq9Bpew6qWzjPiLG69Ny+JpqeCxS55sP6gfHUNKOJFZYPuhZcRGEVD7c9kcwaObQHwci0msKnjeiyMg8yhH0lJZ/mUoc1fdyM/jF/Apw5m7qiebxy9gbaNmr/2LO7Qr14meiJtKMf7dNGpjdY9U+mg/l84YoQgeZ8yqzMmRCWhc8DzJx2k92PtOCjvpwWNTQvh+YJxU8FhxxUkFjxVhSldmEVD7RsKsIAyNzBY8kaN56cFwwvoGw8oEJq0LYkSEP237jmFaxG6GvHaelx4MoyXZbJufxz3LI0iNTCNyc4RO8GS8lcSzhUsZ6xZNCtcWPJbEr6m2foF06+aHJ7154il4c8aPDEt4hBubueOXt73mGTyaCl6CqZ/AUP780WA6HlxHrO4x9ncxZ1U4nCzg4u71/H1VO158ezCt8kvg+LfMfF1pIy9HIaD253JjBE/Y0Ag6NW/NkP8ZDO/9gN+knlUEj1721P4aMLQnP23ap/umiwvcNPB6fvnxgO69f+vmtGnbkkPp+lMeu17Xnrzcq5zJvqh7f2PEdezb/TvF+qd8MCiyFz+m7tX93buZJ917hrD7lyO690Ed/PHy9uR4Rrbu/fW9Qjh94jyXLuqPl7/l1nB+3pJeEaTp+5atfGnXMYADezN13+8UGkRhQRHZJy/o3ve5OYyD+zIpuFpUJQ5F9Ay8Bfrc2JyQoLN0bF+mkz/GlyJ9DmQ056efXTh0WL/V6+ZB17Nj2wHKDc1M+fi18CGkSyDpu4/pugjuHEhZaRkns87p3vfq25Wjh05xJV8vcAfe1pNtP+jZurm56njt+Omg7r3CtaW/H0cOnNC9D7u+I5cu5HE255Lu/U0DuvNr2mFKS8tq9OXj603Xbu3Zu0v/m5MOwa1xdXMl69gZ3fvwPp3J/P0MeZev6N47c46V+Xl4utOzTxcdL+UVGNQKv+bNOHr4lO59t/BgHdcL53J1722V44qFJk/RMkUhfxcCmiCgbcGjHLI8JZ2xhm0Qk1cnM3B1DNEfaoJdo4KQCp5G4ZOLHZiA2jcSlqAxW/AYO42uvjXrMT7eHMqHQxIqztkZMTeR2IH+gCeBIX5kfbaTE307E+oOtAgimF9Y2K/uraZ+Q8IsmYK0FQJWJZCnlKOV6G+6qr688b1rLC8OMj7G/i7mLGnDvrRMDn64iZ+7jWXOQ6d4LbEVLyaWMit2vVXjks7UJaD253JjBI9x5n1fi+OPOQs5HjGV3L/8jWQeZfHf4aUJH3FaXTwO07sieIyiDe3meQAAIABJREFUp7ZqH2Olz8lTLqTtdOPEKVfd2T7yEgKNISAVPI2hJ9cKAesT0LbgYTTLt40g94t1bONmJo/15KMIw3kW1mdh0x5F8NgUtwymIQJq30hYMlVzBc9Lq5IJu5RNi4gQzrwzleigeFb3KOZypx4Epi0gKjatlmFHs9xQwaM7g0d5JSXXW8HjP/EWXNxcLZmGtBUCViNw/sOf6xA8VHvKWX9i5rRm78+BjL71KLGvXCT27fvo6V3CxdQVzEzWVyPIyzEIqP253BDBM/W9OFp/8AM8eiMe+b707JrPf2IWsHncDP5vwBUOl7aGrxfy0gf6ChN51U7AHOljFD2yxUtWUUMIiOBpCDW5RgioR0DjgkepmY0k9pkIgpWtDx98yKdyBo9VV4Ns0bIqTunMDAJq30iYEUJFE3MFjyV9NratR3Crxnah4vU+dO4Cx37Xl8aDFx26+HLx9/MYv6Li4NK1DQgUn75snuDxC6SLfy6/Z96mP0x7UzBJPX4m9pVmvLjoOr6Plqem2SBdVhtC7c9lswWP1WYkHV2LgEgfWR/WJCCCx5o0pS8h0HgCGhc8QdyTEM20e8MJLM3kpxWrmP6P2n5T3ngQtu5BKnhsTVzG0woBtW8kLJmnFgWPJfHbtm03YhbeR2fA78wmno6/QMyS++iWV4In6cyJXY/+tAV5OS2BOx5hzlDDFi2/Qfozd4qgePsqZn3dhRdn30SrInc8M79lVuJO9KePyMsRCKj9uSyCp2GrwMXXi/L8woZdbOFVxvN76jrMWdnKJZU+FkJtIs1F8DSRRMs0HYaAtgVP1+l8/E4+CSOXsq9rJG98MIaCibHEVXtijcPQNglUBI8jZk1itgYBtW8kLIlRi4Jn/MDulkzB6m2LS0r5LE1/cGjVlx9dusPvJ4cyL8mDN6d8i4fy/mA3/rwwnC3TpGLD6smQDoWAjQio/bksgsfyRHr2bo/yn/IySp6yvGLKruiFT3leEWV5+oOXy68UonzP2jLIHOmjjC+Pbbc8v850hQgeZ8qmzMUZCGhc8ESzfH4xcWOXojzjYPLqRMJmxIngseLKky1aVoQpXZlFQO0bCbOCMDTSouBZ89y9eLm7WTINq7Z999s9dQgeZZhwXdVOh50rmKU7Y8WbYS9HM+LUama9K2euWDUR0pkQsCEBtT+XRfBYnkylesetrZ/uQrd2+j9dfbz0f/p5oHy/tpepDFK+rwgha8ugaz223Xhos0gfy3PuqFeI4HHUzEnczkpAo4LHjwWpcwlVqAcEEOyeR1aBP8G++1nYXR6Tbs3FKILHmjSlL3MIqH0jYU4MxjZaFDxjI66zZApWb1tOee2CR3kMeoerHDKp2Dnzx2hi2m9n1iuyHcfqiZAOhYANCaj9uSyCR51kGiWPTvgY5I+9ZNC1pI8ye+MTvOQgZ3XWgj17FcFjT/oythCoSUCjgscYaCiRd0Hq+gyny51s0XK6lMqEzCSg9o2EmWHommlR8FgSv23b9iZ22V10KCiBEz/wSmIgL37eD4+jFym+fJQV8evZa9uAZDQhIASsREDtz2URPFZKVCO6sYUMUsIrzc6riNIofTq0LyOiX1nFI9yNDUT6NCKhGrpUBI+GkiGhCAFA44JnOh+vy+f5UfotWs70EsHjTNmUuVhCQO0bCUtiEcFjCS1pKwSEgLMSUPtzWQSPY62cxsogZba1nRtUejqPVi2hrd9V2gSUM6L3RZRDnY1n/SjXGaXPyVMupO10qzjY2bEINq1oRfA0rXzLbLVPQOOCZzyLdo5hoG8RWaeU3whksTbydd7RPtd6IxTBUy8iaeCkBNS+kbAEmwgeS2hJWyEgBJyVgNqfyyJ4nHXlUHEWUEO3iSlkXAsKcXMDP4roGHAVn2Yw4oaLOmjtWxRw7rwLrYpzdfJH2eKlnO9jPOvHeck6zsxE8DhOriTSpkFA44LHeZMggsd5cyszuzYBtW8kLOEvgscSWo1ta3gK18HK8v3G9ijXCwEhYB0Can8ui+CxTp4cvZfaKoNc/Txx8fM06wBpnfBpXqDDEOBViK9rIVeuQunpfC5egoz0Yt331HiimKOzVzN+ETxq0pW+hYDlBDQueEazYPMYBnTyx6ukCC+vbD7qGMOrls9Tc1eI4NFcSiQgGxFQ+0bCkmloUfCUu3pYMgW7t3Up0/+DuraX78QnebnDJmbOhZiF99EZ8Duziafjt9s9bglACAiBSgJqfy6L4JHVZimB2mRQy3aelDXzwK+1F82bl5NX7sn5Qu86u/YoLqSoSC98jI+XV7aJKS/l0fIigyzNSu3tRfBYh6P0IgSsRUDbguexeFLG7mZhfgQjl8Sx41l5TLq1Em/sx2pP0fJrSb/bW3Ep9RgZlyujbN49hJv7enB172l27L1CsacP3SPbE+KRx2/fZJPdth0D/c6ybX+J/qLAtkQEXiBtX903jdZmIP3ZloDaNxKWzEaLgufQfR9R7uZpyTTs1rZVxn9p++t7dYzfjdglQzkZu5RVeYbqnZNDmZfkwZtTvuCE3aKWgYWAEKhOQO3PZRE8subUIqCc31Pm7UWfXqV07uGue5pY185lnM715lSuF8fO6gVQ1kUvLpXULYPqOjNIZFD9mRPBUz8jaSEEbElA24KH8Sz/Ioik74N4Y2QRZ9sGcHhsLHFHbYlInbGcrYLHK9CXzje2g7QjHNRvmwY3P/oNceO31FyC7uyCz/YMzvboQvCx39lNO4Zfl8vGrABG31rKlo9PcqbMleA7e3D9mSNs/FX/mxV5OR8BtW8kLCGmRcGT8QfHOWXM79TPdQoepXpnTvAmtgYMhT8vZRXhxCy5jw47VzArOdOSNElbISAEVCag9ueyCB6VEyjd1yBQ12PbT+V6k33GhTNXvPhpnw9Hj7ly5qqXTga5Gh41rztPyNerTqoig6qiEcEjP4BCQFsENC54KmH1vCuSjvn72bAlW1sEGxiNswkeBUP7YWE032UieIxsXL3o+YfWnPvvSc52CWGg7xn2lgbSg1Nsy2/P3f29Ob/jCD+d9ufWO1pScvwEP4ngaeDK0v5lat9IWEJAi4LHkvi127YrMcvG02HvbvL79KT432tZc+Akhw52488Lw9kybQVbtRu8RCYEmhwBtT+XRfA0uSWlyQnXJX2MwVZ/bHvaQR/dt0wPkLb0zKC6ZFBpTl7Fk8Y0CcuCoETwWABLmgoBGxDQrOB5YWMywQkxTE81UggiceNfyR0ey1wbgFF7iKYjeFxpP6wrnY4e5adjZXj16MyQtnkcoxUdLmTxw+W2DG+dz/kgd3JzfXDNzMO/Va7qgscjqA03D26JZ2Y2P6blYdwQVuPrwe24e3ALw3K4zI5V5/C9M4Dcb7M5U6b73z7Bw9pS/P1pVFWPrh4EDw6ht38x+zZlcsxQJeXTszORNxh+y3TpLKlfn+cK4NUjhJ75J9iZWYZPzxBCL2by20n9NDzCQggvzGR3ltqrvPb+1b6RsGRWTVHw3J8wg6iQUyyfrEiWu5izKhxOQmDgKRY/uoqfLQFYZ1tvOvZqTytPGPzU3ZC4Dd+E2+lQUAInfuCVxJ3kW2Uc6UQICAFrEFD7c1kEjzWyJH2oQcAofTq0LyOiX5nuse2mr+rSR3mCV22vax0grfvXoo+XXhQZKoOKj56j8MdjakzJ5n2K4LE5chlQCFyTgGYFT+LqRI6MjWOZSfiTVyczcHUM0R86flabiuBpfmMoN3OC7w0VOe2HdcZz6zGOlbRkwEg3duzz5bZWOWwu6cjd7c+xNs2DiM5qCx4vuo9qzaX/nqT4ljA6Zx5hp05++HDDPS04ue40GL9eFEAo58m41IqBI1zZuS6fzmPCaHfgID/sK4GAIO6635M9yzI5peay7BzCbX6n+OGQH7fe6UrauvMom9i8QgJodfY82X5BDO+ex8Yt+eDqS78oP46uzUbxQM1vDGN4xwt8pbvGmxseDMV3+z5+stO/K9S+kbAkDZYJniAmL55O2Po44tIeY9HyQQQDuWmreHhGhYnWDT8uaR6T+/kqu/5ZG/k6xk1XkXMSGXcujun/qDvKDZ81/vypWa+6s32HS62D+Pr14+m/hbPlGUXwGM7GuXk8SV02Efv6IUvwSVshIASchIDan8sieJxkoTSRaSjSp2P7MpQ/I24q1Ukf5e/Gl1H6nDzlQtpO/WPbm/JLBE9Tzr7MXYsENCt4xq1I4p4trzMp2VgXEcGCzY+RNUQqeKy5kKx2yHKVLVoehI5sTf6PJYQ/0Abf/DLKKOTAf49xrGUHhkV4U+ruRt72I6TRkeGtcti4pxgPtzKKfdswQHXB05wBY7zY99lZuDGMnhePGGSHUo0TgvfubMpuCoQfM8kwlBl49epCv4LjbDviQfcxnehScJntX2XjNaQz4f5lHFirruBRJI0+zsrYc00WQtCQUAL3ZfDbefDqFcqQ1ufY+Usu5/PLdIJnUPcSTm48xm8+Hbi1nzcluzNE8AAWCZ7oeL6ZFUbWnCeYRCIpI9OIGrum1h/HxM3JMCSGONPvRk7n48WRNF83jqjYun+Kd20qwrvurf9m/fg//pRHnYIHevPnt3obBI/SnTfj/xFNh0/eJOkns7qXRkJACDgZARE8TpZQmY7VCVSXPsbKH1Ppc+KUK4r8Sduhlz7K35vCSwRPU8iyzNGRCGhW8NB1NItWjiHsUibpxyF0YBhsnE9UbJoj8a0zVmes4HGcxNQleNwJHdmZgKyL0K05F7//ncO6rVBedL+/LVfWZZJV7EX3MW0pOwCtXArxCrxKFq0o+t6OgsdVmY8PB/6jVOz40u+RIErTLuNzUzOy/pPJpZ5h9Cy5gEtrFy438+FCBnQqyhTBY4ng6Tqa5cv7kHUuiOCvY3SCZ/X9F8jYeYRPl6xhW7WD3xPXJROYsZ/0LSkkrcwAIkj8ejwc96Vffsw1BY9Ps8rfEjbmZ+rK1br+YVlN8PjdxZz53rwdLU+2agxvuVYIODIBETyOnD2J3V4ELJU+xsofe8Wr1rgieNQiK/0KgYYR0K7gMcxHOVw5tCXkHkoldVfDJqnFq0Tw2DMrPtxwtx/HvsqBm8J0T+1K0z3UpzkD7nZjx1cXKQ4N4VbPE2zZX6bbhjWsZz7fb87Ty54xbcn9/ALtJrSn+KtDnOsTAioLHrduIUSUZvLT7y0ZcK8Hez4/qztrR3m5hYVwq/cpftirPGq+OQNGuJG24SIt+4fQ5mAmpzrrq39+D+nBjQW/s/5MIAMQwaOwM6+CJ4jJq+OJ/DqG1JHJuj8nre/DiAh/2vYdw7SI3Qx57TwvPRhGS7LZ9syH7NN9bgUxcsYImD+VTyOTeLZwKWPdoknh2oJH/Z+MqoKnY8zTPMu/mZl8Rv2hZYQaBHr9KZpnh0Pq/Yv4CKj+HkKY+tYoit5axPv7BaAQUIeACB51uEqvTY+AcSuXsq1L2d5VV6XPF+vc+fwrd6cAJILHKdIok3AiApoXPE7EuspURPDYN7PN+3RhUKgrkE/aF9l4DOiM795M8nt35YaActy8C9nz+QlOFUHAgDA6nzjCTt2hxAbB81kmOZ6uUFRG22HqCx48mxNxf1v8il25uucoPxW24dYW59iyr5TOd3fB44cMDuu2k7kSNCSMGwPLKM27wPYN5yu3oWW54kEZxcEhIngMy88swTMqmuUv9CFQyX7bIFocTyVh5AK+1PXxGB9vDuXDIQmG91XX9cDFycw8lcqJWyMJVf4d1yKIYH5hYb/Kc3mq/yT4Db/evj8cMrrVCZSey+PqrhO19uvr583ovz0Bz+gFT433ox/n5Rt3MvOVPVaPSzoUAkYCInhkLQgB9QjUJn1E8KjHu7E9p2ybx4ABAxrbjVwvBOxGQASPndCL4LETeBnW7gTUvpGwZIJmCR6TDpWD3nUVPEHxrO5RzOVOPQhMW1Bt62gUb3wxCK88P/p1z+O9B+NYZtzClZRcbwWP/8RbcHFT5KO8nIXA1V1ZdQoeZY6PvhVdIXiqvg/kiUVPc6tfHpzZwyux66ldEzkLKZmHvQio/bkshyzbK7MyrhBQn4BU8KjPWEYQApYQEMFjCS0rthXBY0WY0pVDEVD7RsISGJYKHkv6bmhb99bK07ds/fKlQ4cSTp5Uns0mLzUIlJyr+8HwdQueu5izxJvlU3YybMkorkzRV/nISwhYm4Dan8sieKydMelPCGiHgAge7eRCIhECCgERPHZaByJ47ARehrU7AbVvJCyZoBYFjyXxN7Tt/QkziAo5xfLJK9jqN4gX3x5Mq/wSOP4tM1+XrUAN5drQ665VwfPoPx7nFt8SPPPTmfOcVPA0lLFcd20Can8umyd4WnN77CTu8JrPS3OrxRs8nJf+0o7Nz3zEd0PH8OqUXrTjHNuXLGTxJsmuEBAC9iQggsee9GVsIVCTgAgeO60KRxM8oQElvBCpe6SU3V/Rn7WxewwSQMMJqH0jYUlkWhQ8U26/wZIp1Nn2l4xsdh6r/eBkX79+PP23cP2j0vuNZc5Dp3gtsRUvJpYyK3a9VcaXToSAEHAcAmp/LpsjeKa+Hcd1vj4EHHmRqQlV2Y1LeoUnrj/L+3cvgLdf4ZYfX+aFC9N4e9RBnn56o+OAlkiFgBMSEMHjhEmVKTk0ARE8dkqfIwqejx/JthOtymHTczx5YpVy3K28HJWA2jcSlnDRouBZ89y9eLm7WTKNWtu++MmWOgUPmDxJy683sW/fR0/vEi6mrmBmsu6RcvISAkKgCRFQ+3PZHMGjwx0fx2ISqwiedhOn8+rN5znfIYCfxy/g8IsziGl7nF1cT7ecfxP72oEmlCmZqhDQHgERPNrLiUTUtAmI4LFT/kXwNAy8JYLn4RuVx5rb//XN4WaczW/8Dbv9Z2KdCNS+kbAkSi0KnuG9OlkyhTrbns+7ap7geehJknr8TOwrzXhx0XV8H72CrVaJQDoRAkLAUQio/bncYMETPJy5f+/JzxP2ccuqnjrBQ9IrjCzayrdXbuGOVj8yNbbuCp6Bt/Vk2w/7dGlwcYGbB11P2la9EPJv3Zw2bVtyKF33iEy6XNeeK3kF5Jy+oHvf95Zu7P31KMVFJbr3g4fdwNbvf9P93buZJ917hrD7lyO69+06BuDp5cHxDP0vwnrc0IlTWee4dFF/9lb/IeFs35xesRxM37ds5Uv74Nbs/+247vudQoMoKizm9Inzuvd9bg7j4L5MCq4W1YjDw9OdXjd2ZdfPh3Tfa9vOHx8/b34/fEr3vlt4MGdzLnHhXK7ufcTg6/nlxwOUl+tDMeXj18KHTl3bsu/X33XfC+4cSGlpmW4eyqtX364cPXSKK/kFuveDht3AjwYebm6u3HjLdezYdlD3vdaBLWkV4MeRA/pj4cOu78jF83mcO3NJ9/6mgd359efDuv6r9+Xj603Xbu3Zu0v/dAKFjdJ/lqEiteeNXTh+NIe8y1dqzEFybLscVyxm5fmt5a70u3ALa6+kmH7ZYf8uT9Fy2NRJ4AYCInjstBQcTfAEdwrkqZvP2olW1WHjPjP8y6SeaFZPzCa4pf4fZvZ8jVrWzizB879DLzG0i/4fTvZ8fbTTl//85qdaCGrfSFgSuBYFjyXxN7ytSQVP56G8OPsmWhW545n5LbMSd1L3ccANH1GuFAJCQLsE1P5cbqjgGfLCdJ7o2xLwoHV7H06v/5Xcvv460fMpw5n7n578/IDyd3kJASFgLwIieOxFXsYVArUTaDqCp+toFiQPo6PbeX6an8DcG/5KSr9Moid+iP53NzAuaR7jSlN4eEaq6uvF0QRPYYtOHBs+X3Uu9Q3gfSGDTt+/UF8z3feXTND/xsrer+e/bq/7zVV9L0XwTNBA1dHc71uK4KkvWfJ9ISAEhIATEdCi4Jn6XhytP0jkb98roIcz11DBk5cYxxPdr5JNa3wPrmVq3I9OlAmZihBwPAIieBwvZxKxcxNoMoLnqS+S6bcyhmji+WZKFnfuuZlf74Nts2KIXqkkeTzLd44n+OiH3Dl2jepZF8HTMMSWCJ6jd71FsW9Qwway4lWhX/0R9wJ9yfc1XxEPkN8uor5Wqn/f/3AKRfs3qzaO2jcSlgTedCt4LKEkbYWAEHB2Amp/LptdwePsoGV+QsAJCYjgccKkypQcmkATETxRLN88iNQhcSxjNMs3R7AhzZ9H2maD336i7ltF8Jx5vNG1iObeaUSJ4KmxqB2xgsfRBE9On0lcDIuy+wdK212LaXVUvScpqX0jYQlAETyW0GpsWz+6dIffD9ZfzdbYkeR6ISAELCOg9ueyCB7L8iGthYAjERDB40jZklibAoEmInj0UsdU8KSm+TOORaT3e5JLk1II/mAEOz8o4t6RthE8F7vepZn1Zc7NvCJ4rrbuoYmYzYlXCVQrjP1O/WxWBY9W4lXYmcu4IQtC7RsJS2LSouAp8fa3ZAp2b3ut6jTfiU/ycodNzJwLMQvvozPgd2YTT8dvt3vcEoAQEAKVBNT+XBbBU8dq+58pLL6zHXCV49/8l1ff21vPsqzcqibnDmnhJ3gkL63szvm3F5C8SYlnJC/Ng1dnfl13cE6YcxE8WliLEoMQqCTQRARPEG9s/CuXpsTyKtNJWQ7RO3uwiBiijieyeqQfXjkpRG2OJMVGgkcWoRBoqgTUvpGwhKsWBc+h+z6i3M3TkmnYrW2rjP/S9tf36hi/G7FLhnIydimr8gzVOyeHMi/JgzenfIH+2SryEgJCQAsE1P5cFsFTR5aNj4VfGsFf/vEHeCORv13Tf4vg0cLPS2UMj7L4q154XtzL/034iF08yuJVMHX8R3WH6YQ5F8GjrVUp0QiBJiJ4IDhhHh9H5rG3JAhWJxDdLZ4URfDEjmBRWhRZD8by6l2JInjkZ0IIqExA7RsJS8LXouA5dsc8S6Zg17bNzh2oU/Ao1TtzgjexNWAo/HkpqwgnZsl9dNi5glnJmXaNWwYXAkKgKgG1P5dF8NQjeBJaE/Phn2i34geKJg2i9cmr+He9wtr7z3LjynYUZbekp/9e/veJy/yvctj0gvOMfD6Ar2MW8KnxSSGyqO1AQC90vs7pzh2H/8nTSX8wCJ7TvLTqNlqfzISuIRR++k9e+ED/uHmMgqfOnO/luvdvwfcEdLr+CisfOMjtGs+5CB47LD0ZUghcg0CTETyyCoSAENAGAbVvJCyZpRYFjyXxW97WVufgdCVm2Xg67N1Nfp+eFP97LWsOnOTQwW78eWE4W6atYKvlwcsVQkAIqERA7c9lETx1C561w3zIK4S8vRt56VBf5g67RPqBEnx7dsVzzT9Z6XYHfwhrR/gAWHv3Pm75z20EFJ3l24QFrExXaUFIt2YSMFTsPHeauW/2Jf3Z09z6D5i6sR2Lu6Uy9fk06D+FxX86x9THPqsQPNfO+cu8e/le7osIottt7Th0x4+003jORfCYuVykmRCwEQERPDYCLcMIASGgJ6D2jYQlnJ1d8NyfMIOokFMsn7yCrX5Dmb2oPz6XwfPEemIT91iCysK23nTs1Z5WnjD4qbshcRu+CbfToaAETvzAK4k7ybewR2kuBISAegTU/lwWwVO34FlMIlMTDN+P/Qvvd/mZ5esvASVc6DGc/w0/SPI/rvDAKz35ebxB8LgXs++NRP5Pd+6LvOxHoHJLVruJ03l1EHi2Oc8TW0NY3PYzpr54oFbBc82cu/Ql5gn4z7y1hM+cBuMNgkfDORfBY78VKCMLgdoIiOCx57p47q+k3B8M5JPx+Sqm/yOtRjTBfUNhVwbXrsA1PUS6sovI5/7KtLHBNC+FjM9jmP4PW052PAtSIwkFcjNSWTh5Fam2HN7csSpyoL8gN20VD8+oPdLYL5IJWxXD9A/N7dzcdpEkfjGefi2V9lmsjXydwtXJRH4dw6RF9fTRN5SeuzLYZ9JsxDvJ/M+5GB6eVfe1wZOiSZwQQaBvPrk/fVbnnM2dgSXt1L6RsCQWswXPhOl8/FQPmmP4WfrsMRYtH4Ty01vrmukaxRtvjiDUN49978QR9299VJFzEhl3Lu6aP4s/f1tsyRR4/Cl30g+61HqNr18/nv5bOFueUQRPIF38c/n9wu3M+1spM59R70lpFk1AGgsBIWB3Amp/LovgqSPFFdt1DN8PHs7c5OE0P5pBbhsPDq9zZ8hDnhw/0YxeXS+xQqngUbbrPLePW5IHcVokj51/dkzP3GnNuLf/wtQ2uxg5Xr9Fq/3JTIo6tOPcmkReXWEItb6c//My/V/pyum9V7luYDO2D/mRdhrPuQgeOy9DGV4IVCMggseeSyIpWX8O0JuRvPHBeJgVw/NV3ELt4qZmyDXbBScksfyGrfxp7Cr2EURw12yyjtpystNJ2QxRQ1bxwteJhK+eWr+ssGV41cZK3JwMQ2KIs0sMNfM32UzB06C4J8TzzVP5JE2az5dHIbhrEFlHs202c7VvJCyZiNmCx/izGmvoPfpa53UF8cLX8QS/k8D0z0y4Rk7n48WRNF83jihjP7UEu2tTES61+5pap/bwkx51Ch7ozZ/f6q0XPLqrQ3g0aSwd1i3i7+sLLEElbYWAEHBiAmp/LovgceLFI1Nr8gRE8DT5JSAANEZABI89E1Jx0xjESxsTCT6YQXBvf7LO+xOWl0LSqWHEjwni8m9bScroQfyQYs7s2cqrmREk3lFE+nF/+nXcz6zITCZXPAZemVAQb2yOp2BiDHEmUufRt5K4NyAbuodyaf5Utj24mP9pW0TWT3VXrTQcz3RStvmxcP4RRj4TwaX4mTDHKFGM8ieT5dtGULjnArnpcTxv0wqjqjOrECVJyWw3cF6RP7gaL31VTerIxTzqnUl6Xgj93DcwZOyqhmPSXTma5dsGkz4/hb1KNde/0xigEzyLSL9/OrddzITwAHbGxvLODfEsn+hHekYelwqKGTbsZsj8hQ8j87g3vQ+F5zJYnxbMvYo4XDed1XPDOJOWV4Xv5NWLify6mnCMXb9SAAAgAElEQVSbE09Kt2KygnoQmDqTsS3iKzhETW7s/KriUftGwpJkmC945pHSNpudv+1mxWsb2BedyOr7L5Cx8wifLlnDtiryVFnf/vywK5/AS/tZOiuFfUSQ+PV4OO5Lv3zlcHdLomxMW1PB482wl6MZcWo1s96VQ44bQ1WuFQLORkDtz2URPM62YmQ+QqCSgAgeWQ1CQFsERPDYMx9Jyfw6yo/cQri06zO2tY5iYPZ+0vN9CR/oyacRaUQaxU1SMt+4J3DnM0Es2PwkWUNimQvErksmfNkGvJ6NIHVIHMt084li+bZIdg2cSZLp/PqOIHZiH8L6RhC6ZwKfdlpM5MapTEpWA8J0UvaEkJ56geCBoRQsiyNrQryhSsYoePJZvbMP+5Ys5Z3k3fVsQ1Mjxso+TQWPnnM21OBVKXj03MytsKov9tEsTxtB4bYMcslm2zMf0lwRPIezCLzDn/Rt2RDah/CD88mIeJKcibG8ahAKlRU8ilDzJHrgfLIM4nBD98WEfzCV6JXVZFbqYlrGT2W6abVY1z5MnjKCXuE9GEgKQ46PMKw361f2qH0jUR9t0++bLXj6RnBPN1+CRz3GOD7kzoQLjIjwp23fMUyL2M2Q187z0oNhtNTlz5/JB0NYO34+Wc8mElu4gFdLnuTZwqWMdYs2PL3Pkigb09ZE8Awdz9uxIVzIzIOsncx645rP4m3MoHJtHQR6/SmaZ4dD6v2LUB6iW/19lTOThKIQsCEBtT+XRfDYMJkylBCwMQERPDYGLsMJgXoIiOCx5xKptu3jhY2LCV31IWvPA4UX2PVFKIkmgkf/WPdIFm2OIn2IXt7ULnjgha/fJ/yLmUxKNt6g9+GN1GhYvIikiGgWEcOnncw856VBjIwSZwHEJPLN8DS2tR6B96QYnj9q8j1Foswczz2FH3LnZPud0mMqePSc6+aVOtLIzYqCp0oFFui2aJ3OJvj6CyS9s1uXgdxD8MhblblXvlZF8Oi2xC0Aw7r6oXcywQkxVUUOcM+yxUzLX0TUM5VnPj31xWKGbVtEwrnR/H1kGlHHR6gmItS+kbBkuZoteIydRv6VlPhsooYvNXzlMT7eHMqHQxL4smJgZX17Ej1kPlkxiaREFpLRuh2h7kCLIIL5hYX9XuedOgJtcc8NlkxB2mqMQFHGWQr2na41Kl8/b0b/7Ql4Ri94ar43OTNJY/OScJybgNqfyyJ4nHv9yOyaNgERPE07/zJ77REQwWPPnFQTPMExiSyf4seRtDwCfTMY+0gab2ybQeieDSzNH8Q0nXiAgQnzKrZohbf6hbhR53mqmiDgrif5+LVI2uTnUYgnWRsXcGb4DPqdOEJueB+ap45TX/BkREBmHi0Divl+RixfjkzmjYhs9uaHMbBFGje+48nqib6cKAwi8NAiHp6hFxn2eNUmeBJTa+eliuDZ8xDB589TSD4735rJkQmKRFpG1iPT6XduP1ne/pxZMZMv+yXxxoA8dh4v4tK6BLLGv884tvLRfZ6MqyZ4otKVs3YCdOup6Ggc018zkO0axYLl4+nnlselUijcs4a1bcfrtp1lBYRzXc4nugoeveiyfjbUvpGwJGJzBc+jb81jhFceLSJCuLwkjkmto1ndo5jLnXoQmLaAqFjTA9KDmLwikUf9sjnb1pPD8TOJM55nXP0sn1qC9Z94Cy5urpZMQ9pqiMCV7cfqFDxKmI++FV0heGq+r35mkoYmJqE4NQG1P5dF8Dj18pHJNXECInia+AKQ6WuOgAgezaVEAhICzk1A7RsJS+iZK3gs6bOxbV39vBrbRQOv96VzGBw7Ig8wbyDAisvK8grr7EIET2PpyvVqEFD7c1kEjxpZkz6FgDYIiODRRh4kCiFgJCCCR9aCEBACNiWg9o2EJZPRouCxJP7GtK163ktvYpfcRYdi8DyxntjEPY3pWq69BgERPLI8tEhA7c9lETxazLrEJASsQ0AEj3U4Si9CwFoERPBYi6T0IwSEgFkE1L6RMCsIQyMtCp4Zd99kyRSu2fb7/Sf45WjtB2X7+pmc9zJ0PElRmcT+BV5cEsKGKav42WpRSEdCQAhonYDan8uuuHKP3yjSWm3TOgqJTwgIAQsJ6AVPBGuvrLPwSm02T9k2jwEDBmgzOIlKCJhBQASPGZCkiRAQAtYjoPaNhCWRalHwrHnuXrzc3SyZRp1t4/79Y52CB0zPe+nGE2/dx4A23rgf2cAfZ8kTtqySAOlECDgIAVt8Lo/xvY+f/Lc6CBEJUwgIAXMJtChtQbuLwXx/9QdzL9F0OxE8mk6PBGcGARE8ZkCSJkJACFiPgC1uJMyNVouC55bQIHPDr7ddWTlmCh6lqxCmLrqXotfe5v1j9XYtDYSAEHAiArb4XB7sPYCCFlc47XnKicjJVISAELg+L5yM3GMcKz3uFDBE8DhFGpv0JETwNOn0y+SFgO0J2OJGwtxZaVHwmBt749tVfWKT7+jHefnGncx8Rc7faTxb6UEIOBYBW3wue7t4cbfPSNJb7OWy2yXHAiTRCgEhUCuBjkXBtMwL4Jsr3zoNIRE8TpPKJjsRuwmeFi4tGOAbwU6fX5osfJm4EGiKBG7NG8rnV77UxNSbtuDRRAokCCEgBDRAwBaCR5lmgGsAQ71v5bzXOc565VDsUqyB2UsIQkAIWErAp6wZba+2p6yojG8LlK1Z5ZZ2odn2Ing0mxoJzEwCdhM8Snyjfe5ls59z7Nc0k7c0EwJNmoB/qT/t8oPZVLBZExxE8GgiDRKEEBACdiZgK8FjnGZXt6508GiHh4uHnWcuwwsBIdAQAlfLrnCsOIvTZacbcrmmrxHBo+n0SHBmELCr4BnqPZizvmc445ZjRqjSRAgIAUcn0KvgBo7kHyOrNEsTUxHBo4k0SBBCQAjYmYCtBY+dpyvDCwEhIATqJCCCRxaHoxOwq+Bp6dqCYc1uY4vvJkfnKPELASFQD4HWpa0JvXIdX11drxlWWhQ8hS061+DjVnQJ94KLtXJ79K0XuKXkIvmXj7Iifj17NUNXAhECQsBRCIjgcZRMSZxCQAioTUAEj9qEpX+1CdhV8CiTu969O528O7LTZ4fac5X+hYAQsBOBlmWt6H2lD99eTeVy+WU7RVFzWC0KnkP3fUS5m2eVYEO/mnoNwfMsHXYc5OD+7/h8a4Fm2EogQkAIOA4BETyOkyuJVAgIAXUJiOBRl6/0rj4BuwseZYrd3bvR06sHh70Octrd+fZyqp9GGUEIaJOAW7kbXYtDCSpqx6aCLZwvu6CpQLUoeLKGxNdg1C7tn3UKnruef5z2vx2i40Ph7J28lM81RViCEQJCwBEIiOBxhCxJjEJACNiCgAgeW1CWMdQkoAnBo0ywuYsfN3j1JMg1iCKXQopdS9Sct/QtBISAmgTKwbu8Ga7lLhwqzmBf8T41R2tw31oUPJZNxpuO3Ztz8eAZRr8VDc8s4iPLOpDWQkAICAFE8MgiEAJCQAjoCYjgkZXg6AQ0I3hMQXq7eOOBu6OzlfiFQJMmcLW8gBK0LWq1KHjc3SsfNVpS4lLPGvJm1JwY7gkogcJ0/i92PYea9KqTyQsBIdAQAiJ4GkJNrhECQsAZCYjgccasNq05aVLwNK0UyGyFgBCwFwFrCJ7I+HimRQbgmbGVsVNXMS5pHpP7+QJZrI18nXcsnNyuTUV4e0H/4R5czq1P8FjYuTQXAkJACNRCQASPLAshIASEgJ6ACB5ZCY5OQASPo2dQ4hcCQqDBBBoteCbEkzIxiz+PWopxE1ri5mQYEkNctah63tqHy1t2U98D4lO/LNZdee8EdxE8Dc6sXCgEhIAlBETwWEJL2goBIeDMBETwOHN2m8bcRPA0jTzLLIWAEKiFQGMFz6OrknkgZz8ZSr3OxlUkfZZN4rpkAjP2k74lhaSVynf0r8TViRwZG8cyTWei8kyffE3HKcEJASFgTQIieKxJU/oSAkLAkQmI4HHk7EnsCgERPLIOhIAQaLIEGit4Jq9+n0dPLmXSkjD+uawH6/vN5Ie7IgltGcTIGSNg/lSmh/yVlPuDadk2gIKc86R/HsP0f2gReTdiltxHt7wSPElnTux6TtCN2EVDOTpjKZ/naTFmiUkICAFrEBDBYw2K0ocQEALOQEAEjzNksWnPQQRP086/zF4INGkCjRU8SgXPiNQYJiUH8cbmeApMtmYNXJzMzFMxjDU89dzcCp5WY29UNSdXdmRR9Pu5Wsbwo0t3+P1gN/68MJwt01bw68QnmRO8idjX5ehmVZMinQsBOxMQwWPnBMjwQkAIaIaACB7NpEICaSABETwNBCeXCQEh4PgEGit4uGs6q+eGcfmoB4EFG4h+pJjYLwbhledHv+55vPdgHMuO6jk9NX86WTMW8GU92Pwn3oKLm6tqcPO+P1yH4FGG9GbYy9GMOLWaWe96E7tkKCdXXKTnLenMnpuuWkzSsRAQAvYlIILHvvxldCEgBLRDQASPdnIhkTSMgAiehnGTq4SAEHACAo0WPCowcPFwU6HXql2WF5fWOka3P0YT0347s17ZSf6EJ1k+vIDvjrRiQKejvDvtK3apHpkMIASEgD0IiOCxB3UZUwgIAS0SEMGjxaxITJYQEMFjCS1pKwSEgFMR0KLgsQywNc/IuYs5n/fD4+hFii8fZcU/d0NIM+g+lCf67GfOrO1csiw4aS0EhICDEBDB4yCJkjCFgBBQnYAIHtURywAqExDBozJg6V4ICAHtEtCi4Jn9wMAqwJK+2sHFK0W1QvSVM3K0u7gkMiHgQARE8DhQsiRUISAEVCUggkdVvNK5DQiI4LEBZBlCCAgBbRLQouBZ89y9eLlXbtOa8Na6OgRPNzkjR5vLSqISAg5HQASPw6VMAhYCQkAlAiJ4VAIr3dqMgAgem6GWgYSAENAaAS0Knh7t/atgOn0pv3bBI2fkaG05STxCwGEJiOBx2NRJ4EJACFiZgAgeKwOV7mxOQFOCp51rO7p4diLANQAP3G0OQwYUAkLAegSulheQXZrNkeIM8srzrdexFXvSouAxe3pt2tFLzsgxG5c0FAJCoG4C9hA8/q4BhLl3po1bG7xcvCQ9QkAIOACB/PJ8TpVkc6TkCAXlhQ4QseUhiuCxnJlcoS0CmhA8zV38GOw9iFKPErJ9TnHJ9QIlrrU/5UVb+CQaISAE6iLgXeZNQEkbOl7pyMmiU/xctENzsBxa8GiOpgQkBISAoxKwpeBxxZUh3oPwcW/GCc8TnHM7S5FL7eeMOSpPiVsIOCsBnzIfAkvbElLUiYzio+wu+s3ppiqCx+lS2uQmZHfBE+DqT2SzoRxufoBz7ueaXAJkwkKgKRDocjUU7yu+fHv1O01NVwSPptIhwQgBIWAnArYSPB548AefEWR6HyfLPdNOs5VhhYAQsAaB6wvCociFLQU/WqM7zfQhgkczqZBAGkjA7oLnft97OdBiL5fdLjdwCnKZEBACjkCg85WulOWX81NhmmbCFcGjmVRIIEJACNiRgK0Ez/Bmt5PT7DSn3E/acbYytBAQAtYi0KMgnEtX89hT7DyVPCJ4rLU6pB97EbCr4OnjeQO+zb051ux3e81fxhUCQsCGBG66eAubrmzlUtklG45a91AieDSRBglCCAgBOxOwheAJcQsmzKcLvzXbY+fZyvBCQAhYk8CQ/NtYd+VrisqdY6ulCB5rrg7pyx4E7Cp4Rvvcy88BP1Juj5nLmEJACNicQLui9rhe9CBNI+fxiOCx+RKQAYWAENAgAVsIHqV6J8P3MLmuUrGtwSUgIQmBBhPoUtSV/LwC0kv2N7gPLV0ogkdL2ZBYGkLAboKnmUszbve7jV0tf6kz7tnf/Yex1xm+fXgjfW5/+9pznP8mW4I3cutDXzSEhck197Fk7xP0b6H/UsaqBxg941pdPs2azOvZFfIss685srntzAlfiXE4Wb3qG7OyL4XniJz3q/KZ/ya7bzpQP1ulm6mz2fJIDrfWl4c6wtfnM4vVBk5PfPIvZgz2rWx9eQ/ze83mfXOmL20ckoB7uTt9zvfjy6tfaSJ+ETyaSIMEIQSEgJ0J2ELwKL/U2+z3wzVmOprlB58kcN19RMU2HEji5i8Y181w/aEN9BiyoOGdNeBKZfx+aQ2cQ1Iy+yeE6Ee9tJu53eNY1oAYzLlk8uqVjDs+wXzWprEBR1Y2cI7mBFetTeLmlQR/MIFJiwzfSEomhRhD7Mq6eQjmG76flMz2ThvoP3aNRSNZzMOi3p27sW+ZH6F51/FdQapTTFQEj1OksUlPwm6Cp7Vra25sfgP7m++tNQHKzf8f+dQyWWNNwfPdTWy6XcuyoSGC51+MIIN3K+Z1H0u+G0c428yTNo0SPE+z5jsYXYscmv3dm3C7+aJKlZ/YqbNZc+cORjdaDqoSnVN12v/CYNbkN1bCWgeJCB7rcJRehIAQcGwCagse5clZ9/rezRbfzXWDik5k+4wwyNlK/wZKGeUmfRqfWHxz39jsTV6dTOTXMZUCoqEdVhEXZnYSnUjKyDSi1BYaNaRK42WcmTOkhuBR1srEbP06UeavrJt1elllkagxYWfRdeYG3kTauZa70j9/EF9eWecUMxbB4xRpbNKTsK/gaXED+/1qEzwtWLP3OT6rUc1hWlmjrwQ5+sm/GNP2AqFtLzD/v/78MfgCZwb3JtSk8sa0UiR3q1LBgq76hd/86T/YF/3XTG84FfFRVfAofejGuS4YDm9kfs5AXfWJaX+6ahqlImZ8MGCoVKnyfiPBFVU3SjXPcF2cpm23VMRvuF6RKvG9aU4+2xMeZ8pi43rVCx7jHNBVv+QwZm9bA7eaAkgRKcE5/rTJelxfkaSTGkDbHIN4qSUmKpnnHs4CDuhlUMW8qseFyffQsepze1ZlRVQtVTqVgudp1uy9HgiG/77P2T8Yq6gqWdbLp4dSxWX+GmiTE0xgziHODO6mz4U5lWJN+iOj8ZPvf2EQa/LXNr4jK/QggscKEKULISAEHJ6A2oLHDTeifEey1XdLnaz0N9ifcGbUCLK6xxBnWolRcUMPKdkjCFMqSA5lEphjWqkxnZSDQXxaS9WL0vcLt+orhi9vWUr/sbD84Aj4LYCBt/oavqZUfEyvpX+l7ZMMbAkYK4Iqqlky+XQljDNU3ShVLZ92MlbGVPYFmXwaFEOc0v/BIM7k9GFgt1qqYKoLHpOqGX3ca3RCY3tCH5Qi8yMrN8AEPQ99bJV8KsZUOEYA3WC9Lgb9S8ebIwTeqvSVz7b4T2CGgT3UlCrVY6vISWYlH90899OvIg9KdU1ln7qBa8wppHYmJoyPHArgjGkFD6NZvjmC1CFxLFPi6nSBwLZ64ZO4ORmGxHCkIucG9ibcarA6tIG5OYNNeJjky7DeTNdNYE4IgTmGfDj8T3/jJyCCp/EMpQchYE0C2hU83z1Wa7WHcfI64ZL1OJ8F/4sZbbfptxjppAOGLUCKLFBkR23SQxEtTxD+myJ2gmvZXmUqkvQCY9OdxnH0sqLiWt0YOxhqEDdUq0apWp1SKV10YsooWoyVR1nDK+JXvq9UML3LcIZ+86yJ2DEVPMY4vqCSx5v69tTcTqWP5QB9DZU0s7/7F8ErttHmEX1ljbEPnfwxicm47U0nynSss0wEWPXKnKpiST+GIqbMqeBRBNNAzlYRWVTGRWV+6+Rj4Rpo81/D9jup4LHm58o1+xLBYzPUMpAQEAJCwCwC9hc897L84B90Yke5MddvHaoUNhgqZFJHVm4rUrZC3VXlJns6KZshqkb1j6n4MQqHDQQffJKevyk36SGkZPdgZ5Dp2IrgMPR/fETFdiBjpU7WRL1EqJQllRU8xkqQStGjlxr6bUPKWCNA2d6UrlQswUJTIWW6DarK9jLjHNKIrC5M6qpCMY55fAT7R12osd1LJ71uOKL/ulHWpPUwzLUWWVajuqgm78q5G3hgUmlTYyUax8hmXA0mpvNURNlgzsSbbNEyEVD6XGwgWCd8shmnk0vZjDOuhRoVTibSqRo7I48wwza7TztV5lUvjvTrprHbCM36oXSgRiJ4HChZEmqTIKBdwVNrBQ+YnsujnI2jCJ4aokRXjWOowlkBY0y23jzxiSJANkKs8fya2rY61VHBYxAyldLCeG3NypzAiqogfVWM/r2+ckip9KkqggzyY8f1lWcIVWw3U655gv451c8gqhb3/DdZw7OM3m/YapR1E0v2z64ihoyyST+2UfRQsXWqqozSx/RZzvWVgqliixYm1UfKr8NMz86pJnKMcc0wU/BUVCDVzPVoTM5YqotPlW165q4BYzWTbNGyxaeeCB5bUJYxhIAQEALmE7C74JnyMtvn3KyrStG9DHJDvzXnE5ior9YIM1Rn6MRKjbNW6qjgqXaDr5c0G0yqVSpv+Kml/4U8VFH9owyrP3tGX50TaKiqMd2iZZQcOyNMJZBRhmBSZWSGRDGtOtGdyWMiLoysTOZnrF7RiyfDmGk9aj2TpuqWJJP4FDHyQRDLw+OYZHoWUi0VPMatYabnHun4pBu2jR2PYHl6XNWta7XNqaLix0T6mMi6Glu0DPlPYQNnIoxrYyXBaUcI7JRG1NcRFVVOleupluqmOuRYZQ5NznOqpcrJ/J8w524pgse58yuzczwCGhU8+pv72g4ENq0mMVbwmAqeigODFRkRC+8mwR+VP3XbvWoTMtYWPPpFoBdJlZU31cUS3/2HvjsM1SO1VMtUVNAYt45ViBLjIlPiHgdJ+m1bCi99f3qpQQ5seqjqGUIVAkcZ7w/+nPmvslWrUrxU9lFZwfMu4yrPQqo4kBlDdVRtZxRVPUja4goeo+AxETUVlUW1Ch7D1jojH6XKx3hotNlrQASPLT+6RPDYkraMJQSEgBCon4C9Bc/jK9/noewnTA7NNWzrUW7AJ/pDzgbdGTOmBxjXdt5Ozaoe9FuaKiplTCt4jFuHTAVP5QHJxv4VwVPXYcRGsZM6smYFz84Ik8OWTSt4asgMk4OUa5xzY4zRtNpFX21krB7SnUFjOIOnygHPJhU8tR06XIWfUjkUsV93ILUiiYJzLpA1Nq5yjAqhYjzY2KSqJrzyUONKaaTfQqX8WzR1rOlB0aZbtkzmVJvgMVRVxSnbsUwPUTYRW8qZTWd++0R//pAy31Gwb34Mk2qpHKqURHVX8BjzXCl4qh3urIul2paz+n+8nL6FCB6nT7FM0MEIaFbw6CpwTJ5kpT8bpWrlSK0VPH/wp3kLZZ915dkwpmfw6J+IZSp16hA8JmMr5+woosMokq5VwaOIG92TvwxVLV2rvK/cyjUbk/NujBUwptUnhr8r4+qfNFX59Cn9GtMLnnB8aa78ysvk7Ji6DqiurNAxrVAyraypJaYqceaTm2M4kLniDB5qnmFU6/csreAxPQ/I8CSzWgRPDT4GeWXZGlB4GsaTM3hU/wgTwVM34sg5iTw70I+i9A08/0wKyqlX8rI1gVAeXfYkA7fEMX0JBMf8lTfGBuGZvZs3H1lKatfRLEgeRke38/w0P4G5620dX1MbL4hH35rBA+GeFGV8z/NT15BVIwcRvLTqMfq1LiLjg/k8vzy7qUFq9HztLXje3Z1ETp/YqufD6LZpVbu5N6n+uHwpH36rfqCy/klcuvNylJehEsj0DB59BY7pjXrVG37j+TaV/ZucwWM4Swfjk7qMT7oybK2q8wyeiidimVbt1F/BYxp3xVO1TLZxmVYThVU/g8cktjoFzw3QoqXyb0zjmTOGM3IMsqfKwqryFC3lzB7jlinTs4YqzxWq68DrmnMybqtSRJDptjzjuUn5XL6kiJuqW7TQyRaT7VK6teFfcc5QjZxj8oQy0zORlDN2jGfwGJ4qVimqTOam41nLFrlG//Q5fgcieBw/hzID5yKgYcHjXKBtOZtKAWXLUTUyltWepKaR+ThhGCJ46khq5AxS4vOIHr6GyRsTCX5nKtH/dsIFoOkpjWDBxiiau/vCiqlMWjSejzf34NMhCbBiMY8cnsr6vsn0WxlDNPF8MyWLO4cv1fSMHD+4PtwzJo8vP8vnha8TCf/3VLbdVzUHcYduZua5BMYuGc3qfwexNCKBLx1/4jadgb0FT0Mm26jHkZsxoNr9mxGCXZpY62lStW6rssuMZFC1CYjgUZuw9C8ELCMggscyXhpvLVUoNba2aTxjTTE8ETx1ZH1+MileCUQ9k03wW8ksKowhSjnwXF42J1BxnkZpIimjDI8fjkkkJfIyZzq00D+5xfAUlw1D4vjI5hE2xQGDeGljPC0T1tFmzqAqOfAq9efEpBiePxrEG5vjKTA5/LYpkmrInB1F8FSp/qhyCHFDZl3zGrX7t06UavViqH5CqVQx3VZl6XiGqhcV8mNpJNLeNgRE8NiGs4wiBMwlIILHXFLSTggIAasQEMFTB0bTsxdqPK3EKuilEzMJVAgeKs+20J9zUcCZtt5V5IJe9shLXQIRvLA6mgHHFzE2Nrjy8cgGyeaDPwcNUqfqIbPqRuVMvTuK4HEm5jIXIeAsBETwOEsmZR7OQkAEj7NkUuYhBByEgAieOhKlVIjcmkrUIxswfSKLg6TVqcKs4L9+BquX5PGn4Yt0B3gu4m3Se0/l0pRYXlXOilgO0ZEL5KwkVbMfQeLXk2m5MoHpurN1gnhj41+r5OCbcz3o8e8YolfqD3YV6WZ5QkTwWM5MrhACQkBPQASPrAQhoC0CIni0lQ+JRgg4PQERPHWleAQLNo8n8Hg2zVtlM2/UAlKdfjVoc4KVgi2IF9bN47aLRyjsBGsnJrBh8jw+jsxjb0kQrE4gOlkO9FU3i9NJyYiAzDzdMBmfxzC3VbUcnH+SlBn+ZB33peXxZTwcm6ZuSE7YuwgeJ0yqTEkI2IiACB4bgZZhhICZBETwmAlKmgkBIWAdAiJ4rMNRehECQkAIWIuACB5rkZR+hEDTIyCCp+nlXGasbQIieLSdH4lOCDgdARE8TpdSmZAQEAIOTumio/wAACAASURBVEAEj4MnUMIXAnYkIILHjvBlaCFQCwERPLIshIAQsCkBETw2xS2DCQEhIATqJSCCp15E0kAICIE6CIjgkaUhBLRFQASPtvIh0QgBpycggsfpUywTFAJCwMEIiOBxsIRJuEJAQwRE8GgoGRKKEABE8MgyEAJCwKYERPDYFLcMJgSEgBCol4AInnoRSQMhIATqICCCR5aGENAWARE82sqHRCMEnJ6AlgTPjZ59KPMr5pT7SafnLhMUAkJACNRFQASPrA0hIAQaSkAET0PJyXVCQB0CInjU4Sq9CgEhUAcBLQmerm6dCWrelsOeByVfQkAICIEmSaBZmQ/h+b1Yf/Ub1ebvhhtRviPZ6rtFtTGkYyEgBOxDQASPfbjLqEKgLgIieGRtCAEhYFMCWhI8Xi5ejPS5k62+m23KQAYTAkJACGiFQNeiUPLzC9hXnK5aSOYKnnJXDwpadaXc1ROPq2fwyM9WLSZzO27RvJzrQstxc3MhKwtO5biYe2mD27m39sXFw42yq8WUXrra4H7kQiFgCwIieGxBWcYQAuYTEMFjPit1Wva5iaHsYNNupfu29B/sy/atR9UZS3oVAhogoCXBo+C41Xswl30ucsr9hAboSAhCQAgIAdsRcC13YXD+UNZeWUcppaoNbI7guRAWxdkbHkWRPMaX3+lfaLc9CdfSAt2XgidFkzghgkDffHJ/+oyH3caTQgxRsZaFPnl1ImFj44ir57I/RZfy9P9U5fL5V6688LK74crxLEiNJBQoPPELS2ct5cvq/4QbNYOUZ/KIGrWo3iC9ugbg078LLs0qGZTk5JG3+QhllxUGQTz61gwe6OtLi9IsPo18nXfq7VUaCAF1CYjgUZev9C4ELCUggsdSYo1o3zHhDZYEf8XdT27U9zJ1Nl9N86cQT84unMamO98kytsTDr9MSvtYblz2Is9taMSAcqkQ0CABrQkepYrn7mZ38avPLnJdL2uQmIQkBISAEFCHwI1XbuJYwXEOlxxRZwBDr/UJngL/MI4P+1utMbT6/Rva7lwEE+L55ql8kibN10mU4K5BZD0br5rgGX5bGclvlNQa01uL3VD+g+mkbIaoIau4Z1kisYULuPMp3W/sLH65eLnj/9BN4FqzQqj45CVy1++HKYl882AGk0YuJatvKD13ZbDP4pHkAiFgXQIieKzLU3oTAo0lIIKnsQTNvn44yT/ezYkJz/Pa7/qLHl6xkLF7pzGeN/iq10Z+av8HWHGBvncWk+uRxV/Gvo9pTYGHh6tZoxUXl5nVThoJAXsQ0JrgURi0dm3NUO/BHPE+xCn3U/bAImMKASEgBGxGwKfMh54FvThRdIo9RXtVH7c+wXOu+1jO9ZpQaxxuhZcIWzeFyasXE/n1VCaZFsIkJesEz6uX55F4RxHpx/3p13E/syJhpk68LABDm6j0eL6Z6kf6QQjtDTt77+a6zaF8OCSBL5+bR0rEBqIeqfyt2ssvlDLhgdqrmvbud+GBx5UqG1PBE8+TmQmMdYsmpVsxWUE9CEydydj48QYJBCnpPchKyyKwbzAZz8TwfGrllD27tMZv2HV15uLCil8oHzSNlLd6kP7mfJ5fkmEyvsk8SWZ7RDY70wPoFZ7J80OO8FRaFN4HMygI7QGrnuCd8GRmnophbHwf3kh9kkuTYnlVisdV/zlw1gFE8DhrZmVejkpABI+NMqer3unyFZta3w1Rz/OaMu74WNb8pTeBLTzIWPA4K3u8yfM3+3G5MBsv9yAKC4rIXTONiW/qg/Tydsc/0PuaEfu28ODk77lcza/9t042mq4MIwTqJKBFwaME6+3ixS1eEfi7tSLb4zR5rnmUuYgslaUsBISA8xBoVt6MgKIAlIOVdxb+Slapbbam1id4cvpM4mJYVB2gy+m+5mESv19Ey/ipTDeRInp5s4iMiCfJGhLLXCB2XTLhy/YT/GxVwbOhu/L1GKL/rbSZR5tRM8n6Ipl+K2PY+WAS170ZW0W4vPl6CSOH1/7/gFPZLtx+r0HwZETAeU8Cc1KYNOpD9nXtw+QpI+gV3oOBpDBkbEil4NnmSfTA+WQZpZPJ1jLvHkH4DOxS52K7uPpX/TatvlEkJoxmmHsas0Z51hRZJPONewJ3PpNN4uZkGLKB4G0RpA6MY1l0Iikj04h6M4yU+DyiE/z457OZjB27ynkWuczE5gRE8NgcuQwoBK5JQASPTRbIUJJ3TKXjLzvIvbk3he8mMeWdPfqRR/yZr+KLeXloEtt1X3iAJauDuFzcll+z/BnDs4yeYX6Qrdp4U1JcRt6lIvMvkpZCwIYEtCp4jAi8XZrRwbUdLd1a4IZ5VXM2xCdDCQEhIAQaRKAcuFJ2hZyys5wrO9egPhp6UX2C59z1D3Cu58O1du9WlEtYypPcs2wx0/IXEfVMWmU7nShZRVZEFOlDZpJURfB4Ej2kUqb80DuZ4IQYnSB6YWMSzYfHEjchntX3FkPHIuZFzmebSQSv/LWEh8bULnjSD8CYiZ5VKnhe+DqR8NVT2Ra1mGHbFpFwbjR/V2SKqeCpXlVkIng8u7bGL/IaFTwrf6G8sPKXd/qKpt0ETqw6zyj0VU3KuUQVgmdzBKlDTATP2B95ad0M2l70JTAthof/0dDMynVCAETwyCoQAtoiIILHGvno05v+l/ew3bD1qmaXbel/z/W08YI7Yx+h6IUvKZjcme1TPyXs81e48ctpTFmsv6r/W2/wx0PP89PghUS1hrNrpzHFUMFjTqgtArygHC5fKDSnubQRAjYnoHXBY3MgMqAQEAJCwMkJ1Cd4rgZ0JzNyTq0UWh77jqAdb0PXKBYsH08/tzwulULhnjWMLRldY4tWeKtfiBuVxj2pM+h34gi54X1onjqO6EOJLJ/syZEMT4LDi9jZeyZx9OGNbfGEboxh7KyqT+y6644y/vm32quh31nmRtJC0zN4FkDkdFLm+3MoI4QbvDPJCgjnupxPqlbwXEPwuDTzxP+hfrUyKDmdy+X/7oMp8aQ8FQT50NL3Au89uIqw5VXnaZ7gWQPPJbJ9chHzeifwqZOvP5meugRE8KjLV3oXApYSEMFzDWJPfPIef+yQx5nCLFLu/DsGB8Ps7z7mttJsLl8+wLvPwaQPgqGkiJT4HO585iJ/eWhFlbNzLE1KY9r7tfDA3dONi2f1T5yQlxDQGgERPFrLiMQjBISAEFCXQH2CRxn93PWjOdfz0SqB+JzZQ/vt/8CtKE+lAEewaPMIdg6ZWevTqGb+qZQnH6t6Ds/6b13501+MT9Gyblhe3QLx6d9Z94h046vkfD75m45QesG6j0sPnpPEotZLiWrgodDWnbn05sgERPA4cvYkdmckIILnmoJnIWMuH2DXbz8w+80dFS1nf/ceYdv3sOu3Fcz3fpo1d+5gV9vhBB7Nh/++SIwdtzL7+Hng6eXGxXMieJzxB9YZ5iSCxxmyKHMQAkJACJhPwBzBo/RW6tGcQv8ulLl64nH1LF6Xjpk/iMUtH2NB6iACNy/j4Vkm276q9RMUWE63MHB3L+d4lgsZv9d8ypXFQ1/jAhdXV9za+ukkT/nVIkrO5luze11f4+YmMjkin0+nvM4yOVzZ6nybWocieJpaxmW+WicggucaGRo1dzZRhXvIHXonnm9N47n/6BtPXfwaYb/+RsfHb2JX/z303X4bHfPzuFzqiZdXERQe5eU7jWfqoDsY2dvn2r/tKSspJ/tE4/4nHtTKTxdfUIAvQa2a6/5+xqWEfUWFlOXpz+Qpv6L8vVj/93zZxqX1H1BnjE8EjzNmVeYkBISAEKibgLmCRxgKASHgeARE8DheziRi5yYgguca+e0x4ibYsIMBn7zJ0G+eNZyT05b+I4I4sWEPU797E25/ltm6s3Ne44+FikTZATfdxKbbZ/O+oW839/oPag0I9Kbgaim5F82TLorM6RPajj5hQbo/jXKn+nRW7jnCf7hS6yxLs/Ulz6U5ubr/FPEj0se5f+C1MDsRPFrIgsQgBISAELAdARE8tmMtIwkBWxMQwWNr4jKeELg2ARE81+Az9q2FPHOzIm0u8P6EjXSd1Vt/MPLq1xnjXwSle3j5zrfZpDz5KiWEd/8GL77WFa9qFTzmLEIPT1cCO/hy6nge5WXKsy6qvjp08OaOW9sTRIdrCh1LBE9tcSnSpzjjHKU5eSJ7zEmctLGYgAgei5HJBUJACAgBhyYggseh0yfBC4FrEhDBIwtECGiLgAgeDeUjoG0zSkvKuXS+8vwcRezcf28Q06Z14eTJArJTg+us1qltKteq4Klv6orsKfrtpFT21AdKvm8RARE8FuGSxkJACAgBhycggsfhUygTEAJ1EhDBI4tDCGiLgAgeDeXD3cMVD083ruYXMy26M/ff3w5F8Ji+Ut5xpV/nTmZH3RjBYxxE2bZVuPu0VPWYTV0aXouACB5ZH0JACAiBpkVABE/TyrfMtmkREMHTtPIts9U+ARE8GsuRInaUap26Xns3u+GfG2J21NYQPCJ6zMYtDc0gIILHDEjSRAgIASHgRARE8DhRMmUqQqAaARE8siSEgLYIiODRSD6USp1XE3pwS0TLa0Zk6TYtawoeU9FTsO0YxkOaNYJQ9TBGzX2NP96Qw2dRSYYDtIcz+/P7CNv/KRNf2HTN8Wd/9y+CVzxuOKjb3FDvI3nHI/Qv3MP8QXP4mKHMXj2Ovi0qr89Y+yzPvWluf9Zp17FPV9h9lBMN7E4ETwPByWVCQAgIAQclIILHQRMnYQsBMwiI4DEDkjQRAjYkIILHhrDrGqq+qp3q1239lx9dAtuYFbkagsc48P9j7z3Ao6zSxv07PaRBgCRAEkoo0iWA9CICqxCFiIiCPykuiHyRD77FsgrLsiy4qyv7wQcREVZwXdFlFVGMoIASmoD03pIASYCEQCB9Min//5teJmRmMjN5Z+Z5r4sLIac8535OkLl5znm1cXfIPXXLbi5jnvLvfzKvjysXPv1vJixMhgnz2fZuT3wOf8LA5741veCZsYj9c+GjLqVvZPOnz5MP0TRsEn/tGsvvlx8k/fJe9p7SayuYplG1mAwfVgSP4cykhxAQAkLAmgmI4LHm7EnsQuDBBETwyA4RAuoiIIKnHvOhVOsoVTtV79mpLaT93+XTxqltbc2Kvm5OwaOMX3o/T17cHb3iseZGiuB52iUBP98EJgz7gNGb/8EQMgjR7mLgmxD5+Xh6kIrGN4C0b5YSEfcMn74WguamFp/mLpx/dzLTeZ1tr3ZEk+WC383tTBi3saQSpidvR80lrHkqaW4BuB09xvmOfRncHDSntvFI2LpydMtWcKrnRboP+wCWreDXEV7kZsVy4HwQvdrkovEPIP3f/82EhvP5dZgrKRpXmvql8sWI9yDy/xjXOInb9xP44olMnr/QC7fbGdA4CLcDH/Di0X6sm/0QJGtp2jyDqBlzWBReOkc6yU7BtNUVkwGJFcFjACxpKgSEgBCwAQIieGwgibIEIVADARE8sjWEgLoIiOCpp3y81Osec/8x1qjZb1zNh/PqEDylC8g9fRPlhy0/RYIn4RMSh40n/c2jhLwbRNTPvrwctIuBZ4dwamQCowYvJ/G1d/h1UiaHk3sScmEWo+bCX/e+T9N/Tub8M18RptnL4Th/Hn7Sk0Pt5rBIgfbMfH5a7MInSrXO4NfZ9s8Adr6TwbhKFTwldKsKno7HCA/7hMTuo3j7pa6E9O1Fp+sbGZgwnP1KbM/BurPjYfla0mZE0OPmHj76wwd8ceq/2HLWn6+VOV9ZxP5ZcO5mN4KKYk5m9jdf8PSdSB5LHc+vpXNIBY8tb3FZmxAQAkLALARE8JgFqwwqBFRBQASPKtIgQQiBMgJ2IXgCB3TD+8BpLlRMfPeeDOZYyfEWf/oM8OTwgTiLbI3/e/IWPVvkcL5RV/pO6mXUnGe/8sfXw6PWvuau4KkYgK0f2SoWPJN5x201/zvYE83JT3js9phiiXJ1OKcGxJULnmdSOZzZj5AziiwJ4O+/vI7Px5NJeO4r+sZ9wMrtuUAmsV8dK96X0xax/7WS41iK4Fnry/fLcnleD8FTLHFSiTw2FbeP1/L9w1OY57NNh+CZzPQd3ZgyawovPwOb28UyuKLgeVnLhbs9aVEUc7HgGX1jKaOyppeIom9BBE+t33PSQAgIASEgBCoTEMEjO0II2C4BETy2m1tZmXUSsHnBM27Val7tlYvGScuhea+xaC8ELnyfTeEu3MaVlNWz2DtiBWHurnDlj0Q1n8vD69/mdztMn9BmXnm8/WhKkdwpfc4F9qXf2I4GT/bT59CxUc1v2yod0JKCR5lTuXhZuYBZObpla0+p4AnfMpdt/3yIk5Nn8fvwFcXy401Yt3kSnTRJaHy8iF35Fn/0f4Mtk31JvJmBT2NfYpdP5o9Oi/h0bjBpCRn4pJ3msXGlR696smjnG4Q1TiLFyRfNzuWEXxhT5Q6eEqJVKniKBU8cf907n8HOSSTiS+D1L3UIni/RTBpFIK74NYzlo56pPB03BL/bqWh8fCsfK4vX4tMwno/GLeKT2SVrVO4ZGqysvSfs/IZRM74yKsVqPqLl6eBBoFMLGjo2xBFHo9YnnYSAEBACaiSQTTbJeSncKrhl8fBE8FgcuUwoBCxGQASPxVDLREJALwI2L3jmbV9N4LJZnJy+gsHb5zB9PQQO6EngjWMkzl1NZP4sTvRcARtT6TFCS7pLAr8f94nRbwiqiboid1aNuYXyc8XnjlNDNAOG0rGbr14JK21045IjxLSstY+lBY8SkCJ3snZesUnJUytwq2pQ4YiWBeNWo+Bxd3Cnj1tvvJ28SXa5RYZTOvkUWJCKTCUEhIAQMB8BB8Ct0J3G2iY0ym/ISc1p4vKvmW/CKiOL4LEYaplICFicgAgeiyOXCYXAAwnYvOAZ/O4K/j7WFzQJfDT2bdZeLeEx8r/Ystifrycu4vabK3itlxdpmiTcnAPQ5OSSvmUWL5a8ftrdw5mGjd0eCNLRyZH0exoy7itHbyo/itT5clJCjf0VydNmZrjBW1WfY1r1IXhE8hicynrqMJ1NvwSwuegV7JZ71CZ4mjg2YbD7AK64X+aWs23fI2W5LMtMQkAIqJWAa6ErnbO7kpp7j6O5xy0Spggei2CWSYRAvRAQwVMv2GVSIVAjARsXPP34++GJpPWZwxfLV/PX/79aJ3we0HoM6z4fTsLCOSwqO4r1DOs2B5Cm9edkgi9PM6e4LeDi6lTrFnJxdcSrkStaTQGpt7MrtS+9c+dBgxhzH48+x7TqS/CI5Kl1y9htAzUJHlcHF0Y3eIKTHidId0yz25zIwoWAELA/Al1zunE7O4Wz2ko3FJoFhAges2CVQYWAKgiI4FFFGiQIIVBGwMYFD0xZu5opXXPBA/ZsvoiPx2kOB89gXsdUEu9C7NY5/G4F9Fn1Pi9ffo1DA1YT1gRSts5iekkFjyH7xdevAYrsuZucTZ62AH3kTun4ht7Ho88xrfoUPCJ5DNk59tNWTYJnoHt/MhrcJ9El0X4SICsVAkJACJQQGJQ5hO1ZO8gpLL8b0BxwRPCYg6qMKQTUQUAEjzryIFEIgVICNi946iPVXg1dyUrXsnz0zUoXKtcWizH38dR2TKu+BY+yZnt4hXptuZWvlxNQi+BxwZkwz1Hs89wj6RECQkAI2CWB4LxWFGTAydxTZl2/CB6z4pXBhUC9EhDBU6/4ZXIhUI2ACB4zbYrRHTKK3phl6KNIHo8xTxDQ3F2vrgf/405Lr2ZlbU/FJpF0L73s17tiEzmXq8HByxVHDzccvVyKvubg+eA7hfSa3IBGInkMgGXjTdUieIKdggj2CuSSm67jCa3YcGkl/RoWJyPm8zGEzTUyMTOXcHhxd3yKumdycOFEpq4xcqyq3ZSx58HqDgtYb6Ih6zZMOBsujSShQwQLDBpI6fcSft/XgXPJfEv2fcv49iW/uH+Kd1XDxiAg0lgIWISAS6EroRm9+D57u1nnE8FjVrwyuBCoVwIieOoVv0wuBKoREMFjhk1R26XKtU0Z6xZMj98+Vluzoq9v/zaVU9EOJKVmsuPYFb36KI2cArxw8vfGJaSxxWRP5jdn5c1aemfIdhuqRfB0cemMi7cjCc7xOmC3YsO+GUQPqqs4mU1UUkeOBxgqPKw1/0YKniJR1RaSD9Bn0EqjF6/IndAjdZdERgcgHYWAFRIYlDGELVlbzRq5CB6z4pXBhUC9EhDBU6/4ZXIhIILHEnvAkHt3aoqntvt4Vq++yjdbk7hxo+7n5hXZ4xzSBGd/L7PKnvykDHIOXrNqyePUzBvnNk1w8nGnsKCAgjtZ5F5IpjCr+tvTLLHXrHEOtQiebi5dcPAu5Iazrvt3dAuesuqQksoQNn/OmwM9i9KQtv9j+ozbUikl0zZ/zvjrE3VU/yjiZyRti1rH86UigJZHcrhlKrcHdqdt6e+VVf+UV/5UjiGJ8ZcC+LLDAnTFMm1zJEN/iCiqGCr7706RXJgYXDLvDoIujYQzjek30LPCGsrjK11X2byXd9BxUHxRxY1S4VR53cWCp3Q8ijgdYWiFqp4l+z4n6NPKVUzFnP7N7dEVq3/KY4i5HI9f8g76jKNsXoriqCCDFFYvJukQRMUx+SUH45f8MX2ujyxZP5SOUROn8nzUsYrLGr9RJWa7ISCCx25SLQsVAmYhIILHLFhlUCFgNAGp4DEane6OL/W6h/LDFM+NwWPo2M230lCK2Fm95pophq9u+zzdcO3ezKyix5qPajkHNsJ9aEg1boWZGrK2XaAwNx/mvM6Wp4KKjuLEbv2S3604Vq19YPc2cCqOB1/rO4Z1P/dk77BFfFJhhMFzXufl8CC888svCDfLZjDjoFYjeMqOaJXIlU6KgFEkQ6nEmU1UiVxZj+7KlYrioCLSSuKnSOzsKBEPFMmemM2fM4t/s5qRZYKmqH9p22oxlIueirHE6BA8CS9GwqDSiqLio1GdzyhyKris2qhivyX7lPYXCN0HYaVCZeYSoh4/QlgVoUURh9LxtlC2TiKJIoKwuRWZlRIpZ6esu1SIVWSkyKXflMiZ4nEqCKvS424VYyoVY2WCqfT4V+U8lcqm6MdrEmHF+ViArrjN+E0iQwsBCxIQwWNB2DKVELBBAiJ4bDCpsiSrJiCCx4Tpq+vRrKqhVLyPR6nUeWn6SZNU7NS2ZOV+Hvd+rYqOcZnjsdajWg0ea4dTs+KbVKo+uccSiip5WLaCLcwhfOVg/rp+PCycw+/3VmytW9xUH7F6u8CF77Ouyy/8z3NfcQF/Alsnk3jVHBky75hWI3iqHNGqJmuqSI7ir++AeeWVLat5TmcFT7E0KZUss4lS5MmRjuUCqUzklFSsJBdXq1QXRiXiYRmMryBcStvpFBdriitj/IoqjpTxS6tmyuUHFe+xKb03qKjyp3HZHUKKgHlz4N0SAVJd1hTdwbO8gthR1vhpABs6LWBqxfuMKt1RVF5VU4lRCQ+FZ2nFlDJ8pbuRqlXwhLNhX2+iB1WsICphXSqqSuL7sqVuwVMu9ErHquuRPfN+b8noQsAYAiJ4jKEmfYSAECglIIJH9oIQUBcBETwmzIdyqbJyubIpH0XybC/oYbaqnQfF6tqtuVnu6LHWKh7Pcd1xcHfWiUwbewfNwWvlgmeeP29v/xOBa7eheXU4fvGZNG2fyck9vgwe60/auYOsjHuI+QO03D7zC+GHQ9gy2ZfEMxDSI5cvJh5j8PqKFTz+/PXn+eRMm8OiClLn+eXvE9Y4CdqHkPa/szj8zGqm+OeSePhLXnyzklky5bas01jWK3iKq2rKKngqXXBcw90zRfLClx+r3MFT6a6YChU8ZUKhaqVOmYioEkNpZckymFV22bLuipiqR6PKhZQuwVP9GFVx0quKjirCpKiC5zlYVnwEq+I6FWETlJxKwrgFlS5grnyMrbJkKr1PR2lTXNGkW5iVxVbpouYaBE+FO5HKK3jKK4fKOClCq/eF4mNgqrvMuk7fgtJZCFQiIIJHNoQQEAJ1ISCCpy70pK8QMD0BETwmYmrq6p3SsGZ/14zjN/R7o5aJllJpGKWKR6nmMfVbt6yxisfzmW44uBW/hazqo425g+ZQseD59Qkv0jWQduIbIs71Y90TqZw8o8X74Ydw27gNJpWIm2Ur2Oa0lFFzk5n9zQo6/nMOEV9Bn9UreO3mLtKGVRQ8o1i3dzAnB79NpStouw9n9gvdaPNwT0LOTubroNUM/nkW0z80x24wzZhWI3gqvEWr+J6ZCve/6LiDp8Y3bS0vvfNG4Vd6l06FO3hK3/RUUepUq1gpuaen5AhU0du9ivrpvoOnLJYK1TFp9+M5tyyChBdL3jJV7X6cipKqanxJjC+5M6iIxQ+9y94MVnndxYKnM574KDFWvCdH4VAqTMq2UnUxViZ8zpe/fSztfiacUeRahRyU3lNUaVtWvNuotMKnyhwV8lF2f5AOTlOVI3mjG+PTULljycRvPzPNt5KMIgRMQkAEj0kwyiBCwG4JiOCx29TLwlVKQASPiRJjjuqd+pY7pWgUueMxop1JJY81VvE0GNYOp+a6j2hpjiWgrXhEa14JvYXvs63dHlZ+kwpoSTnqz8ullTmlx7nmwbztKwhcOoff7a1J8MC8qH/QaetbTP8wuWTwbvx153T4eB0re00nkjl8HbSCwTvnMH2tiTa2GYaxDsFjhoXb+ZA1XzhdO5h6eTtWtfuOao9TWggBayQggscasyYxCwH1EBDBo55cSCRCQCEggscE+8Ac1TtqkTvmlDzWVsXjHNgQ96HF7z2q+BSka8jefoFCbX6FI1olLVqPYd3nY/G5fIE0f1fOP/EtfnvnEnJmFxuy+vKycl+PIoNmvM6WlwJIPJFLYMdUvh52kcFVL1keOYVPFw+haWYGGlxJ/PkDbg+bS48bsaR37Ib33udF8Bjw/fzgt2gZMJA0rYVA8cXL/VAqjvS/M4pn3AAAIABJREFUw6b4jp/iN5RVe2OWJZiL4LEEZZlDBQRE8KggCRKCELBiAiJ4rDh5ErpNEhDBY4K09u7lxpRWCYQ2zTTBaKA2uWMuyWONVTxO/l5Fr0l39HGD/ELy72ahvZBEYU6eSXJvD4NIBY89ZFnWKASEgLUQEMFjLZmSOIWAOgmI4FFnXiQq+yUggqeOuVeOL3mO7VI0StM7txmRH8PUkBtGj6pWuVO6IOXiZeWHqR5rq+Ix1brteRwRPPacfVm7EBACaiMggkdtGZF4hIB1ERDBY135kmhtn4AInjrmWJfwCHDI5LHUczzue4tmnlq9Zzh2w53//q6Z3u3rq6EpJU/OL9fIi7tTX0uReeuBgAieeoAuUwoBISAEaiAggke2hhAQAnUhIIKnLvSkrxAwPQERPHVk2mB4B5Q3Tel6FNHTLTOR4Y5xeh3fGr8xiFsZul/DXccwTd5dqVoyxZu1tHF30PxyzeTxyYDqJSCCR725kciEgBCwPwIieOwv57JiIWBKAiJ4TElTxhICdScggqcODCsez6ptmNqOb318tBHKD2t5TFnFI8e0rCXrpolTBI9pOMooQkAICAFTEBDBYwqKMoYQsF8CInjsN/eycnUSEMFTh7wol+26929l0AhFx7cyL/K4Z2LZ8S2lakep3rG2x1RVPHJMy9oyX7d4RfDUjZ/0FgJCQAiYkoAIHsNopgUPNqyDtFYFgQYp53HJTjEgFncCg51JjM8woI99NhXBY595l1Wrl4AInjrkpq5VLCOyLhUd3/r4oDfHb7jXIZL66WqM4NIVqRzTqp/81desInjqi7zMKwSEgBCoTkAEj2G7InbUWvLcrafi2rDV2W7rNttn1Sh4xi6eR1jwTTZM28iBIgTtmbJ6DKGabCi4wt9+9yOJtoumzisTwVNnhDKAEDApARE8dcDpNalnHXoXdy3M1KAcUbLWxxRVPPlJGWTvumStCCRuAwmI4DEQmDQXAkJACJiRgAgew+CK4DGMl1paP0jweHqF8l9/7cT+V0sFz2AWrfbls1nxhK9qz+5XN/GrWhaiwjhE8KgwKRKSXRMQwWNk+g25f+dBU+Sevonyw1qfulYxla5b7uGx1h1geNwieAxnJj2EgBAQAuYiIILHMLIieAzjpZbWDxI80I3XV3WrIHiCeWHVJEY2dSYrZgevzz9MploWosI4RPCoMCkSkl0TEMFjZPqVN2cpb9Cq62PtYsNUHJQKHqWSRx7bJyCCx/ZzLCsUAkLAegiI4DEsV4kD/2BYB2mtCgL+x1Y/4A6eKoKnyziWz8pg7qsHmLLmBfJmruEzVaxCnUGI4FFnXiQq+yUggsfI3JuicsXaj2eVojPFMS1ruWjZzamQx9pmEuiTR14BXL7jxv5rDYzcRfbZzRoFT6GjMw4FeWZNmLNzIQUFUFDgYNZ5LDW4g6MjhcqCrPBxcXREa6WxWyFuCbmeCYjgqecEyPQqIFAueLxeGwfvX6b9msdoVQBemvP879wfuayCKNUagggetWZG4rJXAiJ4jMy8KQSPtR/PKkXn1r8VLm2aGEmyuJs1sGjZSMvfRyfRzKvyB/09Vz14+0f/4oXMeZ0tTylvRMskduuX/G7FsTpxscXO1iR47nQcT1qrx9B6+EFhAR53ztP4wpd43D5jstS8+HwBE8flE9K6sGjMk2cd+cenjvz4k6PJ5rDkQA16tcStbRMcPVyhoBDtjftkn0ggL0X9Be6TBjzEb7q1IqChB/kFhZxNvMPn+y9y4vptSyKUuYSARQmoTfCMfPcthp74Cws+B2bOY0OnU0yduwPa/D9Wvp3L7BmbHshn2uZIhv4QwdQ1xmCczYbN8Uwdt6XGzn17Wae4NoaG9KlM4NDRmv6/7E5gB2/uXbpd+ShX02a05hZXDXl5lxVCF8FjhUmTkG2agAgeI9OrHM9SjifV5bEGqaHP+kzxNi1reJPWH4al8Hh73cfIluxuyvZLXrBsBVuYQ/jKKWz6vA1R/RfxiT4Q7aiNtQieOx3GcafLxGqZcSjQ0vrH/8YluwtLvp1AaEPQ3DnFV/PW8FmcYYkc91QB7/xBd2XQcy85c/LMsLI5IIGtQ/+CRt8PLz1C6HwilnMVQhr5YSS/vRPB8/NrjjNo6kyWTOyNn2cm6Ye+5vl50XovyuORlrh3aV6tfUGWlntfnYD88ayMHkoIkB4bzeppm6g+egide8Ry7kQt0y6PJIoIwuZWaNcmjD8sG8lQfxfS7l7g4zEr+U7P6J/r14GpQzpXa63Nz+e3H+3k9oy5RI1V5G3xk35kU41s9OGsZ1jSTAiYnYDaBA9vvkdU1yjCXoxm2uZPeLNlDK/1Xsx3i5cT1fxjwmaceiATcwuefdtyaVq3f9Mye05lAtMTWP+ZE++ucNIxcHsi1o2hfUYerpxn6dySN26FTeKD5xqh/K3xWuQHRB4yfUxqGVEEj1oyIXEIgWICIniM3AmmEDy2cu+MKQSPNbxJ66tJ8QR45evcMV+f82bZviZFgmebx5esPNuPl0dm8s5YePtnCB/2QZn8eSfvff7UMYnYO5lEvfQB3xu5B621m7UInqsjV5Dr1UInZr/Tn+B7xZkN+3oTPWgBses/4Y37UyrLBj0StOEDLf16F1fuVH3Wb3Tk3eXjy+ZYX9JA3w8vS/ZFwqAIFugRR1mTiQvZ+Uomy6cu47s4CGoTQEJckt4jNJrUG0dXXX8Bhow9MeTGTiRqH4QN2sSTqxYyy3kNYa9U+bCmS9zoiqBau5GsORhO+ruLee3rJGgTQFBcEgl6Rr9u+ggCG+uW9mt/OsPmI1eKRjKKq54xSDMhUB8EVCd4eInN+wJ4b9ABpu0aCfiSuziCmDcj6bR+B7lzRuJ3PZOmHTL4rPcW/L+fzZB78dCpMcfnziVmjlLBs56ESTMJ2rSADwPmsWRoBjG0xe/IMsY5zeRw7ySOn29Ml07xvDZoB0/umkdo0gVuNwrBLyeKsAdU8IjgqY9dWv9z1ix4vGjdAa5eas/rqzuxf1bxm7gG/HEmA/eu4W/tZrKUNcz/qP7XYK4IRPCYi6yMKwSMIyCCxzhumOLeGWu/YLkUnSkuWraG+4iiJl+nobvu0mylekep4lEEz0/t4jh8w5+He+TyxcRknl5fWfB85LOa2W57Wfv+RjY/+B8ijdyd6u5mLYLn8tgvKHTULSt8Y77H71QqGw4O4PyyaFxfHE1QVAQHHy89GhBeJmbYtJbxebHcToth6iuVjxbs3KIlqIVuwbPjZwdmv/lsyRxRnFWO/f3nCH2LKnjWcH5s5Q81H3ZdyIYXvTgfm8H9HC2PPtoL4o/yr6EZPHW+O5o7sfx4JIinlKqX72ez+d223D6SQfr5Bbz29+I9M23zWob+MKPy0YalC4lqryUhoCN+0W8wzmchhwdpuX36AGHTytfj4OaM78ReNW6+rGPx5Jx6pkTwrCRo6XI2tDzKjiZDKnw4O0DD5RMYQhJ7Pt2B96Sn8ctM4viqAzScE4bf9VjoEELO+gVMbb+wcgVPxBJ2Dj/CiEofzGayJjqY3ERfQpsc5fnHPVlTymLQX/iwQrRRr43F0VH3/UffHI3lw13F36xlgmd5ZDmHGx2rMSqqLiKyygfJZRxU97enRGeHBNQneAJYEr0QlibQeW48/32pP2vYwe3evYne6soLo1M5cToX7x4dcTsQi99jvpw/mAQh3el0aQpftlzLC01ySfhmGVP/7sXKfbPxO3GBBALo1yOeQUc6stN5MSNeTSr+fp6fQOjCJMKGfwxD3+KLOed5XgSPHX4nPHjJNQsepZ87j/5xJiNvbmb+R/FFA4ngsd4tFHXwPfr27Wu9C5DI7Z6ACB4jt4AInnJwpnhlvDUInrVP36STn0bnjll/rCH/OOJbfkRrHkz592oG7zxN00muRAxbTmLp8a15/vR5ZTyvvRTCoT6vsczIPWit3axF8Fx56lMKnN11Yva99DV+Z7PYcGQkmoOx0K07QcdX8mXLaSV3P5QLHv8fPqHvma95b9UWDlY5wvXdv7W0a6Nb8Gzd7sjrC8eXzZFOEgdf/RfeiuC5klDlQ80yYnu/RPKLc/lzyRzllSaziTroysx+y0goqXrZ0WEtnT6dwUzljosKz5LotTRcOIPZFc9NtenOtOkj6dKpI/2IYtD1kWUfjir2dXB2xPf/PVKz4Dl8jZxzzxJ1fQAN7+fC/Rj+sVLL+NcrfzhTpEjx0atwNhzsTXS/BayvcGRD+QAWpXwYO92rsuBZFslOnzWMqHR8I4B+EeGM7xRMj6HwWbckxpeyqBLp5rlP0sDVWWf8mw5eYv2e4sNuFQVP6YdEdDAqFTyVPkgaWlFlrd/kErdVEVCf4IGg5ctZE+qCJjqCcbveImpZCCRHE3akNzvb7Wb516nK7X2k+I1kyTOpLP+wWMCmX44mZOFaXvAHzZE1hM31ZM3Bp7m97OtiuXo/nu9Gzyv7s6Po+3lFEqHTYgkb/S94diGbJ55i3AMEj/Lntjz2R2DvAccajmhB+5dnEtH8MPP/dLzsDp4Bf/wvBv7yAX9rLRU81rZbRPBYW8Yk3qoERPAYuSe8JvU0smd5t4yNtnEBr70Inme7pjNnwB2deZ/yZQti7roWCZ5fB0Niphc+mqP88Ym9DN85lx43Yknv2A3vvc9zuPkKQu4n07QjfD1sqd3d0WMtgiex/1tkNtP9fd7i0N/wutGi/PhUm3ns/DSX9Tc6MjI6gqmR5YJnPSGMf/v/8coYLcv7/aXSnTCL38pjwtO6q8L+/L4Tn216RvcRrVtJBD1U8UMNTFoVxvlBb7C8ZIdWEjxFx6JWQong2dMtkqDFEZVFDvDk+rXMylxD2KtHyvb5K9+u5dGDa1h8J5y/PX6EsOsjq999U9La58kuODfVfcwp7ftz5CVPLavgKeryrHIkrPKHs+ipFQRPyRG49RXv3qhJ8Dz7Fjvn5PLnQcvK7/X53XvsfPQUf16YwbRVynG6JMaXsqjynfynZ/rTp22Azu/vP399mAOXb1QTPKV3ANXIqExWydGuOv8PUwYwGwE1Ch5F5O7cFMTBfhEsiBvKmuOz8ds6nnHrw9nwn6fxuXSBtAAXzg//Hu/o2YTeuUCCuy+3N75BzDilynEx0Y8vYfz1NbzHNJb2TuX4dVf8knfwPOGVBc+g9aCMkRhDepNgvDMffETLbImQga2UwG9Y+k0oLnH30KbFsfFreDT0MpFXH+G9F5vi6urC5f9bIXfwWFF2RfBYUbIkVJ0ERPAYuTGkgqccnL0IHmXFL/a4z9jO6WVv0jqX7Manxxuy95qHkTvJ/rpZi+DJ8W1H4oD55LtWFhbeCftp/quiUcLZcPo5gu7ehcauJHy4gKl5s9k5w5WY656Etk9ldbdouvwQhvf1XIIC4/nz6JWVjugENi/k41V5tAquXMVz4LAjL72qVJOUz6Ehk+Or3iBmYun9EpU/1HwXupz3+2Zw/Hou979fTMKETxjPAT4b41ouNUrvrTmviJXGxBzJIDduAbPfKdmHbcJYuWECoU4Z3M8HzektbPWfwAvu8SQ07kS75H8XVfBUu9y4pLtLYEO8hz8EVY46aS4mkfnLVWB2ZcFDb5ZU+XC2wP899k2AH9YfoO2LxXccrSeclfvCCLweS27LIG5/GsHsTlUvWQ7ghbULmdUb7qcBObGs3+zLK5XyUbPg6djcl8XP9sfb3bXSN+XuC4m8++2vZb9XsYKnlMO0TWt1MxLBY39/wFnhilUpeFTM0amh7spOFYdss6Hl38+x2bVZ08LkDh5rypbEag8ERPAYmWURPPYpeEpX7eZcSF4+5BfqvrPDyG1lF92sRfAoyVDkTnpgf7QN/HAsyMP93hU8b5m28s7FGZ4cVUCboELyCuDiFQd+2GWdr0hXmCmvR3dp5Vv8mvS8fPKSM9DeVIyL+h9F7gzu2IIAHw+0+QVcupXK4Rj9L5lW/wolQiFQnYAIHsN2he9zPXFo4GJYJ2ltcgLaa6mk/3xJ97ihY1j6VjfYubTS5cae4ZP5Y8/T/Glh+VEqkwdmhwOK4LHDpMuSVU1ABI+R6RHBY9+Cx8htI90AaxI8kjAhIASEgK0TEMFjWIZF8BjGy1ytHyh4vNzxnDSFtyu9vSqYGatGk/W3NXx2zVxR2ee4InjsM++yavUSEMFjZG7kNenl4EzxFi1reE26kVtFulUhIIJHtoQQEAJCQD0ERPAYlgsRPIbxMlfrBwoeZdKXq1xuHDaZj17yK6q+vvThMpb/ZK7I7G9cETz2l3NZsboJiOAxMj+mEDw5v1wjL073pb1GhlUv3Vy7NUf5UZdHG3cHzS/yTyp1YWgtfUXwWEumJE4hIATsgYAIHsOyrAieQifrPUZr2GrV2zr/ZlrNR7R0CJ4Bf5zDo2dX8A6TWd7xV+YuOa/exVlZZCJ4rCxhEq7NExDBY2SK3fq3wqVNEyN7F3ezFalhCtmVe/omyg95bJ+ACB7bz7GsUAgIAeshIILHenIlkRpAoKyCpw0vvNaeE8caMeO3TcnFhRv/WCEVPAagrK2pCJ7aCMnXhYBlCYjgMZK3c5smuPdvZWTv8m628Kp0U7wyXgRPnbeS1QwggsdqUiWBCgEhYAcERPDYQZJliULAjARE8JgRrgwtBIwgIILHCGhKF1PcO6OMk/nNWQozNUZGUf/dTPGKdGUV2bsuodzDI4/tExDBY/s5lhUKASFgPQRE8FhPriRSIaBGAiJ41JgVicmeCYjgqUP2pXKFort36nr/jpICW6hkqsNWsquuInjsKt2yWCEgBFROQASPyhMk4QkBlRMQwaPyBEl4dkdABE8dUm6KV6Ur1TtZO69YbRWPKSSXwkCpZLKmp4GHI3la0GoLrClsVcQqgkcVaZAghIAQEAJFBETwyEYQAkKgLgRE8NSFnvQVAqYnIIKnDkxNcdGyMr21vk3LVNU71nT/zvTpLXn2mRY0b+5WtHPOnE1n3T+u89NPKXXYSfbVVQSPfeVbVisEhIC6CYjgUXd+JDohoHYCInjUniGJz94IiOCpQ8ZNdQ+PcveMcgeNtT2mqGBS1mwt9++88EIgb77eTmeanp1whIuXerJo83h6+JQ2SSBqxN9Yq6vHE3PZMiuD8LHrrC3tdY5XBE+dEcoAQkAICAGTERDBYxjKPHdfwzpIa5MRcM5JNdlYMpDpCIjgMR1LGUkImIKACJ46UjSV5LC2Kh5TVe9Y0/Gszzf2pEtnb507Zs1H14j84Grx12YsYsuIY4Q/920dd5dtdhfBY5t5lVUJASFgnQRE8BiWt9hRa8lzb2RYJ2ldZwKN4n7E/4TOfzKD0DEsfasb7FzK/I9Kp/oNSzd1ghs53Dv1I3/7OK7OMcgAugmI4JGdIQTURUAETx3z0WB4h6I3atX1saa7eEz15iyFmTVVL+3ZPYBGjVx0pnrr1lvM/8PFKoIH1v0ylqaZSZxYHYvfrCA0N3zp0eQYL4Z5EvkzhA+DLScfIvFoAn49goidM4ff763rblJ3fxE86s6PRCcEhIB9ERDBY1i+RfAYxstUrR8oeLzc8Zw0hbdZU1nwrGvKuSPxXPrXXn6VF7WaKhXVxhHBYza0MrAQMIqACB6jsJV3cm7TBPf+reo4SnF3a7mLxlRSS1mzNVUu/bCtX9ndO1UTvuk/N1iy9HJ1wbO3J3sHL+IT/OnzyhjGdQzi4SHwRc9kni4VPHtdiRi8nMRlK9jCHMLnmWQ7qXYQETyqTY0EJgSEgB0SEMFjWNJF8BjGy1StHyh4lElensnSSoKnDxFLm3D2Vz/CB8Yx93Ub/9czU4E2YhwRPEZAky5CwIwERPCYAK6pjmlZg/AwpdCypuNZSm7eWdqRJ8MCdO6Y+X+4wNatSdUFz8892TtsEZ/MeYdtQ8/wzqIMpqxQfq+C4CkSPR+ACB4TfDfqP0Q3ly44eBdywzlR/07SUggIASFgYwRE8BiW0CLB41Z22Z5hnaW10QQaXd1Z8xEtXYLHy4/WvulcjR/C0lUw/9UfjZ5bOj6YgAge2SFCQF0ERPCYIB+muo+mNBTlleGK/FDbY6pLpUvXZS0VS6XxtmrtwerIbgQFuldKza6fUvif31V4zXvZHTywrlTwzFjEtpdcib3uSY/2qXxUsYJHBE+9bHURPPWCXSYVAkJAZQRE8KgsIRKOcQRKK3h+/Q0RoZeJ3NSMtz8YQKNc0B7exPyP4o0bV3rVSkAET62IpIEQsCgBETwmwK3cSeMxoh3Kz6Z41Hgfjynv3SlllLHxmClwWXQMFxdHnnjCj6CgBuRpC7hwMYO9e+9aNAZrn0yOaJk4g65edB0RQID2PsejU7ibC94dgunVw4Xss7c4djYLbcmUHiEt6NPbnewTiRy6pAFXDzoMbU6wSwZndiaRlGvi2GQ4ISAEVE9AfYKnP39Y35vz01byJTDtwyW0jV7Ags8h6O23eDPzL8xe8SCs4WzY15voQQtYX63ZbDZsjmfquC2qz4sEqBYC7gQGO5MYL5f41JQRETxq2asShxAoJiCCx0Q7wa1/K1zaNDHRaBRV8GTtvKKKSh5TV+4okKytesdkiZWBEMFj2k3gEeKP391krjUO5lGvW+w+60boICfORKcTMKI1HodjuZQGOHrT9wlXTnyfSrNRLXHafZXbHVrT7s5VjmubMbxdOrv2Z5o2OBlNCAgB1RNQn+CBud9H0ml9BDP/E86G0y8RdGIZI16M5s1dkQQtjmB2dP0Jnn3bcmnSWPVplQBrIDB5ljO/HnPU+dWxi+cRFnyTDdM2cqCoRXumrB5DqCYbCq7wt9/9iBzqro5OBI98uwkBdREQwWOifJi6iqc0rPo+rmUOuaOszRqrd0y0Vex+GBE8ZtgCnh60CvWjcew1jt8oGd/Rjc5PNOHO9hskFQCNmjK8h4Zdu9Np/mhbvE/EkN6j+OdLlH/NDNHJkEJACKiYgBoFD4uXE9X8Y8J+DGfzRMBfy3uD4pm7L4R/DTrF4/tG4nc9k6YdMvis9yl6Vvn1UKWCZ3ES498J4MtnN9F23TxCky5wu1EIfjlRhI0LYE10MLmJvoQ2OcrzP3VkTdcowl6M5pVvIwn9PIKZn+tOmiJ4mpru3/NUvDNsM7QXX6lZ8Hh6hfJff+3E/ldLBc9gFq325bNZ8YSvas/uVzfxq21iqdOqRPDUCZ90FgImJyCCx4RITX0XT2loSrWLNvauxat5zLkeZU3y2CcBETxmyLunB+16+eMdd53j8YrNcaT5o21oGRfHoWvKr0XwmIG6DCkEbIKAKgVPm9lEbYD3LrVl1pW/cGX0QtiUSujwI4QdGsDO0amcOJ2Ld4+OuCWmEtSswq8/jYJpYfhpktg6ZwEfNnyLqIVJhA3/GIa+xRdzzvP8uF/oFxHO+E7B9BgKn3VTpFFHvhx0gSd/CObDx5dxsIbsiuCx7m3/IMED3Xh9VbcKgieYF1ZNYmRTZ7JidvD6/MNInWv1/Ivgse7vCYne9giI4DFhTs1VxaOEmJ+UQc7BaxaRPErVjmvXFig/m/qxtjdnmXr9Mh5yRMvEm8DNzxOnO5lk+fgzsF0a+4/k4P1wCL1IZPfJCpe1uzSi3+BCDv50n6DHQvA4EktKx1Y0u3SNc/gzvHsWu/bIHQMmTo8MJwRUT0CVgocAluxaSKizlj1D5xK9NpIloZDynwie91zOzna7Wf51qnLgm5SBz7HEv8KvjwTwyudh+DnncvztCBY0XEjUtFjCRv8Lnl3I5omnGLdvADsfPcWfF2YwbVXxfT3pG5czMhOC8j8m7JVTNeZNBI/qt/QDAzRI8HQZx/JZGcx99QBT1rxA3sw1fGbdyzdL9CJ4zIJVBhUCRhMQwWM0Ot0dzVX1UjqbNu4OuadumU30mPouoaqU5O4dE284KxxOKnhMmzSXVoEMC3UhxwVu7bjKpYKmPPpMUzwzCyhAw8XtN6B/EzJ/SMZxSFs6NyzAKTOF6J/uo2nUlCEjG6LcRpCyO4Yzt00bm4wmBISA+gmoU/BAv7Vr2dDpFCMGrSTh2YXsW9aYrS3n8m6bcDb852l8Ll0gLcCF89NP0anir4efopNyROvFIwz9z0gS3l4P82cTmhhDepNgvDOjCPuhNztnuBJz3ZPQ9qms7raA9UPnsfPTYKKHzuXPcTXnTY5nqX9P1xZhyp2aWlSo4AkbRwSXYcxjtCoAL815/nfuj8rvyFOFgAge2RJCQF0ERPCYIR+eY7uY7I1aNYWnVPTknrlRVNlT18e5TRNcQpqYpWKnYmxKrNm7LtU1XOlv5QRE8Fh5AiV8ISAEbIqAWgWPxSFPXEjUxAuEjdlk8allQiFgzQRE8Fhz9iR2WyQggscMWTXnUa2q4SrSJD85vehHQYZW78oeReo4NfPC2d/L7DJKiVmOZplho1npkCJ4rDRxErYQEAI2SUAED/DmW0SN9uXg0jf4848PTnOjCaE2uQ/UsKiCtBzStp/XHUroGJa+1Q12LmX+RxWa9J3Ae8/d5E+/2yv349RTEkXw1BN4mVYI1EBABI+Ztoa5j2rVFLYiUhTRozwFWRXu31CuXfVww9HLxSJCp2p8Ob9cIy+uxppYM2VBhlUjARE8asyKxCQEhIC9EhDBY1jmfZ/riUMDF8M6SWu9COTdSqtZ8Hi54zlpCm+zpoLgcWfC32fS4t8rWH5IrymkkRkIiOAxA1QZUgjUgYAInjrAq61rfUme2uKy9Nfl3h1LE1f3fCJ41J0fiU4ICAH7IiCCx7B8i+AxjJchrR8oeJSBXp7J0oqCp+8Elj+Xwqak1oQe+JjIvYbMJm1NRUAEj6lIyjhCwDQERPCYhmONozQY3sHsd9uYeQl1Gt7W7t3pHhLAiJ7tCGziQ15+AZcSU9iy7zx30rPqxMmeOovgsadsy1qFgBBQOwERPIZlSASPYbwMaW2o4Bn79/kMyzjGVb/OtDj5LW98KFcgG8KKPvWYAAAgAElEQVTbVG1F8JiKpIwjBExDQASPaTg+cBRLXLpsgWUYPIWt3bvTt1MQf5o8vBqHm3fTefX/tpKp0cKc19nyVFBRm/SjX/Ki83i2MIfwebXh86djd7hwKrlCw0l8+nMgXw/7G5tr6t56FG+/O5zB/i6kp15kw7gP+L62qer56yJ4DEvAoIdaGNbBjK33XbxhxtFlaCEgBOqDgAgew6g7NfE0rIO0NohA/p3MmtuXVfC04YXX2nP528tkekK78aPocuifvPNt3V88YlCw0riIgAge2QhCQF0ERPBYIB+WvHTZAsvRawpbkzvKope+NJJe7XV/2P7o+yNs3nsWlq2oLHSq/romejMWsWXEMcKf+1YvvsWNhhO5dwzp7y/l998kQ2t/Aq8mk2jACPXRVASPYdT/Netxmng3MKyTGVrHJN3j1U92m2FkGVIICIH6JCCCpz7py9xCwPoJiOCx/hzKCmyLgAgeC+XTniSPrR3LKt0iX8yfQCMv3R+0fzhyhf/9an+R4Nnm8SUrd0LuzYvsfGZ+sfC58DpbJvmSmOpLSMY2Rk1OYNH2CDonXyAtrYCENg8TFpTJhe0b2dl6ElP8c0k8HIemTyP2DvsA/vknnveKJfZeJlEvlVTpvLKIbcOOMaqSFJpO5M4gNDd86dHkGC+GpfKnX8bSNDOJE6vfZtFXFtrwD5hGBI9hORDBYxgvaS0EhIBhBETwGMZLWgsBIVCZgAge2RFCQF0ERPBYOB+2flzLVuWOsk2+mP8cjbzcde6YioLnp3ZxHI6DtAu7eKf99CLBs6vdaoYnX+RCpicd+7rw9VeuPN99F6Mm7yoer0IFz5R/r2bwz7OY/uEY1v3ck70LM3l6fioRT6yrXJ3z7gq2+axj1KzTFWLyp88rYxjXMYiHh8AXPY8xeG9P9g5exCcW3us1TSeCx7BE2KLgcQkKoP8jXnArhSOH7pOFC0EDgunmq+Xc3niu3Sth5Fj99z1CWtCntzvZJxI5dKnymwINIyuthYAQUAiI4JF9IASEQF0IiOCpCz3pKwRMT0AEj+mZ1jqiW/9WuLRpUms7a2tgy3JHycUDj2hF/crmfedqPKK1t8tqQr7aSNRdQHOPkz2nENn8E8JL5UwlwbOCwTvnMH1tieBZpeXpyXGEj91YeUs88zrbXtXyzrDllL04Ys47bBt6hncWZTBlRU/2DjvGYEUSDRPBU/X7qZtLFxy8C7nhrO5DbbYneNxo92hD7u5JpiC0Le2SYzjuHkw/h0T2X/Vh4AhHjnx/lyJ10yqYIV432XPZq/j3t2vp8YQrJ75PpdmoljjtvkpstrX9SSnxCgF1ERDBo658SDRCwNoIiOCxtoxJvLZOQARPPWVYeYW6S0hjlKNbtvBk77qEInhs+enXKZhFkx+rtsRbqRlEKJcs5+QWCZ5fB0NiGhC3h/C0IUUVPBGXF7HuJS9ij2bg5xnHhMmpRP4yFr/LF0jLTGT6Rn+2rQji/MZvOPnI+MqCZ9hXtNk+lx73L5CoyWTX5A9KLl325/nV83m5F6Qp82ni+OeWRsx4yZXY6570aJ/KR0oFjwgenduyVsEzcTYbprfFL+8ue5Yt5t0fYejSJczp50Xu+R289moUCRbY8LYneEqhORL0WDDuh65xxc2fgQ9lc/aaJ13apLN/f/Elm94Pt6XzvRgOXfOm79NunPsZ+vTQsGt3Os0fbYv3iRgulVb7WCAXMoUQsEUCInhsMauyJiFgOQIieCzHWmYSAvoQEMGjDyUztXEK8MK9XyurljzKZco5B6/ZvNwp3QIPt23OyNC2BPp5F70m/WJCCl8rr0lPk9ek6/ttYjVHtHqE0PlELOcilhA19BfCIjsStTCDmcO3MG3XEoI+nMHM/+i7auPb2arg8X44hF4ksvukBlo0Y3i3Qq7dcaeV+x1278sgXwSP8ZtGegoBAwiI4DEAljQVAkKgGgERPLIphIC6CIjgUUE+rPXIljbuDppfrqmAoIRgTQSsRvAQwtBng+n09AQevbKY5z0XEuW2mLBXkwhaFckaTQRh88xP3hYFj4ty9KrNPfbsTkdbJHJa0ebWNU4ludF5tC+3vr+FcprRqX0wvfPjOXS1IX2fcuH093l0H1zIwZ/uE/RYCB5HYrmkVK/JIwSEgNEERPAYjU46CgEhIK9Jlz0gBFRHQASPSlJiTdU8ylGs3DM3KLydSZOABqTfyyUnO884kt270SftNIev6tvdnz4DPDl8IE7fDtJOZQSsR/CMZO6q7nRq3xG/82sYxzSiiCBsLrA8svy/zczX9gSPF72ntKS5Jo+8Akg8cIlTGU0Y8puGOOY6UxB7jT13fRnoc4f9V9zpPdYfL60j2afjOBRTQPMhbencsACnzBSif7pffFePPEJACBhNQASP0eikoxAQAiJ4ZA8IAdUREMGjspQ4t2mCW/dmqjy2pes4loeXC14NXUlOLL4zw5An8M13+PQ5T9LyXElcO4uIu3PZsrgfbH+e8IqVERPms+2lBKY/8Qkj/r2CMHdXuPJHoprP5eH1b/O7HYbMKm3rm4D1CJ5SUrOJ2gdhnwcQNTCasEk7mLY5kqE/RDB1jflp2p7gMT8zmUEICAH9CYjg0Z+VtBQCQqA6ATmiJbtCCKiLgAgedeWjLBo1VfSUVuzUdIlyY/8G5OcVcv9ujkE0R3+8gqkxS/kfv/lEauYQvtqfwNnziWROBcHjz9vb/0Tgx7OI2ASLfl4BG1PpMUJLuksCvx/3SeVXhxsUgTSuDwLWInjGf7icST5JpLXsiM+hZYybF8DKfRPwu56Ed6Mk3hu9kmgLABTBYwHIMoUQsGMCInjsOPmydCFgAgIieEwAUYYQAiYkIILHhDDNMZQiely7tsDRy8XiVT3KHTt5sXdqvUDZycmBFq19yNPmo9UWPBBDys3yy4gDpy3i0/kd8c5LZdfsWfxeqcRZtqLorVNlFTxF1TtJfHGjI332vkZUnxW81suLNE0Sbs4BaHJySd8yixdXmIO+jGkOAtYieMyxdmPGFMFjDDXpIwSEgL4ERPDoS0raCQEhoIuACB7ZF0JAXQRE8KgrHw+MxhKyR1+pUzVQtwZOODg41EozJ6v8rp55Uf+g05bfMt3jHbYNOMio576tJnjmbf+CEVkHifXtRuCxjYTP2wU8w7rNAaRp/TmZ4MvTlSp+ag1BGtQzARE8hiVABI9hvKS1EBAChhEQwWMYL2ktBIRAZQIieGRHCAF1ERDBo6586B2NInscPNxwCWlS1MeYCh9F5ihP/q0M8pMzUO7YseTTZ+E7/PVJTzRuXiSufovpHyZXEDyDWbS2GwmbTnPDBzpNnkSPve/x4vtx9Fn1Pi9ffo1DA1YT1gRSts5iulTwWDJ1dZpLBI9h+ETwGMZLWgsBIWAYARE8hvGS1kJACIjgkT0gBNRMQASPmrNjRGyK+Cl9FAFU8SnM0lCQobyUGIvLHCOWIl1slIAIHsMSK4LHMF7SWggIAcMIiOAxjJe0FgJCQASP7AEhoGYCInjUnB2JTQjYIAERPIYl1doET/tmjVj8TH/DFmmm1luPx7LxwEUzjS7DCgHbICCCxzbyKKsQAvVFQI5o1Rd5mVcI6CYggkd2hhAQAhYlIILHMNzWKHj+b/Kjhi3STK0/3XdeBI+Z2MqwtkNABI/t5FJWIgTqg4AInvqgLnMKgZoJiOCR3SEEhIBFCYjgMQy3CB7DeFVsbUrB490hmF49XMg+e4tjZ7MoPuzqTofHfUj5IZm7JRO7BDSl14CGuMYn8cuRDLSOLgQNCKabr5Zze+O5ds/49UhPIWAOAiJ4zEFVxhQC9kNABI/95FpWah0ERPBYR54kSiFgMwRE8BiWShE8hvEyi+Bx8iJ0kBNnotMJGNEaj8OxXEoDp7bBDHS/yZ6zpW8HdKPD6Cbc334D7SNtaRUfw3GXYIZ43WTPZS8GjnDkyPd3sex19sbzk572QUAEj33kWVYpBMxFQASPucjKuELAOAIieIzjJr2EgBAwkoAIHsPAieAxjJdZBE/poI5udH6iCXe23yCpQJE5/mRFJ5KUU4A2X2nkTd+n3Tj3dQo83JbO92I416j450PXyr+WbvySpKcQMDkBETwmRyoDCgG7IiCCx67SLYu1AgIieKwgSRKiELAlAiJ4DMumCB7DeJlP8DjS/NE2tIyL49C1ApxaBTPY7zZHtYElAkcEj/GZkp71SUAET33Sl7mFgPUTEMFj/TmUFdgWARE8tpVPWY0QUD0BETyGpUgEj2G8zCV4vB8OoReJ7D6pHLByJmR0O1rmppPj6Y3PvQSiozPQ4EHXUV5c25YMPdvy0O0YjrsH0zs/nkNXG9L3KRdOf5NClvFLkp5CwOQERPCYHKkMKATsioAIHrtKtyzWCgiI4LGCJEmIQsCWCIjgMSybIngM42UWwePTlEefaYpnZgEFaLi4/RrXNM44O4JPtza0TY0hrmkwnmevcbt1a/qHOAKZHPk2ibvO3vQe64+X1pHs03Eciim9r8f4dUlPIWBKAiJ4TElTxhIC9kdABI/95VxWrG4CInjUnR+JTgjYHAERPIalVASPYbzMIniMD0F6CgHVExDBo/oUSYBCQNUERPCoOj0SnB0SEMFjh0mXJQuB+iQggscw+iJ4DOMlgsd4XtLTPgmI4LHPvMuqhYCpCIjgMRVJGUcImIaACB7TcJRRhIAQ0JOACB49QZU0E8FjGC8RPMbzkp72SUAEj33mXVYtBExFQASPqUjKOELANARE8JiGo4wiBISAngRE8OgJSgSPYaB0tP5033k2HrhY53FkACFgywRE8NhydmVtQsD8BETwmJ+xzCAEDCFQv4LHuysXvM8aEq+0FQJCwMoJiOAxLIFSwWMYr4qtRfAYz0562g8BETz653ro0iXM6edF7vkdvPZqFAn6d5WWVkegN29unEDfAE/SDq5n6vwjVrcCSwUsgsdSpGUeIaAfgXoTPF4Ongz2GsDJhsf1i1RaCQEhYPUElL8E9Lz3CN9mRtX7Wrq5dMHBu5Abzon1HsuDAhDBY3x6RPAYz0562g8BETx65nroPKIWZjBz+Bam7VpC0IczmPkfPftKMysk0Jsnn47nu6+DWXlkGvd7R7DACldhiZBF8FiCsswhBPQnUG+CRwkx3PMpDvv+on+00lIICAGrJtBU60eDe14c0vxa7+uwFsHz0jN96p1VaQAff3W41ljaN2vE/01+tNZ2lmigr+CZNOAhS4Sj1xwHr9wiNvm+Xm2lkRAwBQERPHpSXBZJlNtiwl5NImhVJGs0EYTN07OvNLNiAiNZs28kxwe9wYdWvApzhi6Cx5x0ZWwhYDiBehU8vV1DcWhYSKKbFLkanjrpIQSsj0D3tFCOZBwjpeBOvQdvLYKn0YRQHD1c651X/p1M7m89U2sc1ih4Jg/uxMT+6pA8ERt+FsFT6y6TBqYkIIJHT5rLI4kigrC5QMX/1rO7NLNCAm3CWLkhHNdNC5gZmWSFC7BMyCJ4LMNZZhEC+hKoV8HjjDNPeY4uOqaV45itb8zSTggIASskEJgbSIM0L/bk7FdF9CJ4DEuDCB7DeBnbWgSPseSkn7EERPDoSS5iCVEDowmbtINpmyMZ+kMEU9fo2VeaWR+BNuFs2DCA80vf4N0frS98S0YsgseStGUuIVA7gXoVPEp4zZ2a09f9Ec75nCLDKaP2iKWFEBACVkdAkTv+GS34Pms7hRSqIn4RPIalQQSPYbyMbW0ywePoRqshgXT21nL5cCJXkgrwCGlBn97uZJ9I5NAlTVmI1X7f1YMOQ5sT7JLBmZ1JJOUauxrpZw0ERPDom6WRrNw3Ab/rSXg3SuK90SuJ1rertLM+AjOXsG9uAPeTlT8AMzm+6g0WyJ1LOvMogsf6trdEbNsE6l3wKHj9Hf3o796Pu24p3HS/QZZTpm1Tl9UJATsh0ETbhOZZQeRoNezN2a8auaPgF8Fj2CYUwWMYL2Nbm0rwOAW3INT1FkeuetPvSRdObdXQ7QlXTnyfSrNRLXHafZVYpXDW0Zu+VX7/dofWtLtzlePaZgxvl86u/fL/ZGPzaQ39RPBYQ5YkRiGgXgIieNSbG4nMPgmoQvCUom/r3JY2rq3wcvDCwT7zIasWAjZDoIBCUvJTuJIbQ1JBsurWJYLHsJSI4DGMl7GtTSV4yuZv5M+QrlnsOePO8B4adu1Op/mjbfE+EcOle///XSKNmlb7/fQeJV+n/GvGrkf6qZ+ACB7150giFAJqJiCCR83ZkdjskYCqBI89JkDWLASEQP0QEMFjGHcRPIbxMra1SQWPqzd9wxpxPSqemx7VRY4IHmOzZFv9RPDYVj5lNULA0gRE8FiauMwnBB5MQASP7BAhIATskoAIHsPSLoLHMF7GtjaZ4HF0o0NYIOyNLa7UcWlEv8GFHPzpPkGPheBxJJZLabp/P6VjK5pdusY5/BnePYtde+R+PGPzaQ39RPBYQ5YkRiGgXgIieNSbG4nMPgmI4LHPvMuqhYDdExDBY9gWEMFjGC9jW5tK8Hh0D+E3PVzR5BTA/RSif7hHwyFt6dywAKfMFKJ/yiLw8SZk/pCMY6Xfv4+mUVOGjGyII5CyO4Yzt41djfSzBgIieKwhSxKjEFAvARE86s2NRGafBETw2GfeZdVCwO4JiOAxbAuI4DGMl7GtTSV4jJ1f+tkfAUsIHoVquOdT7PPcY3+AZcVCwMYJuBW60yWjGz9m77SJlUYdfI++ffvaxFpkEfZJQASPfeZdVi0E7J6ACB7DtoAIHsN4GdtaBI+x5KSfsQQsJXie9BjFUa9f0aI1NlTpJwSEgAoJNM9rgUuGO8dyj6swOsNDEsFjODPpoS4CInjUlQ+JRggIAQsREMFjGGh9BU/Hh5oT2KWFYYObqXVBhoaffzxT6+iTB3diYv+Ham1niQYieCxBWeaoSMBSgqeLS2c8PN2Jc42RBAgBIWBDBHpl9ebXrOPcLbhrE6sSwWMTabTrRYjgsev0y+KFgP0SqFXw/OYl1sztjp9nBseXLuDPP8LQpUuY08+L3PM7eO3VKBIsgK/RhFAcPVwtMNODp9BX8Dg39cTnya71Hq8SQPbxBLJPJtYaiwieWhFJAxsmYCnBoyAM93iKox5HyHbMsmGisjQhYD8EWuQF0jirCbtz9trMokXw2Ewq7XYhInjsNvWycCFg3wRqFzxDefJyNN+1f4ud8zMYsdCVqIUZzBy+hWm7lhD04Qxm/sf8DEXwGM9YBI/x7KSn/RCwpOBp7tScPu69OerxKzkO2fYDWVYqBGyQgF++Px2yH+L7rB9s6uilCB4b3Kx2tiQRPHaWcFmuEBACxQRqFTyloCYuJGriBcIuDyXKbTFhryYRtCqSNZoIwuaZn6YIHuMZ27Lg8Xav/6qu0syk5+QanyTpWe8ELCl4lMUGOjXnEbfexLtd57rLVQrrnYAEIASEgCEE3AvdaaVpg4/Wp6hyJ7vQtmStCB5DdoO0VSMBETxqzIrEJASEgNkJ6CN4gqa+xZpXXPhy4mLWz4kkigjC5gLLK/y3mSMVwWM8YFsWPB++9BitmvoYD8dEPW/dz2Lamh9NNJoMUx8ELC14lDU64kh31260dg4mzyEfrYNIwvrIvcwpBAwl0KCwAdqCPC5qL3Mlzzbv0xLBY+iukPZqIyCCR20ZkXiEgBCwCIHaBE9QxBLWPB7Le2M+JlqJKGIJUQOjCZu0g2mbIxn6QwRT15g/VBE8xjMWwWM8O317iuDRl5R629WH4KlIwxln3Bzc1AtIIhMCQqCEQCFZhdkU2njdnQge2fDWTkAEj7VnUOIXAkLAKAK1CZ5pmz9hVosMbmuA+xdYPeYCj++bgN/1JLwbJfHe6JXF4sfMjwge4wGL4DGenb49TSp4XD3oMLQ57udjOFV2g7kzISP8yfz5Bkn5JVE5uhA0IJhuvlrO7Y3n2j1wCWhKrwENcY1P4pcjGZZ7EbdXQ0KHNeJ+9DVi00rj86TrcHeu7bhDeinIkrUFu2RwZmcSSXnV16Avc1O3q2/BY+r1yHhCQAgIgboQEMFTF3rSVw0ERPCoIQsSgxAQAhYnUJvgsXhANUwogsf4TIjgMZ6dvj1NKngaeRDSKRC/G5c5dK0kghYteLTFXXYfySkPqVUwQ7xusueyFwNHOHLk+0xajW7C/e030D7SllbxMRy/oe8K6tbOzc+TVg83gyMxXLpXPJZb51b00MRzKKagbHDvh1vT7s5VjmubMbxdOrsSGldZw10Ul1wfjwie+qAucwoBIaBWAiJ41JoZiUtfAiJ49CUl7YSAELApAiJ4DEunvCbdMF7Gto7Y8DOxyfdr7W6rd/B4P9yWzvdiSgSPM+2eakWjczc5fTULTUkFT3kbb/o+7ca5rzV0Lvo5BSr1rxWjSRo0f7Qt3idKBI+jF6Hjm6DZd4uLtzTklziesjY0ZXgPDYdT/UvWWbqGlPJqH5NEpf8gInj0ZyUthYAQsH0CInhsP8e2vkIRPLaeYVmfEBACOgmI4DFsY4jgMYyXsa1F8FQQPC1aEPZIAWeuutDZL40fd95HcTxqFjxunVszokUGZzJ9eEh7gx9LKo9E8Bj7HSH9hIAQEAKWJSCCx7K8ZTbTExDBY3qmMqIQEAJWQEAEj2FJEsFjGC9jW4vgqSB4WgXTzzWRg5fd6TrSg2s7iqtcnNoH0zs/nkNXG9L3KRdOf5NFyCgvrm1Lhp5teeh2DEfijc2A4f0qVvB4PxxMqxvxnLnXiH4D8zm4u/gWnsZ9WtHs0jXO4c/w7lnsvulbZQ0pZBk+tUl6SAWPSTDKIEJACNgIARE8NpJIO16GCB47Tr4sXQjYMwERPIZl35YFT+uBbXEN9jUMiJlaZx6MI/HqnVpHt4sjWi5ehIY3p3FeAZnnEzh4w5OBXXLZf9SB3mP98dI6kn06jkMxeXh3b03/EEcgkyPfJnG3/PqbWlnWtUGlI1qNmjDkica4aPJJOnSV262C8Tx7jVjHpgwZ2RAlwpTdMZy5711tDXWNw9j+IniMJSf9hIAQsEUCInhsMav2tSYRPPaVb1mtEBACJQRE8Bi2FWxZ8DToGUSD7oGGATFT6/vfnib/bu21HLYqeMyEVYZ9AAERPLI9hIAQEALlBETwyG6wdgKqEjwdnNvTxqUVDRwaWDtXiV8I2CSBjMJMYnLjiMuPs/r1ieAxLIUieAzjZWxrETzGkpN+xhJQk+B5yLk9rV1b4yF/DzQ2ndJPCJiVQCFwJ/8uV7RXuJl/y6xz1dfgInjqi7zMayoCqhA8zRwD6Of+CLdckkh0SSDbsfZ/vTQVABlHCAgB/Ql4FXgRlNsS3zxf9uf8wt2CVP07q6ylCB7DEiKCxzBexrYWwWMsOelnLAE1CJ7mjs3o6/4IKQ1uc9MtkWzHbGOXI/2EgBAwMwHl74AtsoLJ0+axJ3s/+UXX39vOI4LHdnJpryupd8ET6BTII+6hHG9wjEzHTHvNg6xbCFgVgUYFvnTN6sbenAPcKaj9vhA1Lk4Ej2FZEcFjGC9jW4vgMZac9DOWQH0LnmCnQHo16Mlp7xNkO4nYMTaP0k8IWJpAM00LgjKDiMr6waYkjwgeS+8kmc/UBOpV8Lg6uDC6wRP86nkIjYPG1GuT8YSAEDAjAZ8CH7plPcw3Wd+ZcRbzDS2CxzC2IngM42VsaxE8xpKTfsYSqE/B4+bgxmiPxzne6Ci58vdAY1Mo/YRAvRFokRuIZ5o30Tn76i0GU08sgsfURGU8SxOoV8HT27Un+V65xDtb8H2mliYs8wkBGybQNrc96ZmZnNOet7pViuAxLGUieAzjZWxrETzGkpN+xhKoT8HT1603eT653HS7oTP8zq39jV2Wqvq1bubL1VuWOdJsybnMDdla12LpuL093EjPsuw/lJ+7mlyW/q5pPTiecZLbBbfNvSUsMr4IHotglknMSKBeBU+4x1Ps89pjxuXJ0EJACJiTgAsuPJLRl2+zosw5jVnGthbB89u3Gpll/cYM+o+/3Ku1m3NTT3ye7FprO0s0yD6eQPbJxFqnkrdo1Yqoxga37mcxbc2PtQ7Q3NeTKYM719rOEg3uZuTw0U+na53qmUfa0b65b63tLNEg6ngcp+NTzDJVfQqepz3HcMj3QI3ripjzGC2bNMTVQXnBvHU+eRSiLSyggYOT2ReQVqBFm6GliY+H2ecy9wTWuhZL5rs0B7fycmjm7G7ulBSNn16Qx+5vz/DT0Ziy+Zpqm+J5vyG/5ByySAzmnkQEj7kJy/jmJlBvgsfLwZOBnv056vGrudco4wsBIWBGAgMzB7M1M4oClHcrWM9jLYIn+jstAf71z/bcBQfGTXapNcEieGpF9MAGtlrBowiej2eMrBscE/X++kiM3oJn+jB1yMo3Pt9nc4LHy8Gbgd59Oe1zosbM/tesRxncMhBvR2cTZd/yw+QU5nNRk87D7uaX9de1WWTdzKRjSz/LL9TEMxat5UYmHVtZ11osme9S5AcyUxjg2dTEGdA9XGJeNv/efLSS4HEodKBXqvKPfdZ5ZL/qSkXwWGQrySRmJFBvgqeJYxO6eXbiTAPd/4qW5taUFK+WZly6bQztXKAhz9HNNhZTh1U4F+SS5+hahxGka20E2tw5gQMF1Zr1zupDdOY+sgut63JMETy1Zbzy10XwGMbL2NYieIwlp38/ETyVWdVXBY+fY1O6+nTmotc5ETz6b98HthTBYyKQdRjGHgWPgqtPan+2ZG6tAzn1dBXBo55cSCTGEahnwdOZMw1O6YxcETw3G7Y3blV21KuBNo1sFx87WrHupTbQppPt4m33HMwJoEPyIRE85gRcw9hSwWM8dJs+ovXb4fh7NzAejol63s/O1fuIllTwGA/dFit4RPAYvx9q6imCx/RMDR1RBI+hxNTXXgSP+nIiERlGQASPYbxU11oET3FKRPCYf2uK4DE/Y10ziJ9JgLQAACAASURBVOAxnrstC56G4d1walT/92wUZGi492XNR2xKsydHtIzfx0pPETxVjmhlx7Pt+GVoNYBRgUbePZIRz67zFziVkkdA0/aMfqQd5jhEpfsDfx4XT+7haGbR32AIbh/KYD8j11Fha+kUPBnX2XjqSnErz/aMbZvC/350nv4vT2K4lx77UincrXoFkuYKkZ+fp//Ep+hZUxF5QQ4JcafZczWFzAZNGdLrER4yoOBc9xGtXC6e3FfCzZuOHbvRs3EN3HTFrWO5F/cu5i2msXlwcPlXCzK4eO40vyTdgwatGT2gE/pe960z35pUNh49XmH25ox4wJiZMVt5K7YTfxnZDk89UlTtiFa+ho2H9us3Xw2cdHIBdB3RUiaSCh49EiVNhICFCIjgsRBoc00jgkcEj7n2VtVxRfBYinTleUTwGM9dBI/x7PTtKYJHX1J1ayeCp7LguXdmI78/lEJywGN8+mRXvT4EV8pAxhmWbPiWzJ5jmBToiTY9n6Cu7fT+EG9INnULHi27Nv+Fo61fZJTLBSJ3ZDM1Yhz9DBAgumLQKXhSjjLux7v8z8B2NHL1paN3HO/qK3hu/sRzv/iyZlxoZfmlyJvk/4+9cw+Issob/2fkqiACooDiBbyCmIIYQt7CSyuWKd2hrHQzzazMtve3K6+9W7i922a2Ga5ZmtVKWUakC66ptKappIIGgqIyIiAXkYtyGW7O7x1mBoaL8jDDDJDn+Sdjzvmecz7nPAPzme85jwJnF3taP5mtlnNHNvPH9EE8N8UbtxoFlu6eHSB4KjkQ/bd6bjNlSWz+kVa5nTvyF76xe4lw77YNVkuRUcah7z/gQ8UkXpzkjk0710ar811bSXLORU7+HE3ygBCecXfBY4jTrddtVSHySnvc7aWdPdVC8ChrSb58to32VON8j4t+a3hmYMvVJASPf3tuc1FWEOhSBLqR4Ank2+/cSHv5a8IvaxjOD+bIAvjw6TiiboN11ZZQPBdH8ft2ofcndpcv7hmn8XpF9YQHVfveeGpjXM8moo1229VcG4XdxzjDmXzkzcq1FDz2LP/LPBZ7W2NfV8iWBdGs7aiOBARz5H/c4MjPBP75DDCGTz67h0DVDrGqMpIOnyb8wzPIZ8wjdZECr7BmT1YZ44zPmXx0v8PoqK61yOAZPIHtb43Dx8EKGuawY1oLemMhn0yA+I8/5/e7IfSNhYSPb/wGKe3fm3noo2Zt3XLswaTuAq95cZoKOkwpZPtt528aR3b1Zcu8aLbcami3mgs9UAjBowe0DqgiBI/+EIXg0Z+d1JpC8EglZVg5IXh0P+iWsOfLjeQHPEpN9C94qDJRepVwKG4zH16xxcOylnN2U9g6353kuK18WmyLrflwlj8UxCjNUX3yXz5gVUkwO2YOpbqqtn5yLK2usv39T0l0dCJ72APs8Mhkza4jlPeE4t5TeHN+ANVH3uQbh1cJ9y5m23uHGLRkClmbPyXR1R2LG1kUDJjHhvu9m8iQtgTPzNoTbCv05M1gb/IPNYu/eArFu77hJzNb8JjDB5N0skxaWVJtCh5bV8ZapRFRL3gexe3Xrfw1HWxx4JEFjzCFNCJ3fcexOid8/afjsOcrdqnaGfoA60emsTKhBLdKex58xJOj29UxPNK+ZE3CVfrb3s2SZyYzSlW+Ko31kYcY9vQS5vXVdrSMQ3uiiCmupaB6NOFPBeGcFsUibcxnmmYUtZ7BoxY8Wf5reMY2iTe2pDH1ibs4ufsH8ntaYznsAd4ccpbHdhytb9R39uO4/fBVm3PaJIPn6mGWflHMkhcfwLfhaMcsdn6xh6OUUWA3mw0P9iHmPfVaKRo5n38GDmiYjVtv0SrjQPR7HB2pXT+Na21rv+O8lVhITWktk+YvIfja1yxK92RriJO6nYHDsSi6QM24Z1kXOKiFVGv9kGXd9qw5d+wLIpIqcaAMB/+FvGgZz/M/qDO75j32KsN+bTo3HGkls0lk8Bj2Ri5qCwImItCNBE8wqQljIPEHvJadrsezestLhLsVEn5fFOtuA0wvwbMwlNRpF/Fa3OyRf28tIZXNeP23iWaovhl/DuwaRty8luNsIXhCQ8mYl8eMx+ORd7RQaTF2nX6NGceHfwokKD0Orz9ntgrnk11LYN7mdoo2aZybC57lm5ex+OyX+L5Xgs8YZ5LO5EsLJKFU6+O49RypQt567M0Fz+3jSOie0YoIwWM0tLcN3N0Ezyi/XvTxNM3TPNqaEXNqOfLFlbaK0R0fky62aLU5rbcsIA5Zboqm2x2yXHKcP24t5MHnJ1J+YCNHPV4lvO8vPBZnyf8+OxmbM1+w9Lw3WwOKef6HKl6cPoLi01FcHP06K0eqv4xpyE7wLSPy+x85lmfPMxpZU/7gn1g+TFGf3XB01Ou8PrqMPVEbyQ78E1Oz/tKK4PkO29CXeNg2SSNOmoqK2wme/T0nM9Y8kz15Qwh/LAgSmgmep+7i6BfHcZ49k0e8BmHfxtPibyl4vj/HHE8XbPr7EuoiV/ezPnYad4X44SDfw3abEFbWbmV9j0VsmuSiXiQ5+whJcGJriA+kRLHoV3c+eDwAtwrNWDUxpi17hCm6R4KVtc6ivCiLc1fOE5dwGLffrWF+sU7MZmO7neDZdt0Fi7ISnP2e4MmbX/BR1Tyec7/Bnuhcpi4PweEXXY6f0tacNhE8qjHvgLdfnaWWVZqrJE9Ocn4ScQcUzGyyVppm2bRH8Kj7ZQ5VhZzLzuJkyiF2Oi5gq8OhJoKHR9bwDPsIOa6ei+ZbCdsUPO6XiPgojfp5qjzOqm2FhL08heLv31PLsoHQfG4CMoTg0f+3jKgpCHQuge4leHbZIseaI/M+Z+3g2Rx5257K3ubEzbtI4C5fXHPywcOZyq++ZEbdbDLCrEnKAM/RcOTez4n6w0I+CVSQhguup77Ht0FE+PNtk/onkN83mbABCpIO/KTJVtFMVIPkCCb1pyEoSvL59qg5Ye61yPu54Xrkc3ztHqV4XAlHztviO6KQsHm78FEJh7p8cq/nMaPam+K7FSSmKHAdZ03cos+Je2whn0ypJSnHlkCXbBYvuMaqvf64VpSQX2zO+DF9KD57jvBmWUMtBE9AMKl/cSPp4+8Ji1JJDR2BoO07S6gMUBB/3hpfD5Bnl8CQvhR/+A/mxmgXZHMm6ZSE+RJMKXHfaDNUmsmIwfPI+LAWj3mos1LehsRwJ+SXFRQrapkbOAyuXOTDBWUEfueEIs+WQIcLBD5ezid7femZkU/lYDfY9QEzzgWTGO5C7mkFJelRbLG71dyp+9tc8AS9sYTt4/OICN9FpCrZSEfYrdqyhOCDm4mb9hLh/Qo5cqMPnvZV5GWUYe9tS9zTW3lNkyUWpFozuvPyb2u2LNKOQzc7qpFF0m3rNB+7NbFNMnj8ORA7iqRNJ0lEQdpuJ979MRDXjBxK3PriUlxOWrE1vk4XCHyknE/qxd9FgmPHoThbVs8qcYLOWvsve02G0LVma/xLZng0X6f5rNaJE9YsC0kIns55s+5ugsfb8yY7P1N/I97Z1wcfmbFxi1mb3RCCp01EtywgMnj0Z9eemiKDp/FDdHbSZl46Vot7H3OoLkFudS+bppaw9N89WacrePwLWbS/lpXTR9d/ILa0H8QoVR2g/Ow3PPWzPX9+chZjrbKaZOPwmOoDr3r7SmuCJ8r+Jf48PJt3/vErE+o/6GsET091RsnM50OZonNwyu0ET/2H634XiPwwCpvH1qD6UN00fihT67LYn7Cbj2vv5Ytgz9tuR7ul4PmpR6MY0MqXMFUWzoV6weMuA2xdsTz3XkvBc8SJTY/4YKkSPPVZJT7Ya2PcSvDczGPnp5s567OEleNdsFEqKC9JJmLvDULneSGP3UzRZI3g0cZsdkO0mcGj2VakknWRtSE856GCbo6z2yCKj2g4jr3Btvc+pa05bSJ4KlN45x/xOMxbxHPDbaFSQUXBjzybPIgN95rx/UdJeGgEjzpu0463R/Co66sy0r6meHIoAVe/YVX5zJaCR1VOJXg0sq1DBc/ENTzT+zh/jGs6N0LwiC1a7fkdJcp2LQLdTPDAi2luvFvyNZGDH2XxqdNUzh1G3A/mLB51Eq8VZyAghNRXS4iuHo7PV5uZuxsiti/EJewgDruCcU3JQY49Qd6FuGq3xby4kNRm9b12u7SRwRNMaqw5c+fuQj54CKvCxuE7fCBBJOJ6ZRwZZl/j8aeShsyNkq9eIigtgdc+TSD+uSUNr7v/ZQmxVXtJmzAD+bytvPZ/v54iti/B56vTWC8dRtxcVdZOOzJ4VOtrzAQ+ef1u5ppfZHGYOe9qBYKO4FFnIalkgqaN5tk5rTE5O7xZ9lLzfmllkkbwfGxNxlJzoj4+SHhMvk4Wiz1Bz97N4hFOBARA5L0qQaHph0bERFv74vONVjgN4dtbzZ3mfmrtkGWf0GAiw4bD4VgCc/wb5rNR8KhFz4zPG+cyRCN/ZnyuCqxqt/m8bCb3udYykbQsfibwtnWaj72Exc0Fz95xKE7mUUIp8X9SEKrN3npLu25GaTK6LhJc/1oeYfuHkrj9AGs/zWS57lq7rJmTH5xarvGzw5ut0wv46sRpvh1QCJ7OefMWgkd/7kLw6M9Oak0heKSSMqycEDwawaMRB8Uz/sRzQ82h/sP4ccY+PZPyuC/4vs4JNzMF52y0W7Q2s7nQnv5mTswPCWkULzdLOPbjd0SezkJ9zrE3ry+cyNmPtDIAanLi+X/fnaDGFoqdglkX7I3NhWgW/XAJt1FDcUhWEKD5oH/A0QWHykIsxj3F/zbbQnM7wRN5SdW4Oe5jF/BfMzxbxg+7i19/OEJ2ZRm2/gv587jbZ0feUvB8HqtZgAG8vcSJb3S2aEWkQP+eEDBzCQ/3SuGdqF2ctbVntM9CXh96qf6sogyPebwx+FdWNhc8mm1ea07X4mY2miVLghqyXmryjhLx3T6SK1V2zZOVT3hz4svdyPu5YlMmZ5Q2g8dAwUOpqs9xZPexx8IhkP+e4w1pUTx/II9JM+/HIe4rjeBpfU6Lf26ZqVKQvpu//pCEvFq1NoJ4+2GI3PELFgMcqLlkxYMdKngUHIt7j8gCVzysbpDs1koGj6GCx9uac0e2oponZ8pwm76E1z1t1ecknVYQOmcOWf9qOjdC8AjBY9hvLVG7Mwl0O8HjNa+EA1+NxsGqjMgFmeoPv4esWexyAK9VmQ2CJ47huL+3mYeOwrvfLML+kQRcY/3J3ZRAvIr4jUKi/qPZtvOHRaQ2qy9J8Gg+mK/+bBlzE39gebE/21Xbuq6MaxAhjVtznFn88jRWz64lPNGJcM02r6B1S3g372dyp0wgad7nhOsKnue027LaKXg0K2rVlmUEH8zE9WFz5s7bhbw1waMjD5psPWuNSRuCJ/gvS/iwdwIeKwY2nCvjfrc/q//gj+/RD0icrhEjzy8kIzCTF99RsOptTQaKth8awRNnN65h/lRn/cTeau5uI3jUL2kk1nZYPEO95a5VwaOZS+1rasEzhthdzeelLcFzmqDb1Wkx9lYET5PteDpz3yDhtD/TCp4o1o0ZR8SLgYRW/YTHK4WNa22ugnDV2A65tFzjOvPZsE6bxFGlPjVeQvB0zlu1EDz6cxeCR392UmsKwSOVlGHlhOBp67DZWsorzbGxUpD402Y293qUTXdrthkZhr6N2qrsn0Yp1FphUz42Wzwm3aiTLSm4Kedb26HWt2hJ6m67C4mnaLUbmaggCJicQDcUPHEs/scyll/+Et+3GzMZVFu03HPyUQx0InfnZl4zC+XA4+akZZrjPqK2fotW9FtL2DKujCM55rgWnibwv9Vn+agkgGqLlm79h2jrDJ7GrU+rNi9judU15A4D8bp6pD6DRytL1B+cE+j51QTsc2pxdynkxQw3YgNqOXK+FnePWiKfiyJJZ4uWj90Ffh9WzuqGD/pD2B77IJ5nT/PuqoNNDpRueQbPo6Q+bQ8V4NCrjHef+xnPvz9IYF4eJSOGYH/0b3ihPUeoNXmgXYOtMBnR/Pwhfw78GIh7STmKXtaQncJri+OJ024LO2pP6nAFckcn+G4zR2a8xGLOEnnAieVh5qRlWxPoUUaEKoOnmeDxOjiEjIW2pJ1WoLgcxRanW82dur8tzuDZsIRVbqAws8Y6L4EZS9BsAyvFfowTuZ98QNw0nQyeVgUP6G7RUs9LPKGtniXU+hYtbZ2Az2419lYEj5YpCo5sPYe7VvTdSvB8XkbYw9bIq+xxzbiA3HNo41oLgw/rx6beotVkjevMZ/06/TwP34Y4ewlsdpaSEDwmf3+ub1AIHv25C8GjPzupNYXgkUrKsHJC8LQleArZ8200+6vAeVAgof7euDUckGsY+9vXzmJX1B64dwnzXFsvacoP/ELwGHOupcU25XwLwSNtTtpbKvbYO/j7iwye9nIT5bsOgW4keLoONIN70oEHNYvHpLcueAyeIxGgBQEheDpnUQjBoz93IXj0Zye1phA8UkkZVk4InrYEj2F8jVnblB/4heAx5kxKi23K+RaCR9qctLeUEDztJSbKdzUCQvB0xoyELyKRrfhGGN64EDxC8Bi+iqRFEIJHGqeOLiUEj/5EheDRn53UmkLwSCVlWDkheITgkbKChOCRQsm4ZYTgMS5fU0QXgscUlEUbxiQgBI8x6ZogthA8bQie6RNYzkki/2OCyfiNNyEET+dMsBA8+nOXKng85rihsLHTv6EOrNnzgpyLp1Snkt7+6m6PSR84yJFXZ9zV1rBM8vr5whts+tfJNtt6NGgM/oP7tVnOFAW+SMzg1K+axzt2cIPd7jHpHTx+Y4cz5Qd+IXiMPZttxzflfGt7I87gaXte2lNCCJ720BJluyIBIXi64qy0o09C8NxG8EwPJvXdcXhyjS2vbeb3QvK0Y2W1LCoEj0H49K4sBI/e6JAqeF5eWseyRXX6N9SBNeeHWXD2vOqZxb8twdPDzhr7kHFtDcskrytS86j4JbPNtqzHuNJr4uA2y5miwPV/p1Kbd8MoTQnBYxSsDUFN+YFfCB7jzqWU6KacbyF4pMxI+8sIwdN+ZqJG1yIgBE/Xmo9290YInlsIHq3csdIgrRKSp92Lq1kFIXgMJahffSF49OOmqiUEj/7spNaUukVLCB6pRFsvJwSP2KIlZQUJwSOFknHLCMFjXL6miC4EjykoizaMSUAIHmPSNUFsIXhaEzzj+GS7P4G9mk1ARTbrwuLYYoJ5+S02IQRP58yqEDz6cxeCR392UmsKwSOVlGHlhOARgkfKChKCRwol45YRgse4fE0RXQgeU1AWbRiTgBA8xqRrgthC8LQmeEwA/g5sQgiezpl0IXj05y4Ej/7spNYUgkcqKcPK3bGCZ8W9jHZ2xFpmZhjATqxdo1RSUldNP3NtSrHxOnOtrprqkipc+/Y2XiMmilw/luIqXJ2611hMOd/aqcioKsPDytYkM1NcV83e75OJP3mxSXt3FwcQU77bJH0wdiNC8BibsIhvbAJC8BibsJHjC8EjBI+Rl1hD+DtS8Iyfy4Y1d3Es5G22A9PWRvDyJFuq0/bx2ouxZJsAvhA8+kMWgkd/dlJrCsEjlZRh5e5UwfPKH2djWdcDmdIwfp1Zu77rlf0ol5WirO5h3K5Y1mFrYUd1bbVx2zFB9JvmtVzPVKCoUZigtY5roocZuLm5U93DOGdmtdZTy17VyGqrOm4Qt4lU1wMUF0r58NujQvCYhLhoRBBoP4EuK3hq+jiR/9rU9o/oDqth06OG8psWd9ioWw5XcDD+EnB/83tqaloeROtXcTcHyw9TqWz7yT/G76X0FsZajEHWW8kV85zWKz35R6KftcHKBnZOCufTaauIXVPG8zNiePZABG6bnuP5b6S3p29JIXj0JSfO4NGfnPSaQvBIZ2VIyTtV8LywfDp+A5yx6dF9t2hVKW+SlGuGmaInFiVOhiyDNutWO16lttSawS6D2izb1Qtct8jhh01JcK17/Y1rYQf3vOKOU9UokyHO6/kzfr1Nk8GTX1tFTEySyOAx2eyKhgSB9hPosoLn/jk2vPt23/aP6A6rcTyxiom+xk/77epYk05X4TNOcDDmPN01MYvqmpZfo/5mBU89zPlsO+zHwcnhfLouklirN5n7Yj5uH0byUdVy5q4yJnF1bCF49Gf8W87gsV8wFllva/3hdFTNihqKd55qM5o4ZLlNRLctcMcKnmXTmTJ4IL27seBRncnycw5YlNthec3FsIXQRu0qp1xqinsyzG2YUdsxRfASy0tE/+UoyoLuJXgs7WFGhAcDKieYAlN9G1k2+5jax84k7eXUVrIj+qQQPCahLRoRBPQjIASPfty6TC0heNRTIQSP8ZfkHS943o8kluXMfQXQ/beR0QvBoz/g37Lg2f1lDSOGdf6+lewrMmbOb/sDmBA8+q9jVU0heLpvBo8QPPqtfSF4pHMTgkc6KyklxRk8UiiJMl2ZgBA8XXl2JPRNCB4heCQskw4pcscLnuURxN5zkLmh+3g2OpJpe5fzzEcdgva2QYTg0Z+xEDz6s5NaUwgeqaQMKycEjxA8UlaQyOCRQsm4ZUQGj3H5miK6EDymoCzaMCaBbiR4rhO3MYM0FY2+Lix+DCLXw+qVEtJda4EmfxsUs2X9dR5aOQT7W9KtQx5/jqjTFWDVj9AXhuBuzJnQM3ZnCZ6Ss6nEV3kRMg4oymPLV3mUAJ7B4wkeqh3MdeK3Z5BUZUfwYx542lRxdGcaR3LNcJ/jRchw1VMxqji6I43E0l74Pj6SAG2GqTamjRMhT7vhTh1JMcnEX7Ek8HEvAhybAuvWGTyXMlkXV9wwIM8HxhM8qBmX2jyiduYhN7cjpJ6ltngxcRsz6+8Le39PFk8wJ23POeKyKnC9x4fQMWYoLmWyPa6YvL4uLH/MpXHNt5PxHS94mMWGw4/S73I+ve3zeSd4Awf1vG/bU00InvbQalpWCB792UmtKQSPVFKGlROCp6ngqSmV8/3BFNxmPMAkGyjJOk5MeiE4jWb+WHfsm5xlrECeksTBwjIcXXyYM9oJbc5Zdno8yTaBzBlovO2OhmXw3CA97UtSyp3w9g5hpDXUFO8nPiMDnOZy35CBTRZW9xA8l0k8VcDI8X7UnxpTeZ7Yi1XM9fZuMpbOy+AZwhNxE/FytaL80GH+96VMpm19mDkTVccAFHFk7B6OLpvNsiUOWCiu81PYHvZlNHa94wTPZRKTChjpo+J0mcSEWM7XDmaS31yGNDuRoN0ZPJVZ7EkqY0KgJw6lF9h/Rk5+tT0TJk5krE0tBZeS2H+phGqH4S3uJ7FFy7D3clFbEDAFgW4kePJY20ToNP//W+DKTWdtghur5/dqF8+krT+TNuseQrv4OXWdIXjSdiaQVF6F3Hsqq1VbjE+eYC1+6n/rXPIdJ0ia5UcIGby2szfvLukH9bLtOlHrCwla6UHu1hPkPuxHcLOtw4rrVVjbWcGFZMLThhHumEqkvR+rxlxlXUQFi8ObyrluLXgamFURt+Einiu8KGnORSsps9JZe8qN1Q9o1nOL9V1HyXUz7O3qiItIwjXcDx9t3V9OsNbKj9UqKQe0l/GdKXja9bZhlMJC8OiPVQge/dlJrSkEj1RShpUTgkdH8OTs47FdSVDpxpIlocywSGN9ZBKjn54NBzdy1vt1VqpMSMNVyLHTlbgNKuSbqD04P/QnQl2B0iQituyG2a8S7m28A2oNEjz5m9lxcwmPuabxr9PV3D8O/nUC7vMbR3XGZi67LsGzZ+NIu4PgKUr5MxHnxxK+IATHvGi25JVSVjiWl2f6dRnBE/BEMUe/dOAl+WTK3bdDWhh4bmeLpodeT4yk/Mt0Kt55jFdGpLB6wZmGvneU4KnnlD6W8JAQqo6/z3mvV5hKLP84OZhlU8c2YdU+wVNL8n828kaiJ2+/OgvnzBQyertgkbqbN65NZOuDQ8lKy8PB2Yyf9n5BxvhXCfdsvD+E4DHsvVzUFgRMQaB7CZ63q1i+XJWxY4693VWN8LEjbn0quaN7kXbSmtfCPajck8CW6y74Ovagd9ZZ3j9lR8jT45mbdYJwuRUBU4fT86cCglaO1ClrRdAsbXZDa/KogvjPLlEyCI4k2BD+x37ERSQg7+NM0NNejZknppg1nTY6Q/DUN68rdU6mEn7Fjrme/QgYrv1aoYLo9dn4rByJO41Cx6W8ipKiHCLje7P6aVi7/gYhd1uSa+9I0JhWJNyZU6wtGUtwYhKKFX4EAEfXn8B6pR8+Ohx+E4JHM9bV9xS1ykUlZHJ/TiZusB/Lx2gGn5vOuh964ePnSOCYXjT+SVtF9PqL+Kz0qs9+KrleRdrOdIrnjye4WfYTEhkLwWPim1vTnBA8+nMXgkd/dlJrCsEjlZRh5YTg0RE8N4GKJCI2pxGgEjy98ti1fRf5PhMhKY3RC0KZ0pqvqZaz7Yvd2M57iYf7lnBgdzzFzgrO2s7ruoKnbD//yuiHt3MqKeWzuH9gKtEXhxHiNRByP+CI1QsEOjay6fKCpziOHTn96Zt3Gd+ZIaj/HDnBF/vhqS4jeLT3qher0rw477mTfkfDsD+fS+aPyez89GrDzdzvg8dY3usQ//P7Kx0reIpj2ZHjrOE0mZT9hxkxMwRXLrN/fzLTZ85tsjGhPYKnJmsfa3J7MupwJQGvzkL7rK+C5CiWZvnwRbAn9UniN0s4EPMBvzYTpkLwGPZeLmoLAqYg0L0Ezx+uEjDfAWwdCRx3nXWqjJ4FRbwWZ0PwODNKjmSieHQI8lgrVr/QT81PJ8MhLyaB+An+hA6qIGp9NkEv9GLLFp2yWuIFGYTvcyIirFlaSVExR9Ouc+TzqwR+5IX8b9kE/EElMDrv6hKCp7aOkopaihNOscVsPBFBKsmjYbxyJC46/7a+kE2ivJg4eT8ilsC654sIjfTC4acE3rXyI+Ie1bYt9aW4kE5EvB3hS1xIWn8CKxjCEgAAIABJREFUVjYKHu2/tWW7v+CpI35DMg4rxuNDHmtbcKkl7eeryM9lkjZuEqsmaDmp5E0tiqx0IhLc+HCRQ/22t/gNpyiZ70+IKgOtqoKkE1dJO5KH9eOan+nBWAiezrnPheDRn7sQPPqzk1pTCB6ppAwrJwRPszN4ynQET888dsXs4WxfN8jNY+x9TzG18jjfZ96A/r6EDreH0jQid+2hYHQo4ROdyDi0lTjnhTxbHc2HdF3BU1Owja+u+XNfvwwO53nwgLcHOSlr2VvuxkBLBcPcX8JT56yBri14LrP/xxR87/Ujcf/hri14ho/lpe98sPg8hnV/u86QB0YywN6OiWu84M3P+eALGPfOfBbOus6nPvGk6NzehmfwXGZ/fDK+QRM1nCbr8Cpg//7DTJ8Zop/gUWWt7SonLGwIB98/qxE8tciPf8lbZ+1ZMu8BJvUBqvPYtTuKg3Zz+K8ZnvTX2fIoBI9h7+WitiBgCgLdS/C0tkVrdh7hGSN5bZr6A681eazb7cBqrZxpInhOEO/vR6irRj4stmKLbtkG4sVEhl8lOEJH3lRls3YjLH/BjbSNKtnghVwlieoFRuddXULwaIevYvSZFatVW7FUmTYbT2H9gkZYbIDVKxpJqbJwWDmE+PV16nOUmm09UpxMJrJ8JKumqjOC5DtPkBTkR4ijrjhq5N7tBU8TdqrstNa5oJI/rZ49dZ0t64t5aKUD8Ruz8XzaS+ecHg2nZtu52stYCJ7Ouc+F4NGfuxA8+rOTWlMIHqmkDCsnBM9tBE/pPkKOOLHpER+qEzeySvEAO/z7UV4NmFljYybn43/sweLBRTwzSJXnmsWuqD3qM9TKCslmNCvDQurP8jHGZcgWrUsnN1M9YQkjgfSEzeCv/rfqKu9mW7Sqs6P57mIBUML5i1mMmfk2CwarvkjtYhk8w334f98NI/NPO/lyd9MV4fV1GE9kb2en/WM8YZvKukeTacznUZc1VPDUc7qQr9pDyPmLl+s5jZRHYTl9GSNUrOLhqaCm29mkZvCUpO/mrRO5qM5LKMgrw2HKE4Rb7mfFpfFseMBHI3JK2PPlRk56v0D42JYnlQrBY4x3CRFTEOhYAt1L8DyZjnWg6peBAyEvWBFV/0G3F9ERp8idMATXrDo8lwxBsfln4voPwdPKiqCgWt79f8UEvTwSr1PJTQXPymHk6pad03gAreJCKuEf3cDV3QrK7Qh+qTdx4Zm4z+5F/OYKwr4Rgkd77k7ez6oDl60p3peL6wv3EHg2ldRAL4IuJfPiQRuCzItgjh8hNtlExlTj7lhEXMGQ+jN5cuu30zngmlGF70tj8Uw4xbeDx+O1+19st1IdrgyM8GDVhGLWbizHc3QFue4+LG/IYFHfEN1e8PySQDj+RNytHo+8OZeTyWwvt8PhbCa5QfewyjWbLWfdWNw/k0i5mfrnU+9h1YCLvPh2Me6jVWLMksAnvbCOP0GanaN6fl66h6A0/RgLwdOxb75So/UJUz2XvQtcSiWlUX9vsyPenjfZ+Znq4KfOv4TgMf4cSBU8biOteH1V5z/WXUUk+YyMjz+oahNOyJNWTJ/SNfr8yec9+PVnRZt91qfA5LKpxFQ0+ySrT6B21unXwwlvOy/O2abesuYLy6YzZfBAevdoK4MnipgKa2rK+rEk9BGmqLIQtFfOPkJ2HG3433mPreEZzdnEJSlRXTqDh+Jotv5axVCHDC5ZPMEiz36kX0qgvCaD9KopPOztSWPeM3TtDB7tFKizULrsFq2V89nwJzvK8+rqM6LPv3MOyyXDsLhhxQjPKuJmxTBg9zLG116nXJVtfjqV/3kyqWF9GSp4GheuDqcrn/L39P749DgPY19hqipZW+eSKngaq2Sx7T1VBk8A2dHvEXlJ88rQB9g6Gz7cvJtEzY98m51RJQRPO9/oRHFBoBMIdCPB0wl0ukGTnZbBc0s2dcTHZOM7/3ZPKOt4sN1e8LQTieKndOLHj2xxOHU7w7SruBA87cLVYYUzfvcRtT2bH5zUYeElB7IukTP4x9fbLC8ET5uIbltgfpgFZ8/L2gyy+8saRgzrfPkgVfAMdlPyQ3RNm+MyRYFtX5rxv+t1Pxa33uqzYXX818uqD3mdfz211JzjiU0eDdVhneqWgqfDRm/8QIZk8LS3d91D8EgbVec9RUta/25VquMEj/R+tF/wSI/dvKQQPPqzEzUFAVMREILHVKSN1E7XEzxGGmgbYe80wdMZlIXg6QzqIASP/txFBo/+7KTWFIJHKinDygnB0yyDxzCcJq0tBI9+uIXgkc5NCB7prKSUjD32Dv7+/lKKijKCQJckIARPl5wW6Z0SgkfNSgge6WtG35JC8OhLzrB63U3wjLzblTdfVJ2z0PlX/C+92fxhSZsdeXlpHcsWdY1MDZHB0+Z0GVxAZPA0RdiVM3jWvPo77JXmmHWN21OvtXdTBuUMIi+/hppC3ce36xXutpUs+ilwNHNDUWOc7Xwd3+PbRLQrI3lnLlnyxidUmbR9PRuztOnBjMUTkNUY6VCnVvplMyiHPqWqc3uMf1VZyUg9c4XPDvzapLG7iwOIKTf9Vk9jjFgIHmNQFTFNSaBLC54/vz3XlCy6ZVtZObUMGth9v9nqKOg5V2oZOEBw6CiercUJmPgN1TUtt4T4VdzNwfLDVCorjdl8h8ceazEGWW8lV8xzOjx2RwbsboJH4eDB5el/7UgEesfqm7aDvmd3tllfCJ42Ed2ygMjg0Z9de2qKDJ7u+/tdlcHzS4EZVlUO2JS5tWfa2122rHcW5bnmuA/waHfdrlahxOoS+zclY1nWq6t17bb9Me+txHe5IwMUE0zW7yzrvQQqTHP23RULJV/HnubH1KZ/OwnBY7LpFg0JAm0S6LKC59UH6xjX50abA7jTC/S1g2vX73QK0M9OydXrbZ9bIUjpT2D51/aUtfKloBA8+jOVUlMIHimUWi8jBI/+7KTWFIJHKinDygnBIwSPlBUkBI8USsYtIwSPcfmaIrrI4DEFZdGGMQl0WcFz38hK3ppdZMyx/yZiJ12xwmdA208D+U0M9jaDSM61ZKyr6pmo4jIWgcn/GEB1XUuJJgSPsYir4wrBoz9fIXj0Zye1phA8UkkZVk4IHiF4pKwgIXikUDJuGSF4jMvXFNGF4DEFZdGGMQkIwWNMuiaILQSPGrIQPMZfbELwGJ9xay0IwaM/d6mCZ87SCdy06BrbAM4fvkBGUm6bgxZP0WoT0S0LiDN4mqLpymfwtPaY9JrSC+w/Iye/2p4JEycy1kbBudNHOKl6ZjW9mTBhIqOsdMdYRuLxo5y8Ds5DJzJvmH3Di9np8STbBDJnoPHOxjF0i1b1tb3850IBZU7TCRk2iPKcr9mbpUrdHs6MSdPRfSJ89xA8l0k6VcCI8X5YXjvA/pTzFNn4Md/PD1udaeu8LVoy+j9iRl9HqDlTx4XD6q3pPSeZ42peS8ZhwFzGkCd70MsCCr+t46rO99GGC54qcs9+y095BdgOeZa57n2g6jw/HY8lk7HMDJyBa7MH6knfolVBUtopEsuhv+tYHhjYG25k8OWlq2ryDl480b+cf5/LpFg7F9ZDmDfCBe2JQmKLlv6/e0RNQcBUBITgMRVpI7UjBI8QPEZaWi3CCsFjKtJN2xGCR3/uUgVPodfjFI16SP+GOrDmkPg/YFV6qc2IQvC0iUgIHomIupvgKclMIaO3Cxapu3nj2kS2PjiUk9FRZHnNYkJPc5zdBtHfrKngkefU4kAKf91xmeDnQ5mi+rRamkTElt0w+1XCvXXVgkRwEosZJHgq/sOOc2485jO8obWzhyNh8nJGt9J+dxA8RSl/JuL8WMIXhOB4E1DJikt/55/mL/OkzhFFnSl4erooqcyTMeQPZlT/rZa6J82xswSrzFrOHADHhebYx9eSgRnes5SkfKoaiPoyXPAAGi5n9r2P5axXqP7pffB/hTG1sXyROpanJg5uMvvtETzyq3U4kM67+/P43YK5TL5xhEfSe/HGMCfo2Q/v3tWcKyilhjqy5T9yuO+DRIx0aGhPCB6JN74oJgh0IoFuI3jKrsEOjWBW8Ro5CPUv6FaumDSY6gmOnQjWVE13luApuw4JtTBDBbkaYjLgWmvzUgMxBTB/oJpIUSF8XShjRH+lum4FxGTLqLZR1pex1ICrLoO4HBl5lkoeHQqOMriQLSOhXInXUPBp8u1c98/g0XJxcVIy3wlQQtIlGedrYIy7kjHmcOgcpAN9+8H8vhpQmnKJlUp8h+lwqYW4qzKCXZWckcMx7S6+nvDYEBq/JWs2P7djLASPqe7qpu0IwaM/dyF49GcntabYoiWVlGHlxBatllu0CpKjWJrlwxfBtnzz3jEcH/JjVG9XRjm2zMYpvyYnI/cs25J6syR0MqNkJRzYHU+xs4KztvO6rOApTovk514BDAJcnH1xtoazSesocryXQf18GdQs8bDLC57iOL7O6U/f/Mv4zAjBkSrKKkvJTIymbPxS/HX+ru88wdN4r3q8ZE7JB7XUJ+jMMGcMKsHTA4+XZBR9UEcJMjyel5HxUQcLntpSyirPs+9kKbOm+5GyL5Yhs0Jx5QSf/EvB4vsno7thXrrggfLSbOTX5Hx+rheL75uA86VY/lIykoUDHHBzdsJeG7gyjb/EFjIvZAreOhlDQvAY9l4uagsCpiDQbQSPFkZcqoxJXso7Qt5IWQCdIXguZMpIr1Vy2R6WqkTDNRmbUKr/rXtdl7GpRElZGbzmBShkbMqHpUOUXEiHG8NlZJ5VMlP1Wg583xvC7BrFRf1vr0IZW3ooeaoOvjGHMHvYngwP3qUjKX4DW7Q2pcBSb7hwTkbVKCVW5+HaUPC30PBQsStQsrTplzZq9ko1++3nIWykuvyZizLerVLyqYqt9roOWxSwuL/mB83mp/rq7RkLwSPljuz4MkLw6M/0ty54hnu0fKqd/rT0q5mTK2PmfO0b1a1jDHZT8kN0jX6NdHAtsUWrKdDulsEDtciPf8lbZ+1ZMu8BJvUpQ37xKsVlKWw7kMXMp19ghuI432fegP6+hA63p+BCPHHpmSTWjGblnIlUJ2wlznkhz1ZH8yFdWPCceYPdtqtYOKiAf+1PZOLsR3Guvk75zVJSj36N0+RVuOvcfl1b8FzmwI8p+NzrR9KBw2rBU1vA+cxkLl88juXE/8eUxkQROlXwqLZgLTXD7MdaMs5o7hcdwTP8JRlXP6ijlB4awVPXcFN1RAZPdWkyKbnnScy0Yu59c+l75VPe/zkfV+c+VFlN5Pf+fk1u4vYInoLsBP59OYekWg9eChhP/8ps5BWVJKfEs7v3LD7296jfjiVP+YJ3mUOkt+pbx8ZLCJ4O/oUkwgkCRiDQbQUPl2X8o1zJmP4wpASKbCCpUP0h+SeNBDr2K5T1BdtiGbgrCb5Fxo8RuJosZGcInvrB6Uqda7BJAVP6wJhWspw3pcJSlWhQCQWFkqX9IS8TjvWGvBuyeuFDhYxNRUqWatNzlVBWA5mZMoqGKHHMkFE9SomPDJJSwdILxuhQ7u5n8Bw4By794UwBzBwF36XCtH5wwxx8VH/wKGRsz1Hi5ShjjL0SS+03LArYngX+jpCggLCBUH0NYmRQlKfhruF0IBXGeIFLs9WpnZ8zZ2/PWAgek93WTRoSgkd/7r9lwZM5Yx1Vds2Nr/6s9K1pUVGA+97lbVYXgqdNRLctIDJ4GjN4Ck5/yopL49nwgA/9VZkF2m0+NwvZ9dVGiqat4RkXBeWq5y6YWWOjqlpfLo9dX2ymaOazOB7cw0EV8bJCshnNyrAQJhnpb0RDtmipMnhOD1jO9D6g2pplMXk5wzQrpVoeSXLf5UzQfjGmGk4Xfkx6dXY0MRcLgBLSL2bhPfNt5g/WdL40mn/KJ/PkeO03UHSe4DGX4fGcGWXf1FJQqHNbNggeGLDMjJsf15FHDzwXQdrmDs7g0TRblPQ+iR6vMFN70FK5gVu0VN8JqP5+VBaye8/XFE98gYUqfyODmpwfCT3vwsfTPbFX5vH5t/uwnfkUIY1HVtX3Sggew97LRW1BwBQEurXgOeakJFiVnloNZ0rh1AUZ4wOUZGoFT4oMX28lLrfKfjAFYSO30SUEj0bGlF2TEaPK5HFtOugGwfN/Ga6HkmUkyGB4D7B0hcs3NFkpzefopowz15Rk5suw8lDickkGXsp6qXMmtfHf2pa6teC5CdtTwH8YpGfCkNFwKAHmTwLbfBn/NFOy1EktvKrLYWshvDZCPfLqIhmbSpU8ai8jpkjJoiHwjRweGQFbtWJNVbAcNpXAUs1WOd0ZahA8OlxbYywEj5Fv5luEF4JHf+5C8OjPTmpNIXikkjKsnBA8WsFTxoHo94jUHlM19AG23mfBh5//RLFZCQUD5rEu2FstfrRXeQrvbD9CPoUU9L2XN+cH4K45o6ckJapLZ/BQnUj0fxJxHFhFvvk8HhtlzenTR6m2LuVEdn9CZ9zXDQ9ZLuCAJoPn2qm/c7nnCG6kHqdv0Bv1XxRqr07L4Blphs9jMhSFahtSsquW3BzdLVogCzTnrnFKSm/K4GAtl8429tvwDJ5k9u87j61rKccu9Wfh/XOxzDxAomorW0Ypk2Y8y4hmxxRIzuBRnOfdfydRQDEFffx5Y9p4qs9s4d3sXtSUm3HftId4op8ZlJxk+Z4qlj0eiHezh6cKwWPYe7moLQiYgkD3Fjz9lQRbwpazsGA05J5Vf/BvEDza7VxC8HT8WmptW9ZN2HQBlmq2CWkb1RU82p/Vb9EaBqkXIGyUKiMItgCLm2/z0szdfCWccYUZltDaNr1uLXiKYNNN6iWOakvaJpkSi3xYrMp6ap7ZBMSkUr+tTZUs1STrJkXGDSc4X6L+o+TUVXjUV1l/VlVmhozLg5RMaWUnhXZ+VFlVt2MsBE/H30ZSIgrBI4VS62WE4NGfndSaQvBIJWVYOSF4xGPSpaygrpzBI6X/umU6TfC0t6PNyhsueNrfAcmCp/2hW9QQgqcDIIoQgoCRCfwmBM/2RHAZCMfOyph/rxA8Rl4z6vA6gqfoKhyrg7IcGX09lfiUwPl+jefHNAoeGQmXlZTVyLjUExYPUHLhoowEayVchxmjVRkrsN8WvEsg3VwTc4ySGT1g01kY0Qeu2cKjzURQtxY8SohJlFHtqOR8ETzpC1ZXZHxdDS5lSsZ4wphK+Po62JbKKHZWEmYLMf+XtTa/F6w9B2PsZJwxV7LavXH2dbnHJYPvWGX99qyyPDXj+ZrtdA3l/q+92zEWgsckd1aLRoTg0Z+7EDz6s5NaU6rgcR3hxKJFXeNDeoXCjPV/Vn0lf/vriRXD8BhQ/+ztTr92/2DJrz9eNko/ut8ZPEbBYLSghmzRam+nhOBpL7GOLy8ET8czNXXE2GPv4O/vb+pmRXuCQIcR6HaCp8NG/hsJ1GlbtG7DL+EyjBnc9BBkY+Pu1oJHDzjVBTISHFrPyNEjnKQqQvBIwtThhYTg0R+pEDz6s5NaU6rgqbZx4dLsDVLDGrWc/cVY+v+6rc02ikY8QKH3wjbLmaKA26E36FWYapSmhOAxCtaGoELw6MdXZPBI5yYyeKSzklJSCB4plESZrkxACJ6uPDsS+tYVBY+Ebnd4kTtN8HQ4QAkBheCRAMkIRYTg0R+qEDz6s5NaUwgeqaQMKycET9fI/tJnFoXg0YdaJx6yrF93G2qJDB4DAXaB6kLwdIFJEF0wiECXFjxvLtA9Jc+gcf5mK6fkW+LtrHpUxJ19peVb4OncNR7B+1udiSnvWlJd1+y0PcCv4m4Olh+mUlnZrYY+1mIMst5Krpi3vVWjMwcmBI/+9IXg0Z+d1JpC8EglZVi5O1XwrFh+L+Od+tFLpjkV2TCMnVK7WnmTtIpemCls6Vk2wKh9qLDNobawN337ND/Q0KjNGiV4Wc9sUmLzsahqdqKwUVrruKA9etUxbIEVDtd1n/XacfFbi3S1zyHGW5iGU4Gyir17zxB37FyTrtxdHEBM+W7jDtRE0YXgMRFo0YzRCHRZwfOnRRY8+PIyow38txLYgixqGPRbGY7e47BQZlMj0z5jXe8wouJtCMzw/4AyRcsCQvAYd9kIwaM/XyF49GcntaYQPFJJGVbuThU8LyybzpTBA+ndo3tn8Jy4ZoF1rSN2lYMNWwht1L7eM5PrOT1wd/UwajumCF5iKef4d5ewu+loiuY6rA1Zz1oGPyjDrXpih8VsK9Alq71MsevdVrEOeT2ntpId0SeJP3lRCJ4OISqCCAIdT6DLCp7759jw7tvd/xuIjp+yphGPJ1Yx0dc01t7YYzEkftLpKnzGCQ6GMGyr7l0Ts6iuUT2hq+klBE9b5Ax7XQge/fkJwaM/O6k1heCRSsqwckLwCMEjZQUJwSOFknHLCMFjXL6miC4yeExBWbRhTAJC8BiTrgliC8GjhiwEj/EXmxA8xmfcWgtC8OjPXQge/dlJrSkEj1RShpUTgqdR8NRcTeGbX7Mo7+nC1Ak+jLJScO70EU7WP/CsNxMmTGRUa9/3VGaxJ6mMCYGe9NdMR3Z6PMk2gcwZaG3YBN2mtuoMHv0zeC7wy6F4VM9Psxn6OHMG2dW3VJb/FadqH2fywKYNdw/Bc5nEpAJG+vhhy2USE2I5XzuYSX5zGaIzb52dwVPFKUoZX79WajiBHNUCc8GNUfSikCuyM5ThxEDlGGx0psFwwVNFbtpODuYWYDt0Efd79IHy4/wr4ThlVmOZds8UXJutN+kZPArkKUkcLCzD0cWHOaOdsKgu5NDp45y9bs/o8ROZ0tccbtZSkHWMbel9WTLLE3ud9kQGj9HeKkRgQaDDCAjB02EoOyeQEDxC8Jhq5QnBYyrSTdsRgkd/7kLw6M9Oak0heKSSMqycEDyNgqe8KItiy97ID23kwz5PsSPQgQPRUWR5zWJCT3Oc3QbRv8WRPbUk/2cjbyR68varsxilmo7SJCK27IbZrxLubWvYBBlL8FyPIerSPYTe1a+hhcun3uFC9XXyXCMIbbZDvzsInqKUPxORPpbwkBCqjr/Pea9XmEos/zg5mGVTxzaMs/METzkFslNUKVV70mfUH4JQzIH6fztoelfFAQrqXzuDnKG46ygewwUPcBPoASl712N530qGVpZi2bMP5G/h49wHeG68VlGqOyRd8BRy7HQlboMK+SZqD84P/YmArA/4a0Uwbw6Vs+ZAT/5r8WSqD/2FiBQod57D1hAfIXiM9u4gAgsCxiHQjQTPdeI2ZpAG2I/2ICzIDuN932Ic2MaI2hmCp+SXVLacqsZ6tAfLp9pBeTHROy6SRj9CFw7BveHvsOvEb88gqcqO4Mc88LQBVd3IhArcp44ldJxV/f83iaUDqf61lGpcx3kSOsGcpJhk4q9YEvi4FwHNtmR3pwyevPh0Er1HEtzw+7mOtD3niMuqwPUeH0LHmKG4kMGWPUUwfBiL5zhgTd0txt/s59czWRdX3EDR84HxBGv+AJT/lE7e+JEEqL8AbLgaf36rNtRFheAxxh3cdkwheNpmdKsSQvDoz05qTSF4pJIyrJwQPDpbtOpKOJddSPKpXWSMWsLro4vZ9t4xHB/yY1RvV0Y5tvzrsCZrH2tyezLqcCUBKsFzs4QDu+MpdlZw1nZelxY8O8/2Y/igkXi59sNSu4yyNhDFiu4neIpj2ZHjTN+8y/jOnEzK/sOMmBmCK5fZvz+ZyTPnNvxt33mCRw25UeKoBU8lo7FjICoVeJMEMhhCfy5SzCSG0GgUO0Tw1JRSVpnODydKmR00s77N+itnI59VLObpEU1T1KQLHk2cajnbvtiN7byXmFO6mxVnHHjW9TIxtVP438BBWNyEktQoFqV7CsFj2Fu3qC0IdAqBbiR48li7HlavdCHts59Jmn0Poc1zFDsFYec2anrBU0fJdTPs7SDtswTS5vjjGnMCwvwIqMpg7T4nVj+mNgjyHSdImuVHCBm8trM37z5QzNqfXVj9sB1Jm09Q/LQPvlVNY4VopceZZNbmj2R1kPqXmOLnE0Ta+7FqzFXWRVSwOHxIk28UuofgqSJucxoltVWwwF9n/WqZ1hEXkYRruBdpf8sm4A8jcdhzirjx4wnJaH38t+ZSRdyGi3iu8MJdBTA3g9deysb3g6lN7xudn9+qDe0KF4Knc+51IXj05y4Ej/7spNYUgkcqKcPKCcGjI3iqsthzMoVj6Xm4BS7guZHmyC9epbgshW0Hspj59AvMUBzn+8wb0N+X0H5yInaVExY2hIPvnyXg1Xvh0FbinBfybHU0H9KFBQ9VlCmqqC7+ju2Z97Bi0nD1QuqWgucy++OT8Q2aSOL+w/WCR/3fEBwpYP/+w0yeGdIlBQ8oqEHBNdlJUKoyeX5Azt0M5gxZsvGMUjZu0uoIwVNdkkxybjqJl6y4f8799VuyqvO/5bO0wTw9fWKj6NO8rbRL8JSmEblrDwWjQwmf6EL5hd389TSMtSsh2SKA8OnD6/ORSlKE4DHsXVvUFgQ6j0D3EjxvV7F8uQNH/pmJ6+KxKDaegJV+BKCRPy+YEfneVdzH2+Bwz5AWmQqdh9l4LZte8DSORS1pVPNwEc+VKpGQR3hELeHhblhTQfT6bHxWjsSd60StLyRo9nW2XBvL6qlmyHf+RLzfVBYPVcdTx/JD43NI2nAC+SwX7K9Z4eXfj9x/nECxQjXXcHT9CaxX+uGjg7V7CB51h/NiThDv79eKoKwiev1FfFaOouSzZOR+A+FgHu6Lx8Lm1sev4tQqlzOnWFsyltX3qL5Vuk70xkJcBxQhb9Ju05977rw9YyF4jHcf3y6yEDz6cxeCR392UmsKwSOVlGHlhODRETya7SvlF6J56ld3ts73wb6HKq2ikF1fbaRo2hqecVFQXg2YWVNzaTdvncgFainIK8Nhygxmnj/JQdWUlBWSzWhWhoUwSfcgFcOmq0ltw87g0YbKYs+P55kPALT3AAAgAElEQVRyb5A6m6MbCp7q7Gi+u5Cv2hvH+YuXGTPzbUbKo7CcvowRnOCLeHgqyK+BXVfK4NF26iYHyGASvTiPPePpRQk5smwGKr0b+t0RgkcbrChxPSc9VjKtZAvRVQ/z+Kg+ra5MyYKnTs7H/9iDxYOLeGaQKtOtjAPR75E1cQ3POF8g8sNfuOv5UKaoMu6F4OnAdwERShAwLYHuJXj+cJWA+XbIf8zG4el7cN3ZTPAsriI8so6w5z3w7F5PVdR71jtH8NSRtvMEce5+rJpghuJMMi9uq8B9hBWVNi5EhLkAFUStzyZo5UhcGv7tRuLbCcSZ98bH3JyeD48ndFDTWFoQR9fvIfXhOSzuk0n4R2bMMs/Dsl7mqQWPWuzpyKZu9BSt1gVPFfEbTlEy35+QQRVER6Ri/fRIrHenU7LAD9evGsesO/7W/11H/IZkHFaMr5dg8pgTJPn7EZjQVCw1/7n7LdrQUhaCR+/b1KCKQvDoj08IHv3ZSa0pBI9UUoaVE4KnUfCcO/IekZesKS4yZ9LvQlnueomIz3+i2KyEggHzWBfsTX+V8GlxZbHtPVUGj+YMHk2WQpfO4Mnfw65rVtjmx1M0/L95eJBma043FDyN06HO1qnP3LnyKX9P749Pj/Mw9hWmag+5Uc1NJz8mvXGLVjnXOE8dVVyR2TJSOQYLDnCGPjiQg4LfMYrGLVOGC55k9u1Nx9a1hKOXnHlm3v1c2fsEP1hMYYAKovP9PD5mcJPVLVnw5OwjZMfRhrrzHlvD/MrdvBWfVS978H5CvUVLZPDg7+9v2Ju2qC0IdCKB7iV4NFu0yEon/KQbD2WlarIXGrdvUVXB0c9OkDh1KstHdyJZEzVtesFTx9GtyVTOH09Qc4lW1HSL1tGNp7B+QSUZ8li7AVavUIkf9aXdotVze+uxGjNT1Nk/wwcVkR3kR4ijrjj6rQgeVSZNNp5Pe9WfU0RBBmt/cqrfyqZd64trU0lqZfzynSda/rwqm7WfWbF6ST8ov0rUZzmovrssPpuNfLwfkYtcsG/l56/bZXPxNoyF4IFpayN4eZIt1Wn7eO3FWLJNcJ8LwaM/ZCF49GcntaYQPFJJGVZOCB7xmHQpK6g7HLIsZRyqMp0teKT2s3k5wwVP+1uWLHjaH7pFDfEUrQ6AKEIIAkYm0L0Ez5PpWAdaIZdbEfY/4/G5cIoXf7IjxDGbdQUjOTD7OmvPW+F55Sos8CPkDjijx/SCJ4+19fOgPmfHM3g8gdcyiS+tIi2hiuCXxuJ6JJXUQC+CLiXz4kEbgsyLYI4fIYOuEx9TTElpHmkDPFk9q6JlrIxTfDt4PIutMgj/pwKvATco9vZjuXs2azeW4zm6glx3H5ZPaPqIjO65ResqW3aYs3jqVV58uxj30apvgCwJfHIYlVsSODrACU5VEPAHP4LIbDr+QdlsOevGYu9WuPySQDj+RNzd9N1DmzkUnKZhrNnK35BRZNWsjWaM73jBM20VsWvKeH5GDM8eiMBt03M8/42R36EBIXj0ZywEj/7spNYUgkcqKcPKCcEjBI+UFSQEjxRKxi0jBI9x+Zoieuyxd0QGjylAizaMRqAbCR6jMejWgU0veNrCVUd8TDa+85segtxWLUNf706Cp2Gsl9KJKh9J6Jj2j17xUzrx40cS3OyJWO2PJL3GHS941kUSa/Umc1/Mx+3DSD6qWs7cVdL56VtSCB59yYEQPPqzk1pTCB6ppAwrJwSPEDxSVpAQPFIoGbeMEDzG5WuK6ELwmIKyaMOYBITgMSZdE8TueoLHBINupYluKXg6B5Xerd7xguf9SGJZztxXAN1/601UWkVlj6bZatJqGaeU7GZdm4G7Un9VnRV9bnPKDC4gGBuMUFIAKZwlBWpWaHLZVGIqdutT1aA6/Xo44W3nxTnb1FvGWfuHuVgolFCrNKitTq1sBhY2nmTnV1NTqjrdxHiXhX01TlaDKbpxzXiNmCiyuV0VN9J6kJVtis3QHTcoMyvwDRrNjRLVKd+muezdSpBdOW+SxpQ9e5CVWcTGPYlN2ru7OICYctO/jxhj0ELwGIOqiGlKAkLwmJK2EdoSgkcNVQgeIyyuZiHveMGzPILYew4yN3Qfz0ZHMm3vcp75yPjcRQuCgCAgCBiTQFcWPC8sm86UwQPp3aN7Z/CcLLakV50TfaqGGHMqKbGSoyi0YvhgzR5so7Zm3OBXuUDy3is4WfY3bkMdHF1pVYNdQBnuMt1HgXRwI83CpdfuIqDCNELpioWSr2NP82NqjhA8xp1WEV0Q0JuAEDx6o+saFYXgEYLHVCvxjhc8zGLD4Ufpdzmf3vb5vBO8Qf2YXXEJAoKAINCNCQjBY9zJUz0mXQie9jMWgkc6MyF4pLOSUlJk8EihJMp0ZQJdVvAsm9+DJ5at6MrsukTfehRd4qbj0C7Rl87shOBgfPrBD/6dMkXLdvwq7uZg+WEqlZXG70QHtjDWYgyy3kqumDf9FqoDmxChBAFBQBDo8gSE4DHuFAnBox9fIXikcxOCRzorKSWF4JFCSZTpygS6rOC5b2Qlb80u6srsukTfkq5Y4TOgqkv0pTM7kZxryVhX06SnduY4O7Ptyf8YQHWdrEUXhODpzFkRbQsCgoAgYBiB7ip4stPjSbYJZM5AOHf6CCfLVRx6M2HCREapHkrZcClu+XpjDGvDIN6mdkcInuor0SRZheDft4rcc99yKO8qtkOeJXho0yctdIctWjdyPudE7ULuHVJK8s+fc7pMA6/PNEIn3UUPzf92tuApzd1LpsN93KVZGhWluzhbNw9fR3UHK67u4lDxDfo6PYifo23DCuioLVqNnICqc/z4827kjOLeex7Avcn6hnYJHmUVcvkvfF41gjc8XaCmmMMX0sio7I2v11i8tbeCspiElGzsR41llGXjAhdbtIz2ViECCwIdRkAIng5D2TmBhOBRcxeCx/jrTwge4zPWtwW3BYt49xELHg/9CNzn8u7fg/F0LCftk3W8ti1fJ6wzYR+u4iFPS6oz/sNrz8WgPb5y2toIHr4Wzor39O2F1Hqt9OGJFXy1dDS9VY+F/355sz7MIiJ6Ll594eqBf/L8myc0DTnz7McrGPZDOOHGflz9EyvY9vth9Kst4qd1b/LXH+Dh99/hWR8bIJvd095mUyvDb8F09vNse6KYZ579WiosA8vpMDrxJB9tC8ANuHHiax5f1WyD4S3mwHTrohWmt10XwOxFfPTKXfSzyueHGdo5MOG6aD47zfvTVv8NnN2Oqt4tBU9pEhFbdsPsVwn3hgPRUWR5zWJCT3Oc3QbRv8nZ9GWtv94kRuMH9I7iqo1jsOCpTSFmxx8pm7KbJwcDN0FlQc4c+DtOM17GWafDXV3wyI+9xbmqUq4MepdFHjodz/qYrTeeYpFXo2jrPMFzg1/P7aLy5g0YshT/XpB7aROXa25w1eEP3O8EFO/kX4r7uN9V9Vur6dURgqc5p2u/vMXxYf/N76x288/Uu3nybt1Zb4/gqSD+P1/yeVEV5R4hfDO+HyknP+ErqwdZ2juZ1+VubJzuiT1QcDGW5b/AsvlzCeopBE9Hvy+IeIKAMQkIwWNMuiaILQSPEDwmWGb1TQjBYyrS7WxnTQSx423p0/8ikydvqH/C137zN5m5bj7Rn1gSMmODTsC7uH9BGf/6rpz/2huB5zfP8cwnwLQVfPXxNHrHPax+SphRr1b64K3zhLIWbXvgNT6D1FPz2XbYj32Tw9muKvP8GvavHkb22qeNf9j1eA+8TmWQqjpoe9pR5j4aS8ThSJi8nPBbsWrB9C4i4v7IA3ZHGKeaJ1NcuoyIIPa+E8wNiWm95daeDGfSdUFLprd9Wt0sPjo4i4yXX+evp3SGZMp10YRkK/25Rf/d7rkLu59/5dbPjjLF4mhso9sJnpslHNgdT7GzgrO28wj3Lmbbe8dwfMiPUb1dGeXYPBsnq+XrLWJ0VcFTxZmfo7Dsf50Eq5fVgqf2OmWV6exPLGXOtBnoJnN0dcFTv+oy3mUrr+kInlJ+jP2eUXMXMkBn6Xee4FF3ojTzU872e7Ze8NRfhZ/yL56tFzyXUz+lcOBYeip6M7D/KOx0kps7QvA051Sd+TFfF/kzkYP86vgcjwxpusbbl8GjynjbSDgqwWNH/H+2cW7E8yyzTeb1uAoWPxHIqLI0/vJrBaOr87D3F4LHtO/IojVBwHAC3UjwyDh0Vkk60NdeRrCLEp2MQTUJ1VM0W+4gaUGp6LKMY/2VBOu+P1ZB3GUZl2vAxVnJ/L6GwzVFhM4QPNU3IEZ1bElvmD8QLGvhgBwuATPdYYj2YRdVEHNJRrm5khke4KKaG1XZyzKu1SiZOgpc6udNRkKOkjFuoPsnVlEh7CmW4eCoJLgvXMiWkVCuxGso+DRLT+2yGTw1EFOg5qS6MnPgcDk49INgB80KKYctWdrVIsN7kJIxCthxVf2zuaPVnFodvxKSLslIrFTiO0zNRcXt60IZI/ormaFKJVbxlcOFOiWTdecHdVmpjIXgMcUdrW8bK4g9DHNV4uD5NcSGFHMsZRiTXP/D3NDWPtA7898H1tDnzeW8dtCPiL2PwmUbfMo1j4HXtxvtqqfThwXvENs/n6SUX4n6y74WH3y9Zk/Dw3May+77/+3deVyVZf7/8dcBWRRkVXCBFNQAc00TNM3KpZFyHbUym8QWLcdqsp9OjTmPyJp0srHMwprMmSkrdcwlrUmpUDPMBRVccAEVUEBlPwIH5Py+N4flAFrncHb9nL9K7/u6PtfzujnCm+u6TiYzoleSGTKOVat6kXk5kCCrfJpZKEMnBRMxfjJ3n4rloQU5LNy6nLZpxzn20xaWfp7WaORNTYcuXcrTV3NoHVmimydLvxobsZD1Y/NJSzrNun9uIDG9UQFLG8+B9Z+LJqZNatKr+YmFbJmUT5LyycAZ+4hblGCD5+I36rlO/THrF9Jlwvzrh4OWfjYate9YAU8lqTtXsjXwD8Ro1vMeSsAD6acvkl+Swqr4DIY/9gzDyvay8WwxBNzOlK4tGv39U4QdbdyGfQY8mjNxbG0Rw7iqOD5FF/BoClM4kn2CA2fd+f3I6OrVFrUvhwx4cv/NyqyxTO/r3eDJtOeA53TKnzkf8iZDXHbz9cmWPHBb37raLRHwXE6az0aXJ/mdyya+vTKZ6X2bu4JHV2bqwdqApx3qC7t59aeD5Hq0waMgiGcnhrJnezJh996J+ucfQAIeK78jS3ciYLqAAwU8EHcUZnaHkosqvkTL420bAhw5qoLuWm77DZcmAY8G4tJgahh4KiGEgUGR6fymt2CLgGdriorbe2jxzFKxw19LVK6KxDZaolvAZ9nwiPIbJkBTAa4uyn4AeLcQng2CncfhljDopBfE5WXBny+oeLO/lpqtzVAEH1+Bx6sTINBchLUt4BEf+CwZxvZqGAbZZcBTpCKuQEtJCbzYXTeOkgrwdIE9h8GzF02e1VqfkmMNn+Xrjv+yijitlpn+8NlJxV5FXA7M7KTl1Ako7grtz6o40lHLMOCtM/DirTXPnZHGEvCY/vVquRbqA56oJUtZ2O0Y65KDGd03h9eijxP1Xi+CKOHI2hV8ktCfeetnEHluBROe38fQ95byXPlKJjjPYAvWCnga1kCf/jzQzYOg6KlM5FPm7wtnYoQnnD/Mi29sY+LLc4iKCKZPh9O8NmwNoesXVH9MfcJ91vq4+hE8/14vIrqF0/aYzq06dPIO5L45I2DJkyR0m0NUByg8to0dEdMbmm6dw/o5GhbfB6/UBnGWexiAQGIaG33XixH9fQnoM56n+x9m8H0Z1WOqey4KG87Ba+rxVn8uGpvOPtmwpuGrfHllUhe8ySExOZznY/J58+GvuC3ur/T931z+N9jaz4XeJM5YyK4G9TzGQ983qn9rL774YzhtAvxwz80j81pb5Sz6XFy7cccKeDLYtPob3ScYllwik3D+NGUCUUo+U3WJTV+8T97QBUxrV4ZaOZbP2R0P5ZdOysEudX8fg19CozYemUCUsuPSAq/mb9E6x56dWzmrbMnK28UBYnhu/DDa19SYd/AdssOeo7ve9hlHDHjO73yL9H4vcmftSpma8dlzwKOs4KnoHkMXzrPv2Gn6Rwype3LMH/Dk8MOWHYTdP4kOnOXbjb8wfOwkan+XqnRs1AqeRgFPbeEVObt5/pgvr/co540Dyq/TIb8oHzqO4O8DQ+uCRDmDxwJvEtKkCJhZwCEDHvJVvFuqpW+BisveWs5dhqld4IMDKmir5fFw2LBHhZ+XlrtCYMtJ6NwWjuTC5J7gmtFwBU/2WRUHAhut6MmHj9XQuUTF5Q5aJleoeClLS9e2Kh5vryRA9vGyRcBz5LSKbD8t5EK7btCtANaWQiQqDrTUMrkupakxylfxcaWWx73g40yIUs4EbAm3Kd+QXYHP8sG3UEVU9/qA58hxFdkdtPiVQ6c2cCFVhSZMS18VJB0F1+4NwxG7DHhqhl8bTOo/MfFH4bbuNSuYav+i1kl5VtNUZLfW0tUbOrmC4nHN8ZfBZxkQ6Qd7yuCR1iriyrTMDIDss5DoD63Pqbitu5Z2qNh6VEtUd6qDNGONJeCxj6/5a1dRH/AsTFiO+7RZvJgeyFuJCyiL0t9GpKzKiMH781hmV5/NM5ll8UMJVb5T9AokiP180Pfa58mYb/SNa9BreehLbFmQw/3DVl6zu+ptUW8cJmheL5R83y0gEK9zCcTet4yvzVfgr7Skt1Kq5qqoj5Yz98IsJiyova2p6f59gQTeqqTdngQFw473HrPsWUfRM1h1XaOpfLErlE8Hx17brHoOfEjD08rPRT17E9NrPRfKCp5o3ZazoPeWsyLgMBcDbfVc/N9RTI3rKZ/F/XNqxtSoflnBo3Np69SGHl7dSfW8/ma1Z56+myG3dKS1k/6Ps7r7C1JW61bwhJxh4b93kO9cQG6HMSyJ7kFA7Um9yoXqlOv+fV0bPexzBU/dV8W5d2pW8KQQH38Cz8BCEs8F8kR0NPq5lOMFPGf59qtf6DVeCS8avuw54EH9A1+dKqZDq/OU+0/nLr/6PQXmD3igOPUtPjgVQBiHudz1FaaHNVztZErAU5D2La+eyie/xJcnRv6OwXVfCsp5PbKCxyrfWkgnImBmAccKeOKVQAdw1/J4J/g0C4b5Q16OivKuWjql1a96iEuBmT3gbJqKc8FahriAJlfFWnctowoaBjzKD7olt2qJ1P+GQAvZBXChSMVWlZa/eNSslFAOV7Ojly0CnvjDKjy7gGsm5HXS0veyijXOMM4ZNmi0zKzZjqQwaYpVxF3QMvNWcC1T8fopLc/dBpfTIClQhWumlqhwSDzaKOA5quJkJy3jXOHdVLjLSYVLzeqsa63UcpiARwt7lOetk5ZhjX5blXRcReswLV1rtrKVVKlISgXCtfidrH+29cevyVMRV6hlso+KDXlapneBPckq9qigqxO4dtbCmXrbrXrOSjvGGEvAY0df+E1KqQ8egl5ezBeTXMnM9SWofBsPjfm07iBlmM2WtP6QofvYkgYHGv/qeSfmHHvTGhJDFzPCrQSv/sEU/XM+05brHQw9dQ7rH/UgSx1IX+/jvDhsGYk15cSst84KnolxS5nilUPRLeF47VnChDnBvLVpIG4lnvS9tYSPJ83nk8ZbnpQam5g2DYjMKXuttuqMAhewPryiegxt9y3j/udrD6vW3fXIe9eZA6s9F/c3MdXM+ZXngv4sjJ9N98IM3AI0rHs0tm4OrPVcNPRuWs/16n9gyWyC5iy75sHcln4ertW+Y63gsYWQaX02fwWP8f06RMBj4LBsHfAYWGaTy8wW8BhRgLEBjxFNN7lUVvCYoif3ioB1BBwr4KnZolVNU6Ti3WKY3la3mkbZCnRSb1tL7aqJUydUXO6qC2+uF/CUXFDxqYuWmXrhTXa6btvROBcVcblaZioBD7qtMPb0snrAUw5x2arqLUBcURF3SUu3Er0VIikQ1UO3EkdzGdZehUcCasT0772k4oMSJfTR7Yc7dRH6dtcyuca3fsWKbtVJqAdktYdhrqAfUtTOhUMEPFoV8Se0dO2id05R7QCqIO4U1UGY/qv2mR2WD0euMf4GK3tSVLj2qN+iWLtFi5MqWt+qpSvwcSrVK9yUl7HGEvDY01e+1CICIiAC5hGQgMc8jtdrRQKe5vlKwGO4mwQ8hlsZcuWWxMVERkYacqlcIwJ2KeC4AY/yw3IyXPbX4l8CnZTzc9JVrEHL1BBYUxsGlUHcCegWACfzYLJyFkrjQ5ZrVlXsvKrFtwW09ofh5bCyArqXqUjyqFnBIwFP9UO856iKpJZayFPRt6eW2wpUvHNJCRZUZLfRMrkSTrYFz5MqNjgpW4MAb93WtiMn4KC7ijK1Vnd4cM1ZPLWhjWs2bPeEcU7w7mno2kpFiY+Wya0h7jh084bLntQFQQ4V8CgrmA5BO29dKBnVBU5mwrgQ5dMZagLEmpAxKV2FxlXL9svweE9o93+HfzcYvydsKIRxreD1VLjNS8WRFlr+EqJizzktJRUqzrSExztoq88zev0CRCnWQRBZ1DxjCXjs8j1cihIBERABkwQk4DGJ7zdvloDnN4mueYEEPIa7ScBjuJUhV0rAY4iSXGPPAg4V8NgzpK1qs/oKHgMGuucc3HZLw0OQDbjNpEvseQXPdQdWomJrlZZo5UwiI1/Kyp49vrqth9Z6ScBjLWnpRwREQASsJ2DPAc/zzw6js7sH7lX6e+itZ2OOnipUWs47+VNZ7IprUe2SZnO03LQNjVcOfqoQ3aHSDv5Su2VxaR+UXyl3qJGo3K7S8W4n3C4rv72zzqvYdy8hZcpp3JZ/5be4ysE9Z/jyx5QGnQ3IH8gG9WbLF2CFHiTgsQKydGFRAQl4LMpr+cbtMeCx/Kib9uCQAY8toEzoUwIeE/DkVhEQARGwUwF7Dnh+7ZBlO+VsUpa1V/CU57nTrVM3R+G5bp0Xq05y+LvztHVr+JHg9j4wrWsFnpGFdGag1Uo9qd3C4NaWOyhcfyBZlaV8uX4/3+8/LQGP1WZYOhIB4wQk4DHOy+6uloBHNyUS8Fj+0ZSAx/LG0oMIiIAIWFtAAh7LikvA0zxfCXgMd5OAx3ArQ66UFTyGKMk19ixgtwHPvV1L2TZpuD3b2UVtXu5VFJXdAGtxTdQUBxMBDbi95eJdaK7WHJqkd33/KwNIUO+iVFtqQCv2c0kPl9tw9tSS5ZJlP0VJJSIgAiJgZQEJeCwLLgFP83wl4DHcTQIew60MuVICHkOU5Bp7FrDbgEdBu9ra3Z7tpDYRuKkEnIvLrjleRw14QpxDCGjtx2nXUzfVPMpgRUAERKBWQIWKQSWD2Xjla6ujtHVqQw+v7qR6Hr1u39fcolVwjNVHL+juCbidKV3dST20m/1q5Q9a06/fHYS5NWqyqoTk5J9JvAQ9+40gykf395knvifZYxCjOlru+01zBDya8+tJcptApH85F1L/y87si3h2iiG6c8ND/JSPSbf3LVrFWf9mb8UfuLczUPILG3YlUuLWm3vuGUpHvWmzdcBTeP5bzvr+jl4tdUVdKdjIsatj6Vf7abqadHbkaLgrOKzBw2auLVrF5//DvopHuacTUJ7KD7s3c4Ze3Dd0JB0a/V7XqICnqoz0oz+wqrQHr94RDJpL7Dy0l+NFPoT3uYMh/i3IPfU923N1wwrtfm/d14vy/7JFy+pvldKhCBgtYNcBj9GjkRtEQASsLuCoAY+nyoMhrQaz1yPR6mbSoQiIgAjYg0Dg1UA8i73Zo9lr9XKaHfBkbWNCkiev9mwHnu3p6V9J/PrVZHQfQb+WLQgMCibAWX84ZSRufZftbR7mqe4twbkNAcoP7YVJLPx4M4x8gfk9LHd+ickBT2UKG758iZIhm5l6C6CcpesER+Lfoc2w59A/ocbeA570n2NJLSskq9MSHg8FzZVCXFt5w4UPeT9rLM/0rx+N7QKeYg4f28gVbTF0fpqoVnA+7QPOVRZz0W8uo5VPOy34lvUFxVwpDmdqz55mD3jOJC4ktbyQ88F/JyYUkre/BUNepGfFZj453IuYQUrqU/8yPOApIX79+6zKKUPdI4b1Q4JJ/+VdFl2JJrZzOgviWzLv8cFodsay0eNRRvmDb0AIQTUhlwQ8Vn+blA5FoFkCEvA0i01uEgERqBVw1IBHqX9Ey2GcaXWafOd8mVAREAERuOkE7lAPYE/pPvKqrP8e2NyApyBlNa9d6sW0kDYEB7fDxymDVW8n4vf7/oS1bk+YX6PVOOoUFq44Qa9R7SnRtCO6Zwg+FBC/+XvyA8s47jnGjgOeco78tBrXgCL2uD2nC3gqiygpPcH2A4WMGjoM/cVK9h7wVH+Bpf2dj/l/1QFP3evcu3x85SkeD6+fO9sFPLqqCs+s5FjA9OqAp/p1aSWbma4LeKpfyWxOhtEWCHh0Tm/xCS8SE1rIT1s2EXL/o3TgFz74bxkzf38X+hvmDQ94dAFh6k+xvIQu4FGf2szsI77EtD/HhsohvDnIlx21galPW3q2axh+ygqem+6fCRmwAwpIwOOAkyYli4A9CThywOPv5MedLQfys8dPaNHaE6vUIgIiIAIWFeisCcGlzI2fy/ZYtJ/rNd7cgEedl05asZrkxE1s9B3PypHB5J6+SH5JCqviMxj+2DMMK9vLxrPFui1cLfcy4cuLTBk7AFLWsL39Y/ypfAtbA/9AjGY972G/AY/mTBxbW8QwriqOT9EFPJrCFI5kn+DAWXd+PzKamt1m1cyOGPBoLqzhn8mdeWLkAFz1HhYJeGoDHtBkfMTihBw6tvOhzG0ATw8Z0ODLyqiAB0jdWR/wFJzazKJD0NOrgGSXgcy/O4j8jAvkq9NZvT2RoN+9wKyu9cGbBDw2ebuUTkXAKAGHCXgeWLKYp/t71A+u8DgfjFlGk13jfULpfjCNpju6Z7MlZwR8PnTJEEkAAB+pSURBVIb7nzfK6Ka8uPvDM5g752684h9mwrwagpCprFjVi4vvzWV+8EtsGRtUb5OWwP0xa3T/P2k2X/wxnNbKf9fMU/GCBTw3JhivyxlsWxLLou/G8db/RtDHH4qSE5gfs6ZuzmZ+spzRer/ZSds4i9lf3c9b74yjTwc1x1a/y+y30+xvXkJ6ETNnBk9H5fBO/1g+YygLN02mr7dSqpokxW1tfdndn5jDgmnhtCGNdYP/RhyBPBA7g+nRwXidP8zSMctQ3OaOCYZz+/hgzgq+Tq+5f8Yc1j8ajhdqjq3XeUTFLuSV6EDc1DkkLF3Ga1/loG9Z7fh2bf/X8A9pnrEjBzyKRtcWXQhz68rhVocoVTnWQdH290UgFYmACDiCQIimCz7lvmwrjbdZuc0NeGq3KFWc3syDh4JYOa4vPsqZJFWX2PTF++QNXcC0dmWoNYCzOx4VygqeDKKfG0XA4Q+ZU9qPR87sJ0EZecklMgnnT49MIErvW0xzojR/i9Y59uzcylllS1beLg4Qw3Pjh9G+pri8g++QHfYcyq6z2pejBTyatA9ZU/YgU7tXf6PU4CUBT33AUwdTYuoWLV1L9QGPL/Hr3ybjjgVMCzzF8vd+odeMKQxRnimnSg589wZbOzTcwigBjznfHaQtEbCMgMMEPFGzZjAxogtRk8JhfwKJyadZN28DDU7PeGIhv7zuy3eBs5jfxEsCHoMfoRkL+WVBL7xawOm6QCyQmPVLmXcnJC54mGlFU3nrTmWvtAcRI/vjlhDL8Cf36bpQ7p/nS9LWNIrVyjz5MTdrHF6bP+Vgn6k8oN5A+LA8XlniShqDmDs1kKS/PMy0f+pun/jyHKI6AN6h3DXSlT2PPknmnHXEBBzms2NdeGRwPp/c8jyLDB6QdS5cuGsTE0OULOcwi26dzyeMY9WJqbTd9zPH8ko4snYFn1R/R/l//7o+vIBdb0WQ+8VX/PcylL+xhsTYpWyZ5kFi3AaSrrpwMC2Ct97rR+7anyF6KAEJSxgcU9PAjBksdM+EMTFM7HCc1yLmUzhvBl0v5xMxaypDi7YRPnQZSk13FyWQmAaZPy1h6ee1FuOa+B+b1DxjRw94FJEg5w70d7udiy1yyXbNocipUFb0WOfLRnoRARGwkoC71g3/ygCCNcHkVlzkF03Nv9lW6r9xN80NeFJ3L2bRaU8qClswavx0pvgcZ+G/d5DvXEBuhzEsie5BQINDaCtJ3b2ShSklcDWYp6ZMYkhNnqBs97LnFTx1ZufeqVnBk0J8/Ak8AwtJPBfIE9HR6OdSjhbwHN48kW9c7tIdrtx+LFN7158tIwFPfcBTnPYd+64UcuZUAYNGPdnkEHFTV/C89n2GknZCj4d5cxCs/WAt+1tWkuncn9gH7yVMb2mVBDw2esOUbkXACAGHCXh0Y9ILad4Zx6pN04nyU35FA5nfHSTzzgFEVf+jncG6wMN0PzeCLrjipvzAHZHDRFnBY9ijERJKd+7n74n1K56CZi1k/UxPMt0CKVryMNNW6JqKWrqcVWPULA2dS1xt60uXc3yYmq8TMsiMX8PSr3qxLGk2kbn7yLylF25bY7l/zmFdkNMnnBFRGjY/Oov5teFHdTu9WLhrIaPzPqX3GA2rTkwnKGE+w/dN5pfYLhzVC4QMG5Tlr+reJ5TIBa8zr8fpmoBHeV77U7z2MKcy9hG3KIHMmjIeWfM5r3TLITHXBfeTW4n94xamJGxitPNxjl11pTDhK17zmsz2MWriQufSRgmPrupCG91rBM+/14s+/QfStzyBGUOXkTh0HK9MiqDvsIEEJK1k8BTqA6b046z8y5YGK9sa+m8j6KPmGd8IAU/t0xHq3JkglyC8nbyVMyzlJQIiIAI3iICKUm0ZuVdzOV2RTrFygKyNX80NeGxcttHdN38Fj9FdOcYWLQOHZeuAx8Aym1xmrk/RMqZ/YwMeY9pufK0EPKboyb0iYB0Bxw14ri7n+EMVfDb4eba9/BGrhuUTt0jDlNjaFTyhPPL6eO7q2YuoSFeSFuymbaxs0TL8sdIL07bOZss/+5M57yvcXn0Q6gKeEaxIns1tycsYPGVbfdMzZrCspx9t7+xHH/9MPrnlR4L2TSWSHIq8AuH7FQyfuU23fah/IEEtMln33PO89p1edcoKl6VdOPL8Y8z4XFkJM522W8dw/7GFuoBHWUVUEzIZPibLXxmz/nO9gGccr3zUhYDAXtwV6cHp5ROZEKuroXq1T0Aa2xIgckwomStWUvTQdKKKDvN1WiAjhrqSmFjC0Ij86rCoi3I92wgfXBvwTGZZwlD6BgfienIb/+++FSRUb43rRWiIL0UJnzLt0XwmLu1PUEAodw0LRrNVbwUQNPL/kS7vNc/4Rgp4LP+ESA8iIAIiIAKKgAQ85n8OHGIFj4HDloDHQChAAh7DrQy5ckviYiIjIw25VK4RAbsUuAEDnkB2RD3JunkfserOHJYuUjNxSS8yJeAx8gHUC3jKl3Joku68HTcPVzi/j9f6xvKZshUrNpikPz7GDL2zZYJCAslMzyFowVK2zHJh84J8Rsbq5mXzgn+xIiqD16KXkZCeQ2bIdNYnjMNt/RhmrB1IF/XPJByE6qCk2zFe7BnL1wxlRfIc+p5cyYA9gzj0ggebo2Yxv/Y8GiNHZsnLGwQ8IYEE1Y4xfhxum+rPf6pewRN6mGn9M3g+bTKtvxpDUv9NjFavofeiYLav6UXmTzlE3enCuqgVeK9dSOS5lQyYsKG6/DpjZVvXDBc2B84irsb9gU/+xVt3ZrDo1mVsC8khM70/y5IWEJm+kgGxmYzwyGDbeeprq/ZfQuaw5hlLwGPJJ0raFgEREIEbU0ACHvPPqwQ85jc1tkVZwWOsmP1dLwGP/c2JVGScgOMGPI22aJ1e+yb3fzWQLf8ZQRfnNL75GO6dEQp5avBDVvAY91w03A5Xdyi1spKmfgXPA//5F29FKkGCct5ML5btW0hE0nw+8X6JV6JcwM2VSwkreWgyzNs3lREByoGHUD1XKePY9apyELOyhe44nzy5jdD3ZjM0bwvhQ4/XBzo1gUbUkuWseCi4+uNAL/2ktLmhbruT0UOz4A0NAh7lTKhXw3FTxph3mEVj1nD7Wp3R8LVD2fJP5VlVDk9U/m4+26IX8sXLvVA+gbP81DaeHZrBlOTpDPUDrmaw7olZXHp+HTFsYHHJCF5RToR0c6Vo/waejV7JA8oWr2ANbh6QufVThscEsyVrBEFXwU3ZtvjELMr/solH/PYx/x1Xnm/gP5eEMc0zloDHgg+UNC0CIiACN6iAIQHP4rmjqVJfRVtx1XEVnFX4tetN5kUt5UX6H25t/iG5elfRpmUQuXkXzd/4dVu0zCdQunhexVXtQ+b52s3tVhySCV05uUB4706cz8g3oRXjTP07lKI5k9Ts/rRaw/tz9nAhIzOP5Vsb9jcgfyAb1JubXYM93SgBjz3NhtTSHAEHC3iaM0S5xzoCU/kibQSF8xqu5rFO347Si6lGuhCt49YxTFhgP2OWgMd+5kIqEQEREAFHETAk4Hnm6bsZcktHWju1cJRhNalTOYMnucwDb+d2BDh3s+g4sitTKcluQbdbulq0H2s0nlORysXTlYR20PtYVWt0bGIfFZSS45pCN7chJrZk+O0pJf9lYPXHxln+dd5Fy5oth/jhaFaDziTgsby99CAChgpIwGOolFwnAiJwTQEJeOTBEAEREAERMFZAAh5jxX77egl4ftvI0ldIwGNpYcu3Lyt4LG8sPVhWQAIey/pK6yJwwwtIwHPDT7EMUAREQATMLiABj9lJkYDH/KbGtigBj7Fi9ne9BDz2NydSkXECEvAY5yVXi4AINBKQgEceCREQAREQAWMFTAl41BdTiD+cQU6bHkzp3ZbMQ7vZr1YqaE2/fncQphzYZycvc2/RKj61iq9OFALhjI6+D1+9cTpcwFO8h/U7Eil2683w4XfTUW8s9rRFq/j0p2w+W4hr+weYGNGprsrzx9ZR0Hki3VvWF27JgCcr5UsuhT5I71YNH25TtmhVFJxk3alsrri1YXBYBGGukJu5h/iaI4RCO0cS2bq+P9miZSdvLFKGCPyKgM0CHh8nH/q16sOhVs0/FExmVgREwPYCUeqBfHclHo22wvbFSAUiIAIiIAIOIdDsgOfiLp7dUsykMUMIoxJfvxbsWL+ajO4j6NeyBYFBwQQoH2CgvK5WUqFqgYuT7UjMHfAc2rgIxs6j9zWG5GgBT/mVQtxaecP5OJZljGd2ZGDdqOwn4CmnuNSN1i3hzI7XOdPnL9ztBRRs5t1VO7ktZjHDvK0Q8ORtZMmKH4mY8Q+ilQ/f0HuZEvCoi7LJd/HgzMHVvO85ltU925F68H02txzD77zBxzeIIL3AVAIe272XSM8iYKiAzQIeFSrGejzALo8dhtYq14mACNihwOCSu9hw5cb45AQ75JWSREAEROCGFGhuwJO6+w1WVY3gLqdKPLv1ZUjbi6x6OxG/3/cnrHV7wvzc67wKUraxv/MIhnnajtDsAc+Pr3Ip8HeEBEUSqreyQhmhowU8dbNy9h0+Us/gye71c2c/AU/9s3Pi+yUUDZlDf5ez/LjtMP6+J8jtNscKAc8Z4rccoo3fcbLC5pk14KGqmNTcPI6c+IG0TpN5sRN8/+PXZIYM4nZPP3r4N1wuJAGP7d5LpGcRMFTAZgGPUuCwlvdwxiONQqcCQ+uV60RABOxIIPBqIN5qX3aX7bGjqqQUERABERABexdoXsBTQvz6t1nrPZpZgdl89F0pU2aNJDDzIvklKayKz2D4Y88wxr+AxN0HSL54lhyvToQG386Urj42ITF3wENZIcVV+Rzc8i8Cx/6VW13rh+WIAU/5+S/58FBnnhoVif7OOvsKeMo5s+ctdge8yJQQN87vW8KJrnPoeWoJB60Q8GT9vIjjYfPonbqIX8wd8Giy+Tb1JHvOXSSo5wgev8WVzJyLFJRl8cXeg3SMmsbTekt4JOCxyduIdCoCRgnYNOAJdAqkb6ue7Gu116ii5WIREAH7EBikHsyPV3ZSpC2yj4KkChEQAREQAYcQaF7AA8oKng9bPsWSXgV89M4vhD81hSHKCp2qS2z64n3yhi5gWkeoKC0j8/gPHA+6h7u83fHQC0KsCWT2gKem+PKURexrP487/R034Ck/FccXZQ/zWA+9PU41w7GfgKec5B//SXn/WfRXnrPyw/xvx04uA0Xnd5DXZR4vD769bhLMfgZP2SG2xv/IJaW/jB/JCv0zr4+MRH/XoSlbtNACKlBnbmPaqSA+ujsCn+o/u0rSnhV803YaL4fWr+KRgMea7x7Slwg0T8CmAY9Scn/X23FzdyXV/VjzRiB3iYAI2ESgZ2lvcssucaTiqE36l05FQAREQAQcV6C5AQ+FKSxevZXjzuDb42He7F3Ion/vIN+5gNwOY1gS3YOAmp9+1VnHyGwTYdNDl80b8OTwy44fKfcoYNfJdsx8aKxDH7J8aMN4trjUHK7cfiyP3d657oG2n4BnL6uWr8X1Vt3hyp37zGJQW12Zl/dZZwVPLcqln82/gic1eRVxF9zIL3ImMuoBng4q4vP135LkdpVMpx78dXgkYS717zMS8Djue65UfvMI2DzgUajvcO2Ht6s3p9xPUOJUfPPoy0hFwAEFvKt8uLU0nKyKLA5rUhxwBFKyCIiACIiArQWaHfDYunAj+zdvwPPrnTviFq3rjch+Ah7jJtzsK3gM6N6kFTwGtK9/iQQ8RoLJ5SJgAwG7CHiUcQc5d6Cnaw+cnJwpci6gQlVpAw7pUgRE4HoCLlUt8K3ypbSqjMPlKeRU5QqWCIiACIiACDRLQAKeZrH96k0S8Jjf1NgWJeAxVsz+rt+SuJjIyEj7K0wqEgEDBewm4Kmt113ljq+TDy7orQc0cDBymQiIgOUENFoNedo8+Th0yxFLyyIgAiJw0whIwGP+qZaAx/ymxrYoAY+xYvZ3vQQ89jcnUpFxAnYX8BhXvlwtAiIgAiIgAiIgAiLgaAKGBDyzZ91Lbz8/WqmcHW14dfVqqOK8SkOrKifaqvQ/J8r8Q8pFg3NRFf5e9R83bv5erNPiRTQ4FTreWJT5vuBUTidtS+tAASdQE6Zt+HHmlupcmZdt24/x9c/HG3QxIH8gG9SbLdWtVduVgMeq3NKZBQQk4LEAqjQpAiIgAiIgAiIgAiJwfQFDAp5nnr6bIbd0pLVTC4elVM7gSS0vxs/ZjWAXy/7Qf67iClcuqAm/peYUYIdVg+qxnFcT3smxxlI7373dfaymv1t9iUEebazSX1ZlKV+u38/3+09LwGMVcelEBIwXkIDHeDO5QwREQAREQAREQAREwAQBCXhMwLvOrRLwmN/U2BYl4DFWzP6ulxU89jcnUpFxAhLwGOclV4uACIiACIiACIiACJgoIAGPiYDXuF0CHvObGtuiBDzGitnf9RLw2N+cSEXGCUjAY5yXXC0CIiACIiACIiACImCiQPMCngISdx8gTa/v0O73EnWt3TBVgFPTIgtSVjP9RAQrJ/TFGptoDN2iVVF4iu1H0snR+NDvjjvo6QEVl1P4JvkCeb5dGdczBB9lPCXpfLPvOJl0ZuzdEQToDdGuAp6qMtKP/sCq0h68ekcwFBxj9dELumoDbmdKVx9yT33P9poP5Gw8j7baolWQsZcNJy5Bm/Bqc01afY1K6dV1elWSm5HIqhP+PDUiosFzZHTA85tOnuSeSWL7mQI0+s+B3rxfd4tW1XXqLM3gm6QS+g0KIf/QbvaraxtrTb9+dxCmHBVVdYnExHR8a/+/5hLZomXiG5/cLgJWEJCAxwrI0oUIiIAIiIAIiIAIiEC9QPMCnjIyz14gPX0b/zgfwp/u7EpIQAhBjY62Sd39Bmu9nmV+D88m5PYa8BScTSGtdTtcjm7mr5fvYOUDHqz94Ed8x48m8PCHJAQ/y/wuGfxjVRLBY6IZ3hJc/HzwsMuAp4T49e+zKqcMdY8Y1g8JhqxtTEjy5NWe7cCzPT393UndGctGj0cZ5Q++jebRJgFP+TH+sTyJ8MdGQsL7HO8xl6f8L5BWApSns/q7ciY9NQqPPW+wMAXUgaOaBIXGBTyGOFWSfCwb30BndvzvP6T1eYH5EQ2f6+sFPKk7r1VnJck/vs9fD0TwtxfuwfdCBjkaqChI4r2jwcQ+eAdBTpCbvJqZ22DWU1MYptedBDzyLi4C9i8gAY/9z5FUKAIiIAIiIAIiIAI3lEDzAh4dgX5I45G1iwWbdqNuCfmthxA7oIQ5a3+uvu72kS/wxxbf8dqBS1QUVhI17imiL6+xyxU8tZNb/YN1Rl/+c1cZ//gwk+g/jiYg5UOeVY9iZZudTD8Twp/alFISMIBRnRr+oG9fK3gg9adYXkIX8Chz9tqlXkwLaUNwcDt8nJRwYzUZ3UfQz6ctPdtdYyzWPmS5KptNn20ip+8dkHSM8PFTGFJdViWpO99nldcf+FtvH6iCgqPXXglmXMCjrJT5LaeaJ6OqgPgN73K4x1z+dGvDT0m7/gqepnVWZGxjwYWWhO0qZeALIwirbl6Zi3dJ6zeXJzu1gMIkFv6kJrzsHL4jJeC5od54ZTA3hYAEPDfFNMsgRUAEREAEREAERMB+BMwT8HQjeePb/Bw2l7nhJXyz+n0yB73MXRlvsNb3Bd0KnvJLpGZmsD9lJ+v8xrPSd6edBjyVpO/9nNeO+/DUmNFEeZdx4Md/s+hAAUFt3UnvPJ6/8QkvXbyX+b1h6zcHCH/wWSbqfciUXQU8UL1CpzbgUeelk1asJjlxExt9x7NyZAj5GRfIV6ezensiQb97gVld64MLm6zguZrNpg3fcNw/CC5k0/O+RxnlB5SmsPiDYwx8ehJDalaLXW8lmNEBz286ReChyWbT5tUkeI1i3rAIAhptPfy1T9FqUKcS3GxS88gjnUhYerw+4MnexcwtMC9mMCGVGaz6ci/hE0ei/mYTSMBjP2+aUokIGCggAY+BUHKZCIiACIiACIiACIiAeQQsHfCs9nmWV3vCN5+vIX/wFAZeXMsc9XC7DXhyD33C7DN9WDa6b6Mf4HVbaja2mc4fnTcx/fwAvhzmw/bVH5J/z8tMaV8/H/Yc8CgrVZQzkSpOb+bBQ0G6rU3Vf1bJge/eYGuHmkCuZjg2CXiUbWS72xA3qS+aA+8zp2w0Xw7SrT6afq4v/4mOqNsSZ6mAp6lTCD9//j77ezzD/J7XPjXK0ICHE5t5bZ9yDlIludkl+A55mHfvCEbZyvUPt+nEDWgHF35mzg/J1bOQn3cJuozn7VH15wzJFi3zvP9JKyJgSQEJeCypK22LgAiIgAiIgAiIgAg0ETBPwNMXj6zv+fNX+6jwhPw20SyJ7oFr6mpmxGcTNfwxBqatYHlue0LdikkOstcVPMoWmbdZfqaGqfNoVk7oxv6v/83WSyXk1owroDKD1V9+zvZSqOigG6v+ag57DnhSdy9m0WlPKgpbMGr8dKZ0vMDqD9ayv2Ulmc79iX3wXsJcG4VV1t6iVb2CZzUbrrhTUdKWp6ZMYoh3GYlbF/NNsBIY1gcslgp4mjh5J7Pww80cqKFRth02PlvK0ICnvvoMVr1du4Inm3Uff0jJyAVMC9b/MlWeSVnBI2/dIuCIAhLwOOKsSc0iIAIiIAIiIAIi4MACpgQ8jjRsQz9FyxxjsreAx5Qx2WQFjykF19zbnC1apnb7awGPqW03vl9W8JhbVNoTAfMLSMBjflNpUQREQAREQAREQARE4FcEJOAx/+MhAY/5TY1tUQIeY8Xs7/otiYuJjIy0v8KkIhEwUEACHgOh5DIREAEREAEREAEREAHzCBgS8MyafQ8Rgf60VDmbp1MbtFKhreLyVQ0tVE60cdbbg2SBWi5d1VCeX0bHNl4WaN26TVaPJa+Mjm0daywaqsir1NCuRcNPurKk3snyErq5NfwUMkv1pzzL3248zPf7TzfoYkD+QDaoN1uqW6u2KwGPVbmlMwsISMBjAVRpUgREQAREQAREQARE4PoChgQ8Y+6MuCEIu3b051TWZauMJbSDH2nn86zSl6U7Ce3oR1qW443FmvOtzEErNxeulFdYejrq2i8p00jAYzVt6UgEjBeQgMd4M7lDBERABERABERABETABAFDAh4TmpdbRUAErCggK3isiC1dicBvCEjAI4+ICIiACIiACIiACIiAVQUk4LEqt3QmAhYVkIDHorzSuAgYJSABj1FccrEIiIAIiIAIiIAIiICpAv5O/vTx6sExzyOmNiX3i4AI2FhgQP4gNqg32bgK83QvZ/CYx1FasZ2ABDy2s5eeRUAEREAEREAEROCmFHBXuTPM426SfPbdlOOXQYvAjSLgqnUlIq8n35T+74YYkgQ8N8Q03tSDkIDnpp5+GbwIiIAIiIAIiIAI2EZgbKvRJPnspdKp0jYFSK8iIAImC3QsD0JTeJVDmmST27KHBiTgsYdZkBpMEZCAxxQ9uVcEREAEREAEREAERKBZAmEtbiWgtT+nPU426365SQREwPYCyvas/135jlJtme2LMUMFEvCYAVGasKmABDw25ZfORUAEREAEREAERODmFRjV8j7Oe2Vw0SX35kWQkYuAgwp0KwknT51PcsWNc5aWBDwO+jBK2XUCEvDIwyACIiACIiACIiACImATAeUsnvtaDue8RyZZbpk2qUE6FQERME5ApVURpo5AXVrKnvK9xt1s51dLwGPnEyTl/aaABDy/SSQXiIAIiIAIiIAIiIAIWEpAhYqB7pG0cfYnp2U2RS0KqFTJuTyW8pZ2RaC5Au5ad3zK/WmjacOR8mOcqLzxtldKwNPcp0PusxcBCXjsZSakDhEQAREQAREQARG4iQU8VK0Idg7Gv4UfLiqXm1hChi4C9ilQWnWF7Mpczl49Z58FmqEqCXjMgChN2FRAAh6b8kvnIiACIiACIiACIiACIiACIiAC9iAgAY89zILUYIqABDym6Mm9IiACIiACIiACIiACIiACIiACN4SABDw3xDTe1IOQgOemnn4ZvAiIgAiIgAiIgAiIgAiIgAiIgCIgAY88B44uIAGPo8+g1C8CIiACIiACIiACIiACIiACImCygAQ8JhNKAzYWkIDHxhMg3YuACIiACIiACIiACIiACIiACNheQAIe28+BVGCagAQ8pvnJ3SIgAiIgAiIgAiIgAiIgAiIgAjeAgAQ8N8Ak3uRDkIDnJn8AZPgiIAIiIAIiIAIiIAIiIAIiIAJyBo88A44vIAGP48+hjEAEREAEREAEREAEREAEREAERMBEAVnBYyKg3G5zAQl4bD4FUoAIiIAIiIAIiIAIiIAIiIAIiICtBSTgsfUMSP+mCkjAY6qg3C8CIiACIiACIiACIiACIiACIuDwAhLwOPwU3vQDkIDnpn8EBEAEREAEREAEREAEREAEREAEREACHnkGHF1AAh5Hn0GpXwREQAREQAREQAREQAREQAREwGQBCXhMJpQGbCwgAY+NJ0C6FwEREAEREAEREAEREAEREAERsL2ABDy2nwOpwDQBCXhM85O7RUAEREAEREAEREAEREAEREAEbgABCXhugEm8yYcgAc9N/gDI8EVABERABERABERABERABERABEACHnkKHF1AAh5Hn0GpXwREQAREQAREQAREQAREQAREwGQBCXhMJpQGbCwgAY+NJ0C6FwEREAEREAEREAEREAEREAERsL2ABDy2nwOpwDQBCXhM85O7RUAEREAEREAEREAEREAEREAEbgABCXhugEm8yYcgAc9N/gDI8EVABERABERABERABERABERABOQMHnkGHF/g/wPsMiL7L7GPfQAAAABJRU5ErkJggg==&quot;"/>
    <we:property name="snapshotAltText" value="&quot;DigData_new (2), Question 1&quot;"/>
    <we:property name="snapshotLastRefreshTime" value="&quot;12/18/24, 8:51 PM&quot;"/>
    <we:property name="snapshotTimestamp" value="&quot;173456475703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1024</TotalTime>
  <Words>1458</Words>
  <Application>Microsoft Macintosh PowerPoint</Application>
  <PresentationFormat>Widescreen</PresentationFormat>
  <Paragraphs>217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Towards Sustainable Festival Travel: Data-Driven Insights   GROUP MEMBERS:  1) ABHISHEK PRABHU 2) NISHANT DALVI 3) APURV GAIKWAD</vt:lpstr>
      <vt:lpstr>INTRODUCTION</vt:lpstr>
      <vt:lpstr>PowerPoint Presentation</vt:lpstr>
      <vt:lpstr>PowerPoint Presentation</vt:lpstr>
      <vt:lpstr>Added New Calculated columns:   i) Total Emissions = Emissions per Mile x Distance Captures the total carbon footprint for each journey based on distance traveled                                                         ii) Total Costs = Fare per mile x Distance + Extra cost Calculates the total travel cost, including fares and additional expenses.  iii) Total Congestion Factor = Mode of Transport Factor × Peak/ NoPeak Factor × Weather Factor × Day of Week Factor                                                         iv) Avg Congestion Factor = Dax measures were used to calculate this   Relationship Built after combining the dataset and adding new column into the master dataset</vt:lpstr>
      <vt:lpstr>Question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prabhu</dc:creator>
  <cp:lastModifiedBy>Apurv Gaikwad</cp:lastModifiedBy>
  <cp:revision>46</cp:revision>
  <dcterms:created xsi:type="dcterms:W3CDTF">2024-12-17T02:03:18Z</dcterms:created>
  <dcterms:modified xsi:type="dcterms:W3CDTF">2025-05-18T20:31:20Z</dcterms:modified>
</cp:coreProperties>
</file>