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5F9F-A5CD-0018-B661-2C2226A7E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39864-AB70-6013-F9B1-2FF70D366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EC974-315B-E9FA-2038-B06C48A2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BE0D-413C-4C7F-AED4-802E41256F0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52B46-5B99-6219-9D83-333ACAF0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07AD8-6427-5A04-BFAD-B2841D40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B603-EDF1-4B95-99F5-3D0F85A8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7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F068-D4BD-CECF-5A98-05F309D8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8AFA0-FE5D-A5CB-048B-7C7457E13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D5AA5-DA4B-1EC7-BED6-20FA7DD9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BE0D-413C-4C7F-AED4-802E41256F0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E7E4-CD65-08FA-C890-6728BC47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83B2-F199-6A55-20B0-C790D766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B603-EDF1-4B95-99F5-3D0F85A8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07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BA1B5-DE3E-98FD-0175-DCE880FA8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C1BC2-06AF-9A34-AE85-515BD602C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4B37D-AA83-B0A4-0DD9-0977CF9A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BE0D-413C-4C7F-AED4-802E41256F0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3CA0B-C299-AA3D-FA70-165635AD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638D2-393E-607A-ACAA-506F8740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B603-EDF1-4B95-99F5-3D0F85A8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9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8A9A-B706-0AEA-9DC7-CF4760AB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1A33C-8420-FDC7-8873-5FD5D51C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90C36-286C-AF38-F5D8-1903564B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BE0D-413C-4C7F-AED4-802E41256F0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E5785-9EB6-6000-D3F1-5FCC3A77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3FBE2-9599-507A-0870-F92391ED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B603-EDF1-4B95-99F5-3D0F85A8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8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5F50-8112-6231-F06D-F04A409D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0988B-A96A-9AD9-795F-C28311554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99A95-6E0B-0F03-CAFC-2A1A731B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BE0D-413C-4C7F-AED4-802E41256F0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D0F7-57D9-B9F6-2FEB-38454A28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AC60E-EFFD-D44E-9549-EBBAF498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B603-EDF1-4B95-99F5-3D0F85A8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6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953D-580E-AC57-26EE-44E124C0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99A2B-9BAF-7B72-436C-7EB277B0B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0FA23-D4F4-C156-9260-DD68EFB1E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8625D-4C40-F1A4-8755-6A8B576C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BE0D-413C-4C7F-AED4-802E41256F0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F784A-4224-BCB0-D67D-4B541AF4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A8D8A-0666-315D-6773-60C8F087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B603-EDF1-4B95-99F5-3D0F85A8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55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E4AF-890C-0292-3DF6-012B0776B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E09F1-CD6E-4E37-D4BD-56BBCB5C1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B4D4E-C7F6-694E-AC04-576A51184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F526F-6C1F-575D-E35E-E3CB0C83E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B6C37-9649-4BF2-6CDB-248081314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14256-B15F-61F9-602F-D063B592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BE0D-413C-4C7F-AED4-802E41256F0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B1785-5486-BB25-DD26-64020784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EC22E-DF87-C67D-3290-6EC91099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B603-EDF1-4B95-99F5-3D0F85A8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6A07-62CA-9228-1AC1-38E9EE6E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15AEB-C106-4790-47D7-9AD3F753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BE0D-413C-4C7F-AED4-802E41256F0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A20ED-2BA0-1A83-631D-5E4B0510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4B066-5243-4986-8CC5-D67CE957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B603-EDF1-4B95-99F5-3D0F85A8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6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9712D-D112-F544-7684-2E5620FA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BE0D-413C-4C7F-AED4-802E41256F0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3358A-0391-D129-9F50-8E66DF05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0E246-5547-436E-5CFC-7FAD2603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B603-EDF1-4B95-99F5-3D0F85A8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3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B8D5-821A-D257-06D1-5C5CF541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648C-BEAC-7C04-4D53-07815D957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19E94-BABB-E9BC-7E71-6568B0DEE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AB544-77F6-7CD2-0364-7DAB912A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BE0D-413C-4C7F-AED4-802E41256F0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A2CA5-660A-4E14-40C6-B3E5AD0B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C65CB-CC12-4AFC-E354-E18C4042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B603-EDF1-4B95-99F5-3D0F85A8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36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D9BF-2357-4F2F-056E-AF857672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770F1-46D5-15DB-0B07-B7FEA4621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950C9-614F-8372-DE10-7FCDEF27B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21051-1150-0450-B75D-F1386B5B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BE0D-413C-4C7F-AED4-802E41256F0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85617-88C3-1D3E-D8E0-B67C87C6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61726-886A-EC1E-6789-393E72F0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3B603-EDF1-4B95-99F5-3D0F85A8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43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774EC9-BBDB-4B83-8BD2-DFE551F9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5450B-E2DF-BD44-055D-D04CD238A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C8C20-7695-E4DB-65AF-7899AD93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BE0D-413C-4C7F-AED4-802E41256F0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812C8-09CE-CC7C-F562-72FA5F478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3D574-10BF-8E00-54C3-76E16C896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3B603-EDF1-4B95-99F5-3D0F85A8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52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A62C-8C87-CEA1-1326-5235B8A9C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fds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40F76-8B0A-6A3E-201E-63492A39F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sddssd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46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26BE-311C-1B97-8B6C-7EE679BC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7578-4EFC-1636-1F3E-F5A74DE34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sdsd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26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fds</vt:lpstr>
      <vt:lpstr>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</dc:title>
  <dc:creator>sambhavi apurva kalanadhabhatla</dc:creator>
  <cp:lastModifiedBy>sambhavi apurva kalanadhabhatla</cp:lastModifiedBy>
  <cp:revision>3</cp:revision>
  <dcterms:created xsi:type="dcterms:W3CDTF">2023-02-16T17:48:45Z</dcterms:created>
  <dcterms:modified xsi:type="dcterms:W3CDTF">2023-02-17T12:10:44Z</dcterms:modified>
</cp:coreProperties>
</file>