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F360955-F186-4C4D-ABAF-43494E7648A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Reports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D6D5DDB-E89E-4F66-BB59-1BA06436CB9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12/1/2021 3:55:09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504EA2A-77E3-4E10-84D3-CAC5C0BAE1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2021-12-01T20:55:09Z</dcterms:created>
  <dcterms:modified xsi:type="dcterms:W3CDTF">2021-12-01T20:55:09Z</dcterms:modified>
</cp:coreProperties>
</file>