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D9A63C-DEDF-4682-8020-1DDEA43D250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Reports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E314AF-07A1-4B02-A6CC-80B03672CA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12/1/2021 3:53:57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 Revenue per Distributor and Drug" id="2" name="slide2">
            <a:extLst>
              <a:ext uri="{FF2B5EF4-FFF2-40B4-BE49-F238E27FC236}">
                <a16:creationId xmlns:a16="http://schemas.microsoft.com/office/drawing/2014/main" id="{7E1B3544-C7A7-4CBE-BC0A-492055E58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575"/>
            <a:ext cx="12192000" cy="32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2021-12-01T20:53:57Z</dcterms:created>
  <dcterms:modified xsi:type="dcterms:W3CDTF">2021-12-01T20:53:57Z</dcterms:modified>
</cp:coreProperties>
</file>